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EA8793-C844-4E23-B769-70B3C9398839}" v="2" dt="2026-05-08T15:24:31.2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37"/>
  </p:normalViewPr>
  <p:slideViewPr>
    <p:cSldViewPr snapToGrid="0" snapToObjects="1"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Relationship Id="rId4" Type="http://schemas.openxmlformats.org/officeDocument/2006/relationships/image" Target="../media/image5.svg"/></Relationships>
</file>

<file path=ppt/diagrams/_rels/data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svg"/><Relationship Id="rId1" Type="http://schemas.openxmlformats.org/officeDocument/2006/relationships/image" Target="../media/image6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svg"/><Relationship Id="rId1" Type="http://schemas.openxmlformats.org/officeDocument/2006/relationships/image" Target="../media/image8.svg"/><Relationship Id="rId4" Type="http://schemas.openxmlformats.org/officeDocument/2006/relationships/image" Target="../media/image11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svg"/><Relationship Id="rId1" Type="http://schemas.openxmlformats.org/officeDocument/2006/relationships/image" Target="../media/image12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Relationship Id="rId4" Type="http://schemas.openxmlformats.org/officeDocument/2006/relationships/image" Target="../media/image5.svg"/></Relationships>
</file>

<file path=ppt/diagrams/_rels/drawing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svg"/><Relationship Id="rId1" Type="http://schemas.openxmlformats.org/officeDocument/2006/relationships/image" Target="../media/image6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svg"/><Relationship Id="rId1" Type="http://schemas.openxmlformats.org/officeDocument/2006/relationships/image" Target="../media/image8.svg"/><Relationship Id="rId4" Type="http://schemas.openxmlformats.org/officeDocument/2006/relationships/image" Target="../media/image11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svg"/><Relationship Id="rId1" Type="http://schemas.openxmlformats.org/officeDocument/2006/relationships/image" Target="../media/image12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76B1E5-F8A0-46AA-9357-DAC359293081}" type="doc">
      <dgm:prSet loTypeId="urn:microsoft.com/office/officeart/2005/8/layout/vList2" loCatId="list" qsTypeId="urn:microsoft.com/office/officeart/2005/8/quickstyle/simple5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1F348722-CA72-4F9F-A8DD-CF1BB6E426E8}">
      <dgm:prSet/>
      <dgm:spPr/>
      <dgm:t>
        <a:bodyPr/>
        <a:lstStyle/>
        <a:p>
          <a:r>
            <a:rPr lang="en-US" baseline="0"/>
            <a:t>Right patient</a:t>
          </a:r>
          <a:endParaRPr lang="en-US"/>
        </a:p>
      </dgm:t>
    </dgm:pt>
    <dgm:pt modelId="{8BBC1E44-1ED2-42C6-A24D-C3AB6ED4ABDE}" type="parTrans" cxnId="{349C1271-7B60-42F0-A07E-D19829DD76B3}">
      <dgm:prSet/>
      <dgm:spPr/>
      <dgm:t>
        <a:bodyPr/>
        <a:lstStyle/>
        <a:p>
          <a:endParaRPr lang="en-US"/>
        </a:p>
      </dgm:t>
    </dgm:pt>
    <dgm:pt modelId="{0E9AAD47-6812-4211-AAC9-BCFA719E74D4}" type="sibTrans" cxnId="{349C1271-7B60-42F0-A07E-D19829DD76B3}">
      <dgm:prSet/>
      <dgm:spPr/>
      <dgm:t>
        <a:bodyPr/>
        <a:lstStyle/>
        <a:p>
          <a:endParaRPr lang="en-US"/>
        </a:p>
      </dgm:t>
    </dgm:pt>
    <dgm:pt modelId="{BAD4824F-09DD-4F22-B190-84042B1C25CD}">
      <dgm:prSet/>
      <dgm:spPr/>
      <dgm:t>
        <a:bodyPr/>
        <a:lstStyle/>
        <a:p>
          <a:r>
            <a:rPr lang="en-US" baseline="0"/>
            <a:t>Right medication</a:t>
          </a:r>
          <a:endParaRPr lang="en-US"/>
        </a:p>
      </dgm:t>
    </dgm:pt>
    <dgm:pt modelId="{A68D0A01-608D-4636-8FCB-9F9CE3EE87EC}" type="parTrans" cxnId="{C5353B0B-AB21-4F97-B774-AAA807BE0591}">
      <dgm:prSet/>
      <dgm:spPr/>
      <dgm:t>
        <a:bodyPr/>
        <a:lstStyle/>
        <a:p>
          <a:endParaRPr lang="en-US"/>
        </a:p>
      </dgm:t>
    </dgm:pt>
    <dgm:pt modelId="{01CB1EB1-CB87-40EB-AFDE-654E80B1EEAB}" type="sibTrans" cxnId="{C5353B0B-AB21-4F97-B774-AAA807BE0591}">
      <dgm:prSet/>
      <dgm:spPr/>
      <dgm:t>
        <a:bodyPr/>
        <a:lstStyle/>
        <a:p>
          <a:endParaRPr lang="en-US"/>
        </a:p>
      </dgm:t>
    </dgm:pt>
    <dgm:pt modelId="{E1340AFD-750D-4EAC-9E2E-46EAFB0A7728}">
      <dgm:prSet/>
      <dgm:spPr/>
      <dgm:t>
        <a:bodyPr/>
        <a:lstStyle/>
        <a:p>
          <a:r>
            <a:rPr lang="en-US" baseline="0"/>
            <a:t>Right dose</a:t>
          </a:r>
          <a:endParaRPr lang="en-US"/>
        </a:p>
      </dgm:t>
    </dgm:pt>
    <dgm:pt modelId="{A96A60C3-5763-44CF-B0D5-B8A42F545F6A}" type="parTrans" cxnId="{46103F1D-E301-4A0F-BF73-90C60DD7FE94}">
      <dgm:prSet/>
      <dgm:spPr/>
      <dgm:t>
        <a:bodyPr/>
        <a:lstStyle/>
        <a:p>
          <a:endParaRPr lang="en-US"/>
        </a:p>
      </dgm:t>
    </dgm:pt>
    <dgm:pt modelId="{B439C704-79DD-40CC-9370-2970129101F6}" type="sibTrans" cxnId="{46103F1D-E301-4A0F-BF73-90C60DD7FE94}">
      <dgm:prSet/>
      <dgm:spPr/>
      <dgm:t>
        <a:bodyPr/>
        <a:lstStyle/>
        <a:p>
          <a:endParaRPr lang="en-US"/>
        </a:p>
      </dgm:t>
    </dgm:pt>
    <dgm:pt modelId="{FFDDDB0F-56A0-41ED-A740-31FCBC9F12BC}">
      <dgm:prSet/>
      <dgm:spPr/>
      <dgm:t>
        <a:bodyPr/>
        <a:lstStyle/>
        <a:p>
          <a:r>
            <a:rPr lang="en-US" baseline="0"/>
            <a:t>Right route</a:t>
          </a:r>
          <a:endParaRPr lang="en-US"/>
        </a:p>
      </dgm:t>
    </dgm:pt>
    <dgm:pt modelId="{3A7CBD79-6066-492B-9836-E8F91CBCD9A8}" type="parTrans" cxnId="{14556017-F945-4DC1-B1FF-5DA3DFEC0188}">
      <dgm:prSet/>
      <dgm:spPr/>
      <dgm:t>
        <a:bodyPr/>
        <a:lstStyle/>
        <a:p>
          <a:endParaRPr lang="en-US"/>
        </a:p>
      </dgm:t>
    </dgm:pt>
    <dgm:pt modelId="{3F14DBC4-1E19-4F19-B36C-F30D6F405A4F}" type="sibTrans" cxnId="{14556017-F945-4DC1-B1FF-5DA3DFEC0188}">
      <dgm:prSet/>
      <dgm:spPr/>
      <dgm:t>
        <a:bodyPr/>
        <a:lstStyle/>
        <a:p>
          <a:endParaRPr lang="en-US"/>
        </a:p>
      </dgm:t>
    </dgm:pt>
    <dgm:pt modelId="{239D51C5-68F4-4851-A64A-35B1AAA8F54A}">
      <dgm:prSet/>
      <dgm:spPr/>
      <dgm:t>
        <a:bodyPr/>
        <a:lstStyle/>
        <a:p>
          <a:r>
            <a:rPr lang="en-US" baseline="0"/>
            <a:t>Right time</a:t>
          </a:r>
          <a:endParaRPr lang="en-US"/>
        </a:p>
      </dgm:t>
    </dgm:pt>
    <dgm:pt modelId="{C9DF8875-6C78-44E4-A36C-AB3CDDE666F1}" type="parTrans" cxnId="{4AD46CC8-56F9-47EA-95F2-455439D362F7}">
      <dgm:prSet/>
      <dgm:spPr/>
      <dgm:t>
        <a:bodyPr/>
        <a:lstStyle/>
        <a:p>
          <a:endParaRPr lang="en-US"/>
        </a:p>
      </dgm:t>
    </dgm:pt>
    <dgm:pt modelId="{7868D60F-4507-4EF4-B735-39A6FFDF00D9}" type="sibTrans" cxnId="{4AD46CC8-56F9-47EA-95F2-455439D362F7}">
      <dgm:prSet/>
      <dgm:spPr/>
      <dgm:t>
        <a:bodyPr/>
        <a:lstStyle/>
        <a:p>
          <a:endParaRPr lang="en-US"/>
        </a:p>
      </dgm:t>
    </dgm:pt>
    <dgm:pt modelId="{90F27F7A-B954-4D8F-AC1D-76DBAAF9CBCA}">
      <dgm:prSet/>
      <dgm:spPr/>
      <dgm:t>
        <a:bodyPr/>
        <a:lstStyle/>
        <a:p>
          <a:r>
            <a:rPr lang="en-US" baseline="0"/>
            <a:t>Right documentation</a:t>
          </a:r>
          <a:endParaRPr lang="en-US"/>
        </a:p>
      </dgm:t>
    </dgm:pt>
    <dgm:pt modelId="{2A20CEAD-4240-441B-865C-8933825C84D3}" type="parTrans" cxnId="{6DD05B72-EBEE-418F-A320-B99FF04A09F7}">
      <dgm:prSet/>
      <dgm:spPr/>
      <dgm:t>
        <a:bodyPr/>
        <a:lstStyle/>
        <a:p>
          <a:endParaRPr lang="en-US"/>
        </a:p>
      </dgm:t>
    </dgm:pt>
    <dgm:pt modelId="{65998F63-CECD-491D-9BE4-D5A7711B1757}" type="sibTrans" cxnId="{6DD05B72-EBEE-418F-A320-B99FF04A09F7}">
      <dgm:prSet/>
      <dgm:spPr/>
      <dgm:t>
        <a:bodyPr/>
        <a:lstStyle/>
        <a:p>
          <a:endParaRPr lang="en-US"/>
        </a:p>
      </dgm:t>
    </dgm:pt>
    <dgm:pt modelId="{41DBF0FE-4A79-C745-BE7A-95205351893C}" type="pres">
      <dgm:prSet presAssocID="{8376B1E5-F8A0-46AA-9357-DAC359293081}" presName="linear" presStyleCnt="0">
        <dgm:presLayoutVars>
          <dgm:animLvl val="lvl"/>
          <dgm:resizeHandles val="exact"/>
        </dgm:presLayoutVars>
      </dgm:prSet>
      <dgm:spPr/>
    </dgm:pt>
    <dgm:pt modelId="{A5E43AF7-29E6-0741-A20E-7816EB2BAC7D}" type="pres">
      <dgm:prSet presAssocID="{1F348722-CA72-4F9F-A8DD-CF1BB6E426E8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F6D29607-9F61-DB4C-8E70-CF817293C7B4}" type="pres">
      <dgm:prSet presAssocID="{0E9AAD47-6812-4211-AAC9-BCFA719E74D4}" presName="spacer" presStyleCnt="0"/>
      <dgm:spPr/>
    </dgm:pt>
    <dgm:pt modelId="{2BEFA295-2594-0844-9031-A2C370185FE3}" type="pres">
      <dgm:prSet presAssocID="{BAD4824F-09DD-4F22-B190-84042B1C25CD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AD8288A1-1B63-CC4D-B3C8-2B2E40D9312A}" type="pres">
      <dgm:prSet presAssocID="{01CB1EB1-CB87-40EB-AFDE-654E80B1EEAB}" presName="spacer" presStyleCnt="0"/>
      <dgm:spPr/>
    </dgm:pt>
    <dgm:pt modelId="{7C7380EE-EBD9-4841-94D4-17EE9BD11B9C}" type="pres">
      <dgm:prSet presAssocID="{E1340AFD-750D-4EAC-9E2E-46EAFB0A7728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D2E05022-E60A-9B48-B6AB-90E5B3562470}" type="pres">
      <dgm:prSet presAssocID="{B439C704-79DD-40CC-9370-2970129101F6}" presName="spacer" presStyleCnt="0"/>
      <dgm:spPr/>
    </dgm:pt>
    <dgm:pt modelId="{9D0EDB82-8CDD-404D-B4E9-B13B15EDBBFF}" type="pres">
      <dgm:prSet presAssocID="{FFDDDB0F-56A0-41ED-A740-31FCBC9F12BC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52AF667E-936D-DF43-BAC1-5DB49D247255}" type="pres">
      <dgm:prSet presAssocID="{3F14DBC4-1E19-4F19-B36C-F30D6F405A4F}" presName="spacer" presStyleCnt="0"/>
      <dgm:spPr/>
    </dgm:pt>
    <dgm:pt modelId="{B26A4EAC-FDD9-5D40-947B-8F6807838D02}" type="pres">
      <dgm:prSet presAssocID="{239D51C5-68F4-4851-A64A-35B1AAA8F54A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EA7D23E5-1CED-0D4D-8576-F330BF7E4E0C}" type="pres">
      <dgm:prSet presAssocID="{7868D60F-4507-4EF4-B735-39A6FFDF00D9}" presName="spacer" presStyleCnt="0"/>
      <dgm:spPr/>
    </dgm:pt>
    <dgm:pt modelId="{254C5871-13D3-674E-ACBE-F6B72F88A091}" type="pres">
      <dgm:prSet presAssocID="{90F27F7A-B954-4D8F-AC1D-76DBAAF9CBCA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C5353B0B-AB21-4F97-B774-AAA807BE0591}" srcId="{8376B1E5-F8A0-46AA-9357-DAC359293081}" destId="{BAD4824F-09DD-4F22-B190-84042B1C25CD}" srcOrd="1" destOrd="0" parTransId="{A68D0A01-608D-4636-8FCB-9F9CE3EE87EC}" sibTransId="{01CB1EB1-CB87-40EB-AFDE-654E80B1EEAB}"/>
    <dgm:cxn modelId="{14556017-F945-4DC1-B1FF-5DA3DFEC0188}" srcId="{8376B1E5-F8A0-46AA-9357-DAC359293081}" destId="{FFDDDB0F-56A0-41ED-A740-31FCBC9F12BC}" srcOrd="3" destOrd="0" parTransId="{3A7CBD79-6066-492B-9836-E8F91CBCD9A8}" sibTransId="{3F14DBC4-1E19-4F19-B36C-F30D6F405A4F}"/>
    <dgm:cxn modelId="{46103F1D-E301-4A0F-BF73-90C60DD7FE94}" srcId="{8376B1E5-F8A0-46AA-9357-DAC359293081}" destId="{E1340AFD-750D-4EAC-9E2E-46EAFB0A7728}" srcOrd="2" destOrd="0" parTransId="{A96A60C3-5763-44CF-B0D5-B8A42F545F6A}" sibTransId="{B439C704-79DD-40CC-9370-2970129101F6}"/>
    <dgm:cxn modelId="{95B2F53C-1751-0B4B-AC97-C1164B00D03A}" type="presOf" srcId="{90F27F7A-B954-4D8F-AC1D-76DBAAF9CBCA}" destId="{254C5871-13D3-674E-ACBE-F6B72F88A091}" srcOrd="0" destOrd="0" presId="urn:microsoft.com/office/officeart/2005/8/layout/vList2"/>
    <dgm:cxn modelId="{88DF8D3D-61D5-A044-8A20-049741032876}" type="presOf" srcId="{8376B1E5-F8A0-46AA-9357-DAC359293081}" destId="{41DBF0FE-4A79-C745-BE7A-95205351893C}" srcOrd="0" destOrd="0" presId="urn:microsoft.com/office/officeart/2005/8/layout/vList2"/>
    <dgm:cxn modelId="{B22B8F60-35CC-9A4F-A9FC-6F19C0BBFCA2}" type="presOf" srcId="{E1340AFD-750D-4EAC-9E2E-46EAFB0A7728}" destId="{7C7380EE-EBD9-4841-94D4-17EE9BD11B9C}" srcOrd="0" destOrd="0" presId="urn:microsoft.com/office/officeart/2005/8/layout/vList2"/>
    <dgm:cxn modelId="{349C1271-7B60-42F0-A07E-D19829DD76B3}" srcId="{8376B1E5-F8A0-46AA-9357-DAC359293081}" destId="{1F348722-CA72-4F9F-A8DD-CF1BB6E426E8}" srcOrd="0" destOrd="0" parTransId="{8BBC1E44-1ED2-42C6-A24D-C3AB6ED4ABDE}" sibTransId="{0E9AAD47-6812-4211-AAC9-BCFA719E74D4}"/>
    <dgm:cxn modelId="{6DD05B72-EBEE-418F-A320-B99FF04A09F7}" srcId="{8376B1E5-F8A0-46AA-9357-DAC359293081}" destId="{90F27F7A-B954-4D8F-AC1D-76DBAAF9CBCA}" srcOrd="5" destOrd="0" parTransId="{2A20CEAD-4240-441B-865C-8933825C84D3}" sibTransId="{65998F63-CECD-491D-9BE4-D5A7711B1757}"/>
    <dgm:cxn modelId="{A88A3990-3F1D-C844-B5DC-0F2B1DC6A02D}" type="presOf" srcId="{239D51C5-68F4-4851-A64A-35B1AAA8F54A}" destId="{B26A4EAC-FDD9-5D40-947B-8F6807838D02}" srcOrd="0" destOrd="0" presId="urn:microsoft.com/office/officeart/2005/8/layout/vList2"/>
    <dgm:cxn modelId="{3AD302AF-27EF-2A43-961E-524FBA759752}" type="presOf" srcId="{1F348722-CA72-4F9F-A8DD-CF1BB6E426E8}" destId="{A5E43AF7-29E6-0741-A20E-7816EB2BAC7D}" srcOrd="0" destOrd="0" presId="urn:microsoft.com/office/officeart/2005/8/layout/vList2"/>
    <dgm:cxn modelId="{4AD46CC8-56F9-47EA-95F2-455439D362F7}" srcId="{8376B1E5-F8A0-46AA-9357-DAC359293081}" destId="{239D51C5-68F4-4851-A64A-35B1AAA8F54A}" srcOrd="4" destOrd="0" parTransId="{C9DF8875-6C78-44E4-A36C-AB3CDDE666F1}" sibTransId="{7868D60F-4507-4EF4-B735-39A6FFDF00D9}"/>
    <dgm:cxn modelId="{BCE8D7D4-CEE7-074D-A3D5-521D8BA59611}" type="presOf" srcId="{FFDDDB0F-56A0-41ED-A740-31FCBC9F12BC}" destId="{9D0EDB82-8CDD-404D-B4E9-B13B15EDBBFF}" srcOrd="0" destOrd="0" presId="urn:microsoft.com/office/officeart/2005/8/layout/vList2"/>
    <dgm:cxn modelId="{C46A32E1-7DFE-374A-971A-35D99BF7C751}" type="presOf" srcId="{BAD4824F-09DD-4F22-B190-84042B1C25CD}" destId="{2BEFA295-2594-0844-9031-A2C370185FE3}" srcOrd="0" destOrd="0" presId="urn:microsoft.com/office/officeart/2005/8/layout/vList2"/>
    <dgm:cxn modelId="{3F878035-9DCD-F740-A0E9-54E60E6E28FA}" type="presParOf" srcId="{41DBF0FE-4A79-C745-BE7A-95205351893C}" destId="{A5E43AF7-29E6-0741-A20E-7816EB2BAC7D}" srcOrd="0" destOrd="0" presId="urn:microsoft.com/office/officeart/2005/8/layout/vList2"/>
    <dgm:cxn modelId="{DCC3950C-7F0C-BA4D-96F2-20E31CE5E746}" type="presParOf" srcId="{41DBF0FE-4A79-C745-BE7A-95205351893C}" destId="{F6D29607-9F61-DB4C-8E70-CF817293C7B4}" srcOrd="1" destOrd="0" presId="urn:microsoft.com/office/officeart/2005/8/layout/vList2"/>
    <dgm:cxn modelId="{ABD06141-A394-AB4A-B76D-340AA402A7D4}" type="presParOf" srcId="{41DBF0FE-4A79-C745-BE7A-95205351893C}" destId="{2BEFA295-2594-0844-9031-A2C370185FE3}" srcOrd="2" destOrd="0" presId="urn:microsoft.com/office/officeart/2005/8/layout/vList2"/>
    <dgm:cxn modelId="{7892CA1B-7135-0D45-BA1F-377A682DD12F}" type="presParOf" srcId="{41DBF0FE-4A79-C745-BE7A-95205351893C}" destId="{AD8288A1-1B63-CC4D-B3C8-2B2E40D9312A}" srcOrd="3" destOrd="0" presId="urn:microsoft.com/office/officeart/2005/8/layout/vList2"/>
    <dgm:cxn modelId="{58F95536-7D59-B846-BEC9-AC9F1C4D47AF}" type="presParOf" srcId="{41DBF0FE-4A79-C745-BE7A-95205351893C}" destId="{7C7380EE-EBD9-4841-94D4-17EE9BD11B9C}" srcOrd="4" destOrd="0" presId="urn:microsoft.com/office/officeart/2005/8/layout/vList2"/>
    <dgm:cxn modelId="{2D9192D5-1565-7B48-99B7-4519184080A0}" type="presParOf" srcId="{41DBF0FE-4A79-C745-BE7A-95205351893C}" destId="{D2E05022-E60A-9B48-B6AB-90E5B3562470}" srcOrd="5" destOrd="0" presId="urn:microsoft.com/office/officeart/2005/8/layout/vList2"/>
    <dgm:cxn modelId="{D165A618-D072-1F40-88B0-02360CC0D724}" type="presParOf" srcId="{41DBF0FE-4A79-C745-BE7A-95205351893C}" destId="{9D0EDB82-8CDD-404D-B4E9-B13B15EDBBFF}" srcOrd="6" destOrd="0" presId="urn:microsoft.com/office/officeart/2005/8/layout/vList2"/>
    <dgm:cxn modelId="{92AE74C4-14C3-BA4C-9F30-56E18558441C}" type="presParOf" srcId="{41DBF0FE-4A79-C745-BE7A-95205351893C}" destId="{52AF667E-936D-DF43-BAC1-5DB49D247255}" srcOrd="7" destOrd="0" presId="urn:microsoft.com/office/officeart/2005/8/layout/vList2"/>
    <dgm:cxn modelId="{C5246B52-DE63-CA4C-8410-13E131FC13A2}" type="presParOf" srcId="{41DBF0FE-4A79-C745-BE7A-95205351893C}" destId="{B26A4EAC-FDD9-5D40-947B-8F6807838D02}" srcOrd="8" destOrd="0" presId="urn:microsoft.com/office/officeart/2005/8/layout/vList2"/>
    <dgm:cxn modelId="{46626325-7C1B-5949-8CBD-9DB1C5E36DF2}" type="presParOf" srcId="{41DBF0FE-4A79-C745-BE7A-95205351893C}" destId="{EA7D23E5-1CED-0D4D-8576-F330BF7E4E0C}" srcOrd="9" destOrd="0" presId="urn:microsoft.com/office/officeart/2005/8/layout/vList2"/>
    <dgm:cxn modelId="{48892146-A245-C040-A273-EF307441C974}" type="presParOf" srcId="{41DBF0FE-4A79-C745-BE7A-95205351893C}" destId="{254C5871-13D3-674E-ACBE-F6B72F88A091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0E273F-7C18-4CF8-95C0-9B859B9D3D60}" type="doc">
      <dgm:prSet loTypeId="urn:microsoft.com/office/officeart/2005/8/layout/default" loCatId="list" qsTypeId="urn:microsoft.com/office/officeart/2005/8/quickstyle/simple5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923253AE-BF80-4A6A-8797-E094E22E0CA8}">
      <dgm:prSet/>
      <dgm:spPr/>
      <dgm:t>
        <a:bodyPr/>
        <a:lstStyle/>
        <a:p>
          <a:r>
            <a:rPr lang="en-US" baseline="0"/>
            <a:t>- Right reason</a:t>
          </a:r>
          <a:endParaRPr lang="en-US"/>
        </a:p>
      </dgm:t>
    </dgm:pt>
    <dgm:pt modelId="{8F720328-4F62-4EB6-BED6-2617E292F6B6}" type="parTrans" cxnId="{95D61C4D-74C4-4EF2-8964-47B06682266A}">
      <dgm:prSet/>
      <dgm:spPr/>
      <dgm:t>
        <a:bodyPr/>
        <a:lstStyle/>
        <a:p>
          <a:endParaRPr lang="en-US"/>
        </a:p>
      </dgm:t>
    </dgm:pt>
    <dgm:pt modelId="{CBB69A62-731D-400A-8FC8-4AE4F3799AF1}" type="sibTrans" cxnId="{95D61C4D-74C4-4EF2-8964-47B06682266A}">
      <dgm:prSet/>
      <dgm:spPr/>
      <dgm:t>
        <a:bodyPr/>
        <a:lstStyle/>
        <a:p>
          <a:endParaRPr lang="en-US"/>
        </a:p>
      </dgm:t>
    </dgm:pt>
    <dgm:pt modelId="{BB779416-4F05-4108-9AD4-96E569DA4F22}">
      <dgm:prSet/>
      <dgm:spPr/>
      <dgm:t>
        <a:bodyPr/>
        <a:lstStyle/>
        <a:p>
          <a:r>
            <a:rPr lang="en-US" baseline="0"/>
            <a:t>- Right response</a:t>
          </a:r>
          <a:endParaRPr lang="en-US"/>
        </a:p>
      </dgm:t>
    </dgm:pt>
    <dgm:pt modelId="{6BECE690-53A7-4F95-9EBF-A4766E16CF0B}" type="parTrans" cxnId="{619DC2F2-8C75-4B6A-8FAA-6F7F881AEA78}">
      <dgm:prSet/>
      <dgm:spPr/>
      <dgm:t>
        <a:bodyPr/>
        <a:lstStyle/>
        <a:p>
          <a:endParaRPr lang="en-US"/>
        </a:p>
      </dgm:t>
    </dgm:pt>
    <dgm:pt modelId="{ADA4B099-25EC-4335-BF6E-81E79B2A33BA}" type="sibTrans" cxnId="{619DC2F2-8C75-4B6A-8FAA-6F7F881AEA78}">
      <dgm:prSet/>
      <dgm:spPr/>
      <dgm:t>
        <a:bodyPr/>
        <a:lstStyle/>
        <a:p>
          <a:endParaRPr lang="en-US"/>
        </a:p>
      </dgm:t>
    </dgm:pt>
    <dgm:pt modelId="{804F5986-714C-4C15-BBB0-2B6B1C3200BD}">
      <dgm:prSet/>
      <dgm:spPr/>
      <dgm:t>
        <a:bodyPr/>
        <a:lstStyle/>
        <a:p>
          <a:r>
            <a:rPr lang="en-US" baseline="0"/>
            <a:t>- Right to refuse</a:t>
          </a:r>
          <a:endParaRPr lang="en-US"/>
        </a:p>
      </dgm:t>
    </dgm:pt>
    <dgm:pt modelId="{B82D1591-4F86-4FEA-AABD-BC91D5ADA686}" type="parTrans" cxnId="{6195F028-5F2E-4D0D-BDA1-CEACBA39A93D}">
      <dgm:prSet/>
      <dgm:spPr/>
      <dgm:t>
        <a:bodyPr/>
        <a:lstStyle/>
        <a:p>
          <a:endParaRPr lang="en-US"/>
        </a:p>
      </dgm:t>
    </dgm:pt>
    <dgm:pt modelId="{D772B2A2-2D97-4745-A4EB-F9F2D2946CAB}" type="sibTrans" cxnId="{6195F028-5F2E-4D0D-BDA1-CEACBA39A93D}">
      <dgm:prSet/>
      <dgm:spPr/>
      <dgm:t>
        <a:bodyPr/>
        <a:lstStyle/>
        <a:p>
          <a:endParaRPr lang="en-US"/>
        </a:p>
      </dgm:t>
    </dgm:pt>
    <dgm:pt modelId="{D2F19541-C0CB-894F-9E6A-B8595396265E}" type="pres">
      <dgm:prSet presAssocID="{470E273F-7C18-4CF8-95C0-9B859B9D3D60}" presName="diagram" presStyleCnt="0">
        <dgm:presLayoutVars>
          <dgm:dir/>
          <dgm:resizeHandles val="exact"/>
        </dgm:presLayoutVars>
      </dgm:prSet>
      <dgm:spPr/>
    </dgm:pt>
    <dgm:pt modelId="{4318EAAF-5851-CF40-BAB5-13423BAA4859}" type="pres">
      <dgm:prSet presAssocID="{923253AE-BF80-4A6A-8797-E094E22E0CA8}" presName="node" presStyleLbl="node1" presStyleIdx="0" presStyleCnt="3">
        <dgm:presLayoutVars>
          <dgm:bulletEnabled val="1"/>
        </dgm:presLayoutVars>
      </dgm:prSet>
      <dgm:spPr/>
    </dgm:pt>
    <dgm:pt modelId="{297B7977-F9E1-EC47-8F61-0B61C390BA4A}" type="pres">
      <dgm:prSet presAssocID="{CBB69A62-731D-400A-8FC8-4AE4F3799AF1}" presName="sibTrans" presStyleCnt="0"/>
      <dgm:spPr/>
    </dgm:pt>
    <dgm:pt modelId="{FD9A25BD-0C5E-CA47-B0A3-70D4486292D2}" type="pres">
      <dgm:prSet presAssocID="{BB779416-4F05-4108-9AD4-96E569DA4F22}" presName="node" presStyleLbl="node1" presStyleIdx="1" presStyleCnt="3">
        <dgm:presLayoutVars>
          <dgm:bulletEnabled val="1"/>
        </dgm:presLayoutVars>
      </dgm:prSet>
      <dgm:spPr/>
    </dgm:pt>
    <dgm:pt modelId="{8888AD12-2C6E-DD41-9319-8B94C5B1207A}" type="pres">
      <dgm:prSet presAssocID="{ADA4B099-25EC-4335-BF6E-81E79B2A33BA}" presName="sibTrans" presStyleCnt="0"/>
      <dgm:spPr/>
    </dgm:pt>
    <dgm:pt modelId="{E1BE640E-BC3A-4C4A-A4D1-D0095B1055E7}" type="pres">
      <dgm:prSet presAssocID="{804F5986-714C-4C15-BBB0-2B6B1C3200BD}" presName="node" presStyleLbl="node1" presStyleIdx="2" presStyleCnt="3">
        <dgm:presLayoutVars>
          <dgm:bulletEnabled val="1"/>
        </dgm:presLayoutVars>
      </dgm:prSet>
      <dgm:spPr/>
    </dgm:pt>
  </dgm:ptLst>
  <dgm:cxnLst>
    <dgm:cxn modelId="{6195F028-5F2E-4D0D-BDA1-CEACBA39A93D}" srcId="{470E273F-7C18-4CF8-95C0-9B859B9D3D60}" destId="{804F5986-714C-4C15-BBB0-2B6B1C3200BD}" srcOrd="2" destOrd="0" parTransId="{B82D1591-4F86-4FEA-AABD-BC91D5ADA686}" sibTransId="{D772B2A2-2D97-4745-A4EB-F9F2D2946CAB}"/>
    <dgm:cxn modelId="{65797942-FCB5-CA49-B919-B7234CCDB0E7}" type="presOf" srcId="{923253AE-BF80-4A6A-8797-E094E22E0CA8}" destId="{4318EAAF-5851-CF40-BAB5-13423BAA4859}" srcOrd="0" destOrd="0" presId="urn:microsoft.com/office/officeart/2005/8/layout/default"/>
    <dgm:cxn modelId="{61003643-6FE5-4A4A-94D2-316E01E4B6AD}" type="presOf" srcId="{470E273F-7C18-4CF8-95C0-9B859B9D3D60}" destId="{D2F19541-C0CB-894F-9E6A-B8595396265E}" srcOrd="0" destOrd="0" presId="urn:microsoft.com/office/officeart/2005/8/layout/default"/>
    <dgm:cxn modelId="{95D61C4D-74C4-4EF2-8964-47B06682266A}" srcId="{470E273F-7C18-4CF8-95C0-9B859B9D3D60}" destId="{923253AE-BF80-4A6A-8797-E094E22E0CA8}" srcOrd="0" destOrd="0" parTransId="{8F720328-4F62-4EB6-BED6-2617E292F6B6}" sibTransId="{CBB69A62-731D-400A-8FC8-4AE4F3799AF1}"/>
    <dgm:cxn modelId="{CD0E1EBC-8FAD-EB41-A96F-C0672564B7FB}" type="presOf" srcId="{804F5986-714C-4C15-BBB0-2B6B1C3200BD}" destId="{E1BE640E-BC3A-4C4A-A4D1-D0095B1055E7}" srcOrd="0" destOrd="0" presId="urn:microsoft.com/office/officeart/2005/8/layout/default"/>
    <dgm:cxn modelId="{619DC2F2-8C75-4B6A-8FAA-6F7F881AEA78}" srcId="{470E273F-7C18-4CF8-95C0-9B859B9D3D60}" destId="{BB779416-4F05-4108-9AD4-96E569DA4F22}" srcOrd="1" destOrd="0" parTransId="{6BECE690-53A7-4F95-9EBF-A4766E16CF0B}" sibTransId="{ADA4B099-25EC-4335-BF6E-81E79B2A33BA}"/>
    <dgm:cxn modelId="{A4D994FB-CC11-EB47-A9C8-66942CACF521}" type="presOf" srcId="{BB779416-4F05-4108-9AD4-96E569DA4F22}" destId="{FD9A25BD-0C5E-CA47-B0A3-70D4486292D2}" srcOrd="0" destOrd="0" presId="urn:microsoft.com/office/officeart/2005/8/layout/default"/>
    <dgm:cxn modelId="{89F6C3F4-3461-0846-B12F-44FFC30EA3A2}" type="presParOf" srcId="{D2F19541-C0CB-894F-9E6A-B8595396265E}" destId="{4318EAAF-5851-CF40-BAB5-13423BAA4859}" srcOrd="0" destOrd="0" presId="urn:microsoft.com/office/officeart/2005/8/layout/default"/>
    <dgm:cxn modelId="{7A383ABD-30DE-B34F-AE3B-B3CC16218FFF}" type="presParOf" srcId="{D2F19541-C0CB-894F-9E6A-B8595396265E}" destId="{297B7977-F9E1-EC47-8F61-0B61C390BA4A}" srcOrd="1" destOrd="0" presId="urn:microsoft.com/office/officeart/2005/8/layout/default"/>
    <dgm:cxn modelId="{ECA5E27D-255C-CF4F-8E2F-E4FCF034F9D5}" type="presParOf" srcId="{D2F19541-C0CB-894F-9E6A-B8595396265E}" destId="{FD9A25BD-0C5E-CA47-B0A3-70D4486292D2}" srcOrd="2" destOrd="0" presId="urn:microsoft.com/office/officeart/2005/8/layout/default"/>
    <dgm:cxn modelId="{F508EEC0-3708-ED42-9B6A-1C904CAC93DD}" type="presParOf" srcId="{D2F19541-C0CB-894F-9E6A-B8595396265E}" destId="{8888AD12-2C6E-DD41-9319-8B94C5B1207A}" srcOrd="3" destOrd="0" presId="urn:microsoft.com/office/officeart/2005/8/layout/default"/>
    <dgm:cxn modelId="{390E98F4-BF15-374E-A7F5-A0C817B82D2E}" type="presParOf" srcId="{D2F19541-C0CB-894F-9E6A-B8595396265E}" destId="{E1BE640E-BC3A-4C4A-A4D1-D0095B1055E7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41F8386-98AE-4D63-A537-0250F72654DF}" type="doc">
      <dgm:prSet loTypeId="urn:microsoft.com/office/officeart/2018/5/layout/IconCircleLabelList" loCatId="icon" qsTypeId="urn:microsoft.com/office/officeart/2005/8/quickstyle/simple1" qsCatId="simple" csTypeId="urn:microsoft.com/office/officeart/2018/5/colors/Iconchunking_neutralicon_colorful1" csCatId="colorful" phldr="1"/>
      <dgm:spPr/>
      <dgm:t>
        <a:bodyPr/>
        <a:lstStyle/>
        <a:p>
          <a:endParaRPr lang="en-US"/>
        </a:p>
      </dgm:t>
    </dgm:pt>
    <dgm:pt modelId="{8C883FA5-5A45-4E19-84B9-B98EBAD38EEF}">
      <dgm:prSet/>
      <dgm:spPr/>
      <dgm:t>
        <a:bodyPr/>
        <a:lstStyle/>
        <a:p>
          <a:pPr>
            <a:defRPr cap="all"/>
          </a:pPr>
          <a:r>
            <a:rPr lang="en-US" baseline="0"/>
            <a:t>- Oral</a:t>
          </a:r>
          <a:endParaRPr lang="en-US"/>
        </a:p>
      </dgm:t>
    </dgm:pt>
    <dgm:pt modelId="{9E0E718E-9707-4DD5-AE23-58E6B96EAC65}" type="parTrans" cxnId="{D7800669-CBA7-4841-BD4C-9F6FEEA137D3}">
      <dgm:prSet/>
      <dgm:spPr/>
      <dgm:t>
        <a:bodyPr/>
        <a:lstStyle/>
        <a:p>
          <a:endParaRPr lang="en-US"/>
        </a:p>
      </dgm:t>
    </dgm:pt>
    <dgm:pt modelId="{6833B22C-8D17-4D4C-B132-2EB7A3C88705}" type="sibTrans" cxnId="{D7800669-CBA7-4841-BD4C-9F6FEEA137D3}">
      <dgm:prSet/>
      <dgm:spPr/>
      <dgm:t>
        <a:bodyPr/>
        <a:lstStyle/>
        <a:p>
          <a:endParaRPr lang="en-US"/>
        </a:p>
      </dgm:t>
    </dgm:pt>
    <dgm:pt modelId="{4BDBA939-BA6D-40A4-BC46-68BB17A21C97}">
      <dgm:prSet/>
      <dgm:spPr/>
      <dgm:t>
        <a:bodyPr/>
        <a:lstStyle/>
        <a:p>
          <a:pPr>
            <a:defRPr cap="all"/>
          </a:pPr>
          <a:r>
            <a:rPr lang="en-US" baseline="0"/>
            <a:t>- Topical</a:t>
          </a:r>
          <a:endParaRPr lang="en-US"/>
        </a:p>
      </dgm:t>
    </dgm:pt>
    <dgm:pt modelId="{49E5CE2B-88BC-4B4E-8D24-D991E203F8E3}" type="parTrans" cxnId="{30283461-C2D5-45A5-B780-E34EAFB09F00}">
      <dgm:prSet/>
      <dgm:spPr/>
      <dgm:t>
        <a:bodyPr/>
        <a:lstStyle/>
        <a:p>
          <a:endParaRPr lang="en-US"/>
        </a:p>
      </dgm:t>
    </dgm:pt>
    <dgm:pt modelId="{3A8D6A9D-F42C-472D-95AB-B1055740B461}" type="sibTrans" cxnId="{30283461-C2D5-45A5-B780-E34EAFB09F00}">
      <dgm:prSet/>
      <dgm:spPr/>
      <dgm:t>
        <a:bodyPr/>
        <a:lstStyle/>
        <a:p>
          <a:endParaRPr lang="en-US"/>
        </a:p>
      </dgm:t>
    </dgm:pt>
    <dgm:pt modelId="{14443303-32E8-484E-AD3D-E19D1464EDD7}">
      <dgm:prSet/>
      <dgm:spPr/>
      <dgm:t>
        <a:bodyPr/>
        <a:lstStyle/>
        <a:p>
          <a:pPr>
            <a:defRPr cap="all"/>
          </a:pPr>
          <a:r>
            <a:rPr lang="en-US" baseline="0"/>
            <a:t>- Inhalation</a:t>
          </a:r>
          <a:endParaRPr lang="en-US"/>
        </a:p>
      </dgm:t>
    </dgm:pt>
    <dgm:pt modelId="{46A56FA9-C696-4DFC-B965-91D17EF6A1BC}" type="parTrans" cxnId="{A1520C2D-2AB9-4881-B4F3-329F50502D1D}">
      <dgm:prSet/>
      <dgm:spPr/>
      <dgm:t>
        <a:bodyPr/>
        <a:lstStyle/>
        <a:p>
          <a:endParaRPr lang="en-US"/>
        </a:p>
      </dgm:t>
    </dgm:pt>
    <dgm:pt modelId="{233D5123-4C41-4C66-A490-9D1D6F88290B}" type="sibTrans" cxnId="{A1520C2D-2AB9-4881-B4F3-329F50502D1D}">
      <dgm:prSet/>
      <dgm:spPr/>
      <dgm:t>
        <a:bodyPr/>
        <a:lstStyle/>
        <a:p>
          <a:endParaRPr lang="en-US"/>
        </a:p>
      </dgm:t>
    </dgm:pt>
    <dgm:pt modelId="{34D54CF8-6B7B-4E33-885B-FEB343FD7F0B}">
      <dgm:prSet/>
      <dgm:spPr/>
      <dgm:t>
        <a:bodyPr/>
        <a:lstStyle/>
        <a:p>
          <a:pPr>
            <a:defRPr cap="all"/>
          </a:pPr>
          <a:r>
            <a:rPr lang="en-US" baseline="0"/>
            <a:t>- Parenteral (IM, SubQ, IV)</a:t>
          </a:r>
          <a:endParaRPr lang="en-US"/>
        </a:p>
      </dgm:t>
    </dgm:pt>
    <dgm:pt modelId="{5CC26A03-CA49-430D-BCB7-3660BAEA4110}" type="parTrans" cxnId="{220F706E-E66E-4AE2-BF7D-08D3D7BA73EA}">
      <dgm:prSet/>
      <dgm:spPr/>
      <dgm:t>
        <a:bodyPr/>
        <a:lstStyle/>
        <a:p>
          <a:endParaRPr lang="en-US"/>
        </a:p>
      </dgm:t>
    </dgm:pt>
    <dgm:pt modelId="{B4EAB383-92B4-4176-B7C7-D82E2E21051A}" type="sibTrans" cxnId="{220F706E-E66E-4AE2-BF7D-08D3D7BA73EA}">
      <dgm:prSet/>
      <dgm:spPr/>
      <dgm:t>
        <a:bodyPr/>
        <a:lstStyle/>
        <a:p>
          <a:endParaRPr lang="en-US"/>
        </a:p>
      </dgm:t>
    </dgm:pt>
    <dgm:pt modelId="{9498DADA-D8F4-44DA-9729-5DBEFDC4824A}" type="pres">
      <dgm:prSet presAssocID="{041F8386-98AE-4D63-A537-0250F72654DF}" presName="root" presStyleCnt="0">
        <dgm:presLayoutVars>
          <dgm:dir/>
          <dgm:resizeHandles val="exact"/>
        </dgm:presLayoutVars>
      </dgm:prSet>
      <dgm:spPr/>
    </dgm:pt>
    <dgm:pt modelId="{CD98D01E-7AB5-41C2-BEF6-170A7DFDF997}" type="pres">
      <dgm:prSet presAssocID="{8C883FA5-5A45-4E19-84B9-B98EBAD38EEF}" presName="compNode" presStyleCnt="0"/>
      <dgm:spPr/>
    </dgm:pt>
    <dgm:pt modelId="{03E16F2C-973F-403A-A1F2-F47DD5DD315C}" type="pres">
      <dgm:prSet presAssocID="{8C883FA5-5A45-4E19-84B9-B98EBAD38EEF}" presName="iconBgRect" presStyleLbl="bgShp" presStyleIdx="0" presStyleCnt="4"/>
      <dgm:spPr/>
    </dgm:pt>
    <dgm:pt modelId="{5291E689-47E6-47DD-A689-83DFA0AD11C5}" type="pres">
      <dgm:prSet presAssocID="{8C883FA5-5A45-4E19-84B9-B98EBAD38EEF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oothbrush"/>
        </a:ext>
      </dgm:extLst>
    </dgm:pt>
    <dgm:pt modelId="{FEBE8F9B-30FA-455C-9BF5-90733EACBDB7}" type="pres">
      <dgm:prSet presAssocID="{8C883FA5-5A45-4E19-84B9-B98EBAD38EEF}" presName="spaceRect" presStyleCnt="0"/>
      <dgm:spPr/>
    </dgm:pt>
    <dgm:pt modelId="{133C871D-47E4-4465-BFD3-B81226EAC35B}" type="pres">
      <dgm:prSet presAssocID="{8C883FA5-5A45-4E19-84B9-B98EBAD38EEF}" presName="textRect" presStyleLbl="revTx" presStyleIdx="0" presStyleCnt="4">
        <dgm:presLayoutVars>
          <dgm:chMax val="1"/>
          <dgm:chPref val="1"/>
        </dgm:presLayoutVars>
      </dgm:prSet>
      <dgm:spPr/>
    </dgm:pt>
    <dgm:pt modelId="{40CA9622-DF02-4A24-8F89-0A0C4C1B9071}" type="pres">
      <dgm:prSet presAssocID="{6833B22C-8D17-4D4C-B132-2EB7A3C88705}" presName="sibTrans" presStyleCnt="0"/>
      <dgm:spPr/>
    </dgm:pt>
    <dgm:pt modelId="{2088E64C-875B-4DA5-9BC7-49316C73D945}" type="pres">
      <dgm:prSet presAssocID="{4BDBA939-BA6D-40A4-BC46-68BB17A21C97}" presName="compNode" presStyleCnt="0"/>
      <dgm:spPr/>
    </dgm:pt>
    <dgm:pt modelId="{745EF05B-4B1A-41EF-B636-C349369A87E2}" type="pres">
      <dgm:prSet presAssocID="{4BDBA939-BA6D-40A4-BC46-68BB17A21C97}" presName="iconBgRect" presStyleLbl="bgShp" presStyleIdx="1" presStyleCnt="4"/>
      <dgm:spPr>
        <a:solidFill>
          <a:schemeClr val="tx2">
            <a:lumMod val="50000"/>
            <a:lumOff val="50000"/>
          </a:schemeClr>
        </a:solidFill>
      </dgm:spPr>
    </dgm:pt>
    <dgm:pt modelId="{ADB86661-D2B1-41C2-BB93-EEA8E11396C2}" type="pres">
      <dgm:prSet presAssocID="{4BDBA939-BA6D-40A4-BC46-68BB17A21C97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ine"/>
        </a:ext>
      </dgm:extLst>
    </dgm:pt>
    <dgm:pt modelId="{2F15287D-0DAA-4082-BF96-8E5B055685BF}" type="pres">
      <dgm:prSet presAssocID="{4BDBA939-BA6D-40A4-BC46-68BB17A21C97}" presName="spaceRect" presStyleCnt="0"/>
      <dgm:spPr/>
    </dgm:pt>
    <dgm:pt modelId="{3DBCB83D-CA9E-4CDF-A21B-E162CC49F50E}" type="pres">
      <dgm:prSet presAssocID="{4BDBA939-BA6D-40A4-BC46-68BB17A21C97}" presName="textRect" presStyleLbl="revTx" presStyleIdx="1" presStyleCnt="4">
        <dgm:presLayoutVars>
          <dgm:chMax val="1"/>
          <dgm:chPref val="1"/>
        </dgm:presLayoutVars>
      </dgm:prSet>
      <dgm:spPr/>
    </dgm:pt>
    <dgm:pt modelId="{78CFB576-63BC-4AFD-B3DE-1E92D75771A3}" type="pres">
      <dgm:prSet presAssocID="{3A8D6A9D-F42C-472D-95AB-B1055740B461}" presName="sibTrans" presStyleCnt="0"/>
      <dgm:spPr/>
    </dgm:pt>
    <dgm:pt modelId="{A7C07226-E5F9-4898-B696-EC65D794EB66}" type="pres">
      <dgm:prSet presAssocID="{14443303-32E8-484E-AD3D-E19D1464EDD7}" presName="compNode" presStyleCnt="0"/>
      <dgm:spPr/>
    </dgm:pt>
    <dgm:pt modelId="{D3634C9F-FBD4-4C91-9ECE-6D242B242B4C}" type="pres">
      <dgm:prSet presAssocID="{14443303-32E8-484E-AD3D-E19D1464EDD7}" presName="iconBgRect" presStyleLbl="bgShp" presStyleIdx="2" presStyleCnt="4"/>
      <dgm:spPr>
        <a:solidFill>
          <a:schemeClr val="accent1">
            <a:lumMod val="40000"/>
            <a:lumOff val="60000"/>
          </a:schemeClr>
        </a:solidFill>
      </dgm:spPr>
    </dgm:pt>
    <dgm:pt modelId="{AA60D1A4-9276-40F8-9D40-3EB5801D30E9}" type="pres">
      <dgm:prSet presAssocID="{14443303-32E8-484E-AD3D-E19D1464EDD7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moking"/>
        </a:ext>
      </dgm:extLst>
    </dgm:pt>
    <dgm:pt modelId="{6A4B2F89-D455-4B3D-91EC-0075C7C27E7A}" type="pres">
      <dgm:prSet presAssocID="{14443303-32E8-484E-AD3D-E19D1464EDD7}" presName="spaceRect" presStyleCnt="0"/>
      <dgm:spPr/>
    </dgm:pt>
    <dgm:pt modelId="{05B2E516-AFE8-46AB-BA57-5558E0FD8DA8}" type="pres">
      <dgm:prSet presAssocID="{14443303-32E8-484E-AD3D-E19D1464EDD7}" presName="textRect" presStyleLbl="revTx" presStyleIdx="2" presStyleCnt="4">
        <dgm:presLayoutVars>
          <dgm:chMax val="1"/>
          <dgm:chPref val="1"/>
        </dgm:presLayoutVars>
      </dgm:prSet>
      <dgm:spPr/>
    </dgm:pt>
    <dgm:pt modelId="{78737B66-1B38-4CB8-9E49-9EFDA4A99B5C}" type="pres">
      <dgm:prSet presAssocID="{233D5123-4C41-4C66-A490-9D1D6F88290B}" presName="sibTrans" presStyleCnt="0"/>
      <dgm:spPr/>
    </dgm:pt>
    <dgm:pt modelId="{F216A43B-659F-41E4-9708-8DE858938962}" type="pres">
      <dgm:prSet presAssocID="{34D54CF8-6B7B-4E33-885B-FEB343FD7F0B}" presName="compNode" presStyleCnt="0"/>
      <dgm:spPr/>
    </dgm:pt>
    <dgm:pt modelId="{E1C52294-2A69-45E9-976A-7EF411976269}" type="pres">
      <dgm:prSet presAssocID="{34D54CF8-6B7B-4E33-885B-FEB343FD7F0B}" presName="iconBgRect" presStyleLbl="bgShp" presStyleIdx="3" presStyleCnt="4"/>
      <dgm:spPr>
        <a:solidFill>
          <a:schemeClr val="tx2">
            <a:lumMod val="90000"/>
            <a:lumOff val="10000"/>
          </a:schemeClr>
        </a:solidFill>
      </dgm:spPr>
    </dgm:pt>
    <dgm:pt modelId="{A29D5F67-CC9E-4D93-8F2B-6A6A0CB2CD2F}" type="pres">
      <dgm:prSet presAssocID="{34D54CF8-6B7B-4E33-885B-FEB343FD7F0B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V"/>
        </a:ext>
      </dgm:extLst>
    </dgm:pt>
    <dgm:pt modelId="{DDD2A49D-3CDB-4799-9FEB-8A1696846B64}" type="pres">
      <dgm:prSet presAssocID="{34D54CF8-6B7B-4E33-885B-FEB343FD7F0B}" presName="spaceRect" presStyleCnt="0"/>
      <dgm:spPr/>
    </dgm:pt>
    <dgm:pt modelId="{6F6B679C-11D8-42B3-AD10-762C2304451B}" type="pres">
      <dgm:prSet presAssocID="{34D54CF8-6B7B-4E33-885B-FEB343FD7F0B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A1520C2D-2AB9-4881-B4F3-329F50502D1D}" srcId="{041F8386-98AE-4D63-A537-0250F72654DF}" destId="{14443303-32E8-484E-AD3D-E19D1464EDD7}" srcOrd="2" destOrd="0" parTransId="{46A56FA9-C696-4DFC-B965-91D17EF6A1BC}" sibTransId="{233D5123-4C41-4C66-A490-9D1D6F88290B}"/>
    <dgm:cxn modelId="{DC36625F-761F-44A7-A34C-F7A714BB5B2E}" type="presOf" srcId="{34D54CF8-6B7B-4E33-885B-FEB343FD7F0B}" destId="{6F6B679C-11D8-42B3-AD10-762C2304451B}" srcOrd="0" destOrd="0" presId="urn:microsoft.com/office/officeart/2018/5/layout/IconCircleLabelList"/>
    <dgm:cxn modelId="{30283461-C2D5-45A5-B780-E34EAFB09F00}" srcId="{041F8386-98AE-4D63-A537-0250F72654DF}" destId="{4BDBA939-BA6D-40A4-BC46-68BB17A21C97}" srcOrd="1" destOrd="0" parTransId="{49E5CE2B-88BC-4B4E-8D24-D991E203F8E3}" sibTransId="{3A8D6A9D-F42C-472D-95AB-B1055740B461}"/>
    <dgm:cxn modelId="{D7800669-CBA7-4841-BD4C-9F6FEEA137D3}" srcId="{041F8386-98AE-4D63-A537-0250F72654DF}" destId="{8C883FA5-5A45-4E19-84B9-B98EBAD38EEF}" srcOrd="0" destOrd="0" parTransId="{9E0E718E-9707-4DD5-AE23-58E6B96EAC65}" sibTransId="{6833B22C-8D17-4D4C-B132-2EB7A3C88705}"/>
    <dgm:cxn modelId="{220F706E-E66E-4AE2-BF7D-08D3D7BA73EA}" srcId="{041F8386-98AE-4D63-A537-0250F72654DF}" destId="{34D54CF8-6B7B-4E33-885B-FEB343FD7F0B}" srcOrd="3" destOrd="0" parTransId="{5CC26A03-CA49-430D-BCB7-3660BAEA4110}" sibTransId="{B4EAB383-92B4-4176-B7C7-D82E2E21051A}"/>
    <dgm:cxn modelId="{D5CBE678-76DA-4A97-B563-6B55630D09F0}" type="presOf" srcId="{041F8386-98AE-4D63-A537-0250F72654DF}" destId="{9498DADA-D8F4-44DA-9729-5DBEFDC4824A}" srcOrd="0" destOrd="0" presId="urn:microsoft.com/office/officeart/2018/5/layout/IconCircleLabelList"/>
    <dgm:cxn modelId="{48387899-2A0B-497E-B5C7-6C051FC983B1}" type="presOf" srcId="{4BDBA939-BA6D-40A4-BC46-68BB17A21C97}" destId="{3DBCB83D-CA9E-4CDF-A21B-E162CC49F50E}" srcOrd="0" destOrd="0" presId="urn:microsoft.com/office/officeart/2018/5/layout/IconCircleLabelList"/>
    <dgm:cxn modelId="{60BEDFBA-D1A0-4564-840A-40F461434273}" type="presOf" srcId="{8C883FA5-5A45-4E19-84B9-B98EBAD38EEF}" destId="{133C871D-47E4-4465-BFD3-B81226EAC35B}" srcOrd="0" destOrd="0" presId="urn:microsoft.com/office/officeart/2018/5/layout/IconCircleLabelList"/>
    <dgm:cxn modelId="{8CAD48BC-C214-44A6-A9C9-80514B74808C}" type="presOf" srcId="{14443303-32E8-484E-AD3D-E19D1464EDD7}" destId="{05B2E516-AFE8-46AB-BA57-5558E0FD8DA8}" srcOrd="0" destOrd="0" presId="urn:microsoft.com/office/officeart/2018/5/layout/IconCircleLabelList"/>
    <dgm:cxn modelId="{6DF895F5-3525-4F7C-8053-D57319097D52}" type="presParOf" srcId="{9498DADA-D8F4-44DA-9729-5DBEFDC4824A}" destId="{CD98D01E-7AB5-41C2-BEF6-170A7DFDF997}" srcOrd="0" destOrd="0" presId="urn:microsoft.com/office/officeart/2018/5/layout/IconCircleLabelList"/>
    <dgm:cxn modelId="{49016E3F-2D90-46B1-81D7-5D721C68EF64}" type="presParOf" srcId="{CD98D01E-7AB5-41C2-BEF6-170A7DFDF997}" destId="{03E16F2C-973F-403A-A1F2-F47DD5DD315C}" srcOrd="0" destOrd="0" presId="urn:microsoft.com/office/officeart/2018/5/layout/IconCircleLabelList"/>
    <dgm:cxn modelId="{96B7DF44-F8A6-45F1-925F-4215F36FA8B6}" type="presParOf" srcId="{CD98D01E-7AB5-41C2-BEF6-170A7DFDF997}" destId="{5291E689-47E6-47DD-A689-83DFA0AD11C5}" srcOrd="1" destOrd="0" presId="urn:microsoft.com/office/officeart/2018/5/layout/IconCircleLabelList"/>
    <dgm:cxn modelId="{479E3B59-C583-41B3-85D3-62D10E52B999}" type="presParOf" srcId="{CD98D01E-7AB5-41C2-BEF6-170A7DFDF997}" destId="{FEBE8F9B-30FA-455C-9BF5-90733EACBDB7}" srcOrd="2" destOrd="0" presId="urn:microsoft.com/office/officeart/2018/5/layout/IconCircleLabelList"/>
    <dgm:cxn modelId="{ABCEA4A2-DC62-4FF4-84DB-495BDC634EF6}" type="presParOf" srcId="{CD98D01E-7AB5-41C2-BEF6-170A7DFDF997}" destId="{133C871D-47E4-4465-BFD3-B81226EAC35B}" srcOrd="3" destOrd="0" presId="urn:microsoft.com/office/officeart/2018/5/layout/IconCircleLabelList"/>
    <dgm:cxn modelId="{8E4FF96D-585D-4418-96AF-9B553A1405DC}" type="presParOf" srcId="{9498DADA-D8F4-44DA-9729-5DBEFDC4824A}" destId="{40CA9622-DF02-4A24-8F89-0A0C4C1B9071}" srcOrd="1" destOrd="0" presId="urn:microsoft.com/office/officeart/2018/5/layout/IconCircleLabelList"/>
    <dgm:cxn modelId="{FE5AF423-546D-42BA-B0D3-227EC23922C5}" type="presParOf" srcId="{9498DADA-D8F4-44DA-9729-5DBEFDC4824A}" destId="{2088E64C-875B-4DA5-9BC7-49316C73D945}" srcOrd="2" destOrd="0" presId="urn:microsoft.com/office/officeart/2018/5/layout/IconCircleLabelList"/>
    <dgm:cxn modelId="{5661248B-3104-4DB2-904F-AACE5E5BDC09}" type="presParOf" srcId="{2088E64C-875B-4DA5-9BC7-49316C73D945}" destId="{745EF05B-4B1A-41EF-B636-C349369A87E2}" srcOrd="0" destOrd="0" presId="urn:microsoft.com/office/officeart/2018/5/layout/IconCircleLabelList"/>
    <dgm:cxn modelId="{9BE2FEA4-38B6-412C-AA7C-81C93EC1E98D}" type="presParOf" srcId="{2088E64C-875B-4DA5-9BC7-49316C73D945}" destId="{ADB86661-D2B1-41C2-BB93-EEA8E11396C2}" srcOrd="1" destOrd="0" presId="urn:microsoft.com/office/officeart/2018/5/layout/IconCircleLabelList"/>
    <dgm:cxn modelId="{5AA5C2EE-CA6B-4B24-A4B9-6E7BEF821C3C}" type="presParOf" srcId="{2088E64C-875B-4DA5-9BC7-49316C73D945}" destId="{2F15287D-0DAA-4082-BF96-8E5B055685BF}" srcOrd="2" destOrd="0" presId="urn:microsoft.com/office/officeart/2018/5/layout/IconCircleLabelList"/>
    <dgm:cxn modelId="{069572BC-A876-4C85-8DFE-B424891C8F0A}" type="presParOf" srcId="{2088E64C-875B-4DA5-9BC7-49316C73D945}" destId="{3DBCB83D-CA9E-4CDF-A21B-E162CC49F50E}" srcOrd="3" destOrd="0" presId="urn:microsoft.com/office/officeart/2018/5/layout/IconCircleLabelList"/>
    <dgm:cxn modelId="{DBD9127F-B4C5-4695-8740-470A8433D7F3}" type="presParOf" srcId="{9498DADA-D8F4-44DA-9729-5DBEFDC4824A}" destId="{78CFB576-63BC-4AFD-B3DE-1E92D75771A3}" srcOrd="3" destOrd="0" presId="urn:microsoft.com/office/officeart/2018/5/layout/IconCircleLabelList"/>
    <dgm:cxn modelId="{04518F14-1C3E-4141-AD13-B4161664D897}" type="presParOf" srcId="{9498DADA-D8F4-44DA-9729-5DBEFDC4824A}" destId="{A7C07226-E5F9-4898-B696-EC65D794EB66}" srcOrd="4" destOrd="0" presId="urn:microsoft.com/office/officeart/2018/5/layout/IconCircleLabelList"/>
    <dgm:cxn modelId="{C68A260F-BD3D-4479-B15A-41B483E11945}" type="presParOf" srcId="{A7C07226-E5F9-4898-B696-EC65D794EB66}" destId="{D3634C9F-FBD4-4C91-9ECE-6D242B242B4C}" srcOrd="0" destOrd="0" presId="urn:microsoft.com/office/officeart/2018/5/layout/IconCircleLabelList"/>
    <dgm:cxn modelId="{D73722DB-F080-4DA4-89FF-8EB5CCAEC3A5}" type="presParOf" srcId="{A7C07226-E5F9-4898-B696-EC65D794EB66}" destId="{AA60D1A4-9276-40F8-9D40-3EB5801D30E9}" srcOrd="1" destOrd="0" presId="urn:microsoft.com/office/officeart/2018/5/layout/IconCircleLabelList"/>
    <dgm:cxn modelId="{AEF88FFA-F1C8-49B5-A3E0-AE9329C57B22}" type="presParOf" srcId="{A7C07226-E5F9-4898-B696-EC65D794EB66}" destId="{6A4B2F89-D455-4B3D-91EC-0075C7C27E7A}" srcOrd="2" destOrd="0" presId="urn:microsoft.com/office/officeart/2018/5/layout/IconCircleLabelList"/>
    <dgm:cxn modelId="{0F56E7CE-35FE-41CC-9F6C-C56885659C9A}" type="presParOf" srcId="{A7C07226-E5F9-4898-B696-EC65D794EB66}" destId="{05B2E516-AFE8-46AB-BA57-5558E0FD8DA8}" srcOrd="3" destOrd="0" presId="urn:microsoft.com/office/officeart/2018/5/layout/IconCircleLabelList"/>
    <dgm:cxn modelId="{0E279031-47EA-46D4-A4F7-CF1E0F2EFCF5}" type="presParOf" srcId="{9498DADA-D8F4-44DA-9729-5DBEFDC4824A}" destId="{78737B66-1B38-4CB8-9E49-9EFDA4A99B5C}" srcOrd="5" destOrd="0" presId="urn:microsoft.com/office/officeart/2018/5/layout/IconCircleLabelList"/>
    <dgm:cxn modelId="{4450FC72-6C96-4F0F-AAB1-6F0B6BF3B802}" type="presParOf" srcId="{9498DADA-D8F4-44DA-9729-5DBEFDC4824A}" destId="{F216A43B-659F-41E4-9708-8DE858938962}" srcOrd="6" destOrd="0" presId="urn:microsoft.com/office/officeart/2018/5/layout/IconCircleLabelList"/>
    <dgm:cxn modelId="{78F5DDCF-6D03-4CE7-829D-3C0B602C7B9C}" type="presParOf" srcId="{F216A43B-659F-41E4-9708-8DE858938962}" destId="{E1C52294-2A69-45E9-976A-7EF411976269}" srcOrd="0" destOrd="0" presId="urn:microsoft.com/office/officeart/2018/5/layout/IconCircleLabelList"/>
    <dgm:cxn modelId="{3D9555E1-86C9-4A07-83F2-9B384E07B72B}" type="presParOf" srcId="{F216A43B-659F-41E4-9708-8DE858938962}" destId="{A29D5F67-CC9E-4D93-8F2B-6A6A0CB2CD2F}" srcOrd="1" destOrd="0" presId="urn:microsoft.com/office/officeart/2018/5/layout/IconCircleLabelList"/>
    <dgm:cxn modelId="{1E66DD11-2EDB-4564-A39E-E055B1952A6E}" type="presParOf" srcId="{F216A43B-659F-41E4-9708-8DE858938962}" destId="{DDD2A49D-3CDB-4799-9FEB-8A1696846B64}" srcOrd="2" destOrd="0" presId="urn:microsoft.com/office/officeart/2018/5/layout/IconCircleLabelList"/>
    <dgm:cxn modelId="{826BC280-3400-4238-A1A8-20FA53319DA9}" type="presParOf" srcId="{F216A43B-659F-41E4-9708-8DE858938962}" destId="{6F6B679C-11D8-42B3-AD10-762C2304451B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2E9E34E-4273-4586-83BE-6541D95E2662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82FB809-8E8D-4F05-81C3-D3ECF87881F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aseline="0"/>
            <a:t>Common abbreviations (PO, BID, TID)</a:t>
          </a:r>
          <a:endParaRPr lang="en-US"/>
        </a:p>
      </dgm:t>
    </dgm:pt>
    <dgm:pt modelId="{0203AB8C-33E1-4B09-A6F2-4FE1BC742ABA}" type="parTrans" cxnId="{807E07B1-7FF3-4A6B-AAC0-E68817F0A0E3}">
      <dgm:prSet/>
      <dgm:spPr/>
      <dgm:t>
        <a:bodyPr/>
        <a:lstStyle/>
        <a:p>
          <a:endParaRPr lang="en-US"/>
        </a:p>
      </dgm:t>
    </dgm:pt>
    <dgm:pt modelId="{1674D4B0-566C-4592-90F8-64E1C3E0C2A7}" type="sibTrans" cxnId="{807E07B1-7FF3-4A6B-AAC0-E68817F0A0E3}">
      <dgm:prSet/>
      <dgm:spPr/>
      <dgm:t>
        <a:bodyPr/>
        <a:lstStyle/>
        <a:p>
          <a:endParaRPr lang="en-US"/>
        </a:p>
      </dgm:t>
    </dgm:pt>
    <dgm:pt modelId="{5ABBA105-F224-463B-A752-9E9B0A90622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aseline="0"/>
            <a:t>Metric conversions (mg to g, mL to L)</a:t>
          </a:r>
          <a:endParaRPr lang="en-US"/>
        </a:p>
      </dgm:t>
    </dgm:pt>
    <dgm:pt modelId="{381B142B-C12C-4A39-A0A1-D56ABDB0CCD3}" type="parTrans" cxnId="{D6934DD0-6D69-458A-B42A-BF6443A63D50}">
      <dgm:prSet/>
      <dgm:spPr/>
      <dgm:t>
        <a:bodyPr/>
        <a:lstStyle/>
        <a:p>
          <a:endParaRPr lang="en-US"/>
        </a:p>
      </dgm:t>
    </dgm:pt>
    <dgm:pt modelId="{38731585-01E1-4093-9034-622C6CF14A85}" type="sibTrans" cxnId="{D6934DD0-6D69-458A-B42A-BF6443A63D50}">
      <dgm:prSet/>
      <dgm:spPr/>
      <dgm:t>
        <a:bodyPr/>
        <a:lstStyle/>
        <a:p>
          <a:endParaRPr lang="en-US"/>
        </a:p>
      </dgm:t>
    </dgm:pt>
    <dgm:pt modelId="{28500B4D-B541-49B5-AAED-077D756AF97A}" type="pres">
      <dgm:prSet presAssocID="{D2E9E34E-4273-4586-83BE-6541D95E2662}" presName="root" presStyleCnt="0">
        <dgm:presLayoutVars>
          <dgm:dir/>
          <dgm:resizeHandles val="exact"/>
        </dgm:presLayoutVars>
      </dgm:prSet>
      <dgm:spPr/>
    </dgm:pt>
    <dgm:pt modelId="{265B311C-5AAF-4868-B435-546CCBA5720E}" type="pres">
      <dgm:prSet presAssocID="{C82FB809-8E8D-4F05-81C3-D3ECF87881F1}" presName="compNode" presStyleCnt="0"/>
      <dgm:spPr/>
    </dgm:pt>
    <dgm:pt modelId="{7ED9AF25-CE43-4BB9-9E7A-134F0717A6E8}" type="pres">
      <dgm:prSet presAssocID="{C82FB809-8E8D-4F05-81C3-D3ECF87881F1}" presName="bgRect" presStyleLbl="bgShp" presStyleIdx="0" presStyleCnt="2"/>
      <dgm:spPr/>
    </dgm:pt>
    <dgm:pt modelId="{289A6203-39A0-4106-B33D-7BF027B8CCD4}" type="pres">
      <dgm:prSet presAssocID="{C82FB809-8E8D-4F05-81C3-D3ECF87881F1}" presName="iconRect" presStyleLbl="node1" presStyleIdx="0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losed Quotation Mark"/>
        </a:ext>
      </dgm:extLst>
    </dgm:pt>
    <dgm:pt modelId="{84DBFFDD-F8E8-4857-970F-87892AD27545}" type="pres">
      <dgm:prSet presAssocID="{C82FB809-8E8D-4F05-81C3-D3ECF87881F1}" presName="spaceRect" presStyleCnt="0"/>
      <dgm:spPr/>
    </dgm:pt>
    <dgm:pt modelId="{47DC5E94-D72A-4566-9D41-7CEFEF5D9F62}" type="pres">
      <dgm:prSet presAssocID="{C82FB809-8E8D-4F05-81C3-D3ECF87881F1}" presName="parTx" presStyleLbl="revTx" presStyleIdx="0" presStyleCnt="2">
        <dgm:presLayoutVars>
          <dgm:chMax val="0"/>
          <dgm:chPref val="0"/>
        </dgm:presLayoutVars>
      </dgm:prSet>
      <dgm:spPr/>
    </dgm:pt>
    <dgm:pt modelId="{62E2028F-F3DD-4761-8D18-6176EB513EF3}" type="pres">
      <dgm:prSet presAssocID="{1674D4B0-566C-4592-90F8-64E1C3E0C2A7}" presName="sibTrans" presStyleCnt="0"/>
      <dgm:spPr/>
    </dgm:pt>
    <dgm:pt modelId="{65AF6467-37F9-4666-913D-2A783722454D}" type="pres">
      <dgm:prSet presAssocID="{5ABBA105-F224-463B-A752-9E9B0A90622E}" presName="compNode" presStyleCnt="0"/>
      <dgm:spPr/>
    </dgm:pt>
    <dgm:pt modelId="{27749C91-FD2F-4A3A-9FF3-B37AD189AC29}" type="pres">
      <dgm:prSet presAssocID="{5ABBA105-F224-463B-A752-9E9B0A90622E}" presName="bgRect" presStyleLbl="bgShp" presStyleIdx="1" presStyleCnt="2"/>
      <dgm:spPr/>
    </dgm:pt>
    <dgm:pt modelId="{52569E26-40F8-4375-903E-60AF96B64FBC}" type="pres">
      <dgm:prSet presAssocID="{5ABBA105-F224-463B-A752-9E9B0A90622E}" presName="iconRect" presStyleLbl="node1" presStyleIdx="1" presStyleCnt="2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Filter"/>
        </a:ext>
      </dgm:extLst>
    </dgm:pt>
    <dgm:pt modelId="{98960DF9-CAD0-4A4B-8578-C691E3056AD2}" type="pres">
      <dgm:prSet presAssocID="{5ABBA105-F224-463B-A752-9E9B0A90622E}" presName="spaceRect" presStyleCnt="0"/>
      <dgm:spPr/>
    </dgm:pt>
    <dgm:pt modelId="{BCB29F9C-E2F1-4D0A-AF2E-C76DA9962CA1}" type="pres">
      <dgm:prSet presAssocID="{5ABBA105-F224-463B-A752-9E9B0A90622E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66AEC10D-DFE6-4FE0-8CEA-4FC4061AE379}" type="presOf" srcId="{5ABBA105-F224-463B-A752-9E9B0A90622E}" destId="{BCB29F9C-E2F1-4D0A-AF2E-C76DA9962CA1}" srcOrd="0" destOrd="0" presId="urn:microsoft.com/office/officeart/2018/2/layout/IconVerticalSolidList"/>
    <dgm:cxn modelId="{0BA1A026-A824-4BAE-823F-F0847D5DBFBD}" type="presOf" srcId="{D2E9E34E-4273-4586-83BE-6541D95E2662}" destId="{28500B4D-B541-49B5-AAED-077D756AF97A}" srcOrd="0" destOrd="0" presId="urn:microsoft.com/office/officeart/2018/2/layout/IconVerticalSolidList"/>
    <dgm:cxn modelId="{EF94A951-177C-488E-9FE8-BB2DE026F648}" type="presOf" srcId="{C82FB809-8E8D-4F05-81C3-D3ECF87881F1}" destId="{47DC5E94-D72A-4566-9D41-7CEFEF5D9F62}" srcOrd="0" destOrd="0" presId="urn:microsoft.com/office/officeart/2018/2/layout/IconVerticalSolidList"/>
    <dgm:cxn modelId="{807E07B1-7FF3-4A6B-AAC0-E68817F0A0E3}" srcId="{D2E9E34E-4273-4586-83BE-6541D95E2662}" destId="{C82FB809-8E8D-4F05-81C3-D3ECF87881F1}" srcOrd="0" destOrd="0" parTransId="{0203AB8C-33E1-4B09-A6F2-4FE1BC742ABA}" sibTransId="{1674D4B0-566C-4592-90F8-64E1C3E0C2A7}"/>
    <dgm:cxn modelId="{D6934DD0-6D69-458A-B42A-BF6443A63D50}" srcId="{D2E9E34E-4273-4586-83BE-6541D95E2662}" destId="{5ABBA105-F224-463B-A752-9E9B0A90622E}" srcOrd="1" destOrd="0" parTransId="{381B142B-C12C-4A39-A0A1-D56ABDB0CCD3}" sibTransId="{38731585-01E1-4093-9034-622C6CF14A85}"/>
    <dgm:cxn modelId="{40B7B4DB-9C17-4386-9074-25CB945D0FB3}" type="presParOf" srcId="{28500B4D-B541-49B5-AAED-077D756AF97A}" destId="{265B311C-5AAF-4868-B435-546CCBA5720E}" srcOrd="0" destOrd="0" presId="urn:microsoft.com/office/officeart/2018/2/layout/IconVerticalSolidList"/>
    <dgm:cxn modelId="{7738B238-34EC-4BD5-B986-86EBA2DB37F8}" type="presParOf" srcId="{265B311C-5AAF-4868-B435-546CCBA5720E}" destId="{7ED9AF25-CE43-4BB9-9E7A-134F0717A6E8}" srcOrd="0" destOrd="0" presId="urn:microsoft.com/office/officeart/2018/2/layout/IconVerticalSolidList"/>
    <dgm:cxn modelId="{78B0BC98-C39B-4608-A341-5466C00B898F}" type="presParOf" srcId="{265B311C-5AAF-4868-B435-546CCBA5720E}" destId="{289A6203-39A0-4106-B33D-7BF027B8CCD4}" srcOrd="1" destOrd="0" presId="urn:microsoft.com/office/officeart/2018/2/layout/IconVerticalSolidList"/>
    <dgm:cxn modelId="{9E1BEDF8-EB6F-4246-8277-4DE627383F81}" type="presParOf" srcId="{265B311C-5AAF-4868-B435-546CCBA5720E}" destId="{84DBFFDD-F8E8-4857-970F-87892AD27545}" srcOrd="2" destOrd="0" presId="urn:microsoft.com/office/officeart/2018/2/layout/IconVerticalSolidList"/>
    <dgm:cxn modelId="{C133709D-3AB7-414A-8013-7399F4ABF6F2}" type="presParOf" srcId="{265B311C-5AAF-4868-B435-546CCBA5720E}" destId="{47DC5E94-D72A-4566-9D41-7CEFEF5D9F62}" srcOrd="3" destOrd="0" presId="urn:microsoft.com/office/officeart/2018/2/layout/IconVerticalSolidList"/>
    <dgm:cxn modelId="{A22072F7-21D2-4086-B3E9-EFBB6B635A90}" type="presParOf" srcId="{28500B4D-B541-49B5-AAED-077D756AF97A}" destId="{62E2028F-F3DD-4761-8D18-6176EB513EF3}" srcOrd="1" destOrd="0" presId="urn:microsoft.com/office/officeart/2018/2/layout/IconVerticalSolidList"/>
    <dgm:cxn modelId="{5B95CFF2-00C4-4296-8150-F8B813A48A2C}" type="presParOf" srcId="{28500B4D-B541-49B5-AAED-077D756AF97A}" destId="{65AF6467-37F9-4666-913D-2A783722454D}" srcOrd="2" destOrd="0" presId="urn:microsoft.com/office/officeart/2018/2/layout/IconVerticalSolidList"/>
    <dgm:cxn modelId="{FF5914A0-092E-4EB7-BA3D-C3A802274515}" type="presParOf" srcId="{65AF6467-37F9-4666-913D-2A783722454D}" destId="{27749C91-FD2F-4A3A-9FF3-B37AD189AC29}" srcOrd="0" destOrd="0" presId="urn:microsoft.com/office/officeart/2018/2/layout/IconVerticalSolidList"/>
    <dgm:cxn modelId="{FDBBEE9E-6C4B-441F-A5B0-F4C675436BE7}" type="presParOf" srcId="{65AF6467-37F9-4666-913D-2A783722454D}" destId="{52569E26-40F8-4375-903E-60AF96B64FBC}" srcOrd="1" destOrd="0" presId="urn:microsoft.com/office/officeart/2018/2/layout/IconVerticalSolidList"/>
    <dgm:cxn modelId="{427A4D88-42A3-4A63-AD9C-7936C9624145}" type="presParOf" srcId="{65AF6467-37F9-4666-913D-2A783722454D}" destId="{98960DF9-CAD0-4A4B-8578-C691E3056AD2}" srcOrd="2" destOrd="0" presId="urn:microsoft.com/office/officeart/2018/2/layout/IconVerticalSolidList"/>
    <dgm:cxn modelId="{0B7CE727-281D-4DC7-A11F-18398F2FC2EE}" type="presParOf" srcId="{65AF6467-37F9-4666-913D-2A783722454D}" destId="{BCB29F9C-E2F1-4D0A-AF2E-C76DA9962CA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9BF195E-D90D-4328-898F-A89A205FBC06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011A37F5-0844-4954-9FE3-368A97669F8F}">
      <dgm:prSet/>
      <dgm:spPr/>
      <dgm:t>
        <a:bodyPr/>
        <a:lstStyle/>
        <a:p>
          <a:r>
            <a:rPr lang="en-US" baseline="0"/>
            <a:t>- Double-checking medications</a:t>
          </a:r>
          <a:endParaRPr lang="en-US"/>
        </a:p>
      </dgm:t>
    </dgm:pt>
    <dgm:pt modelId="{C0111E00-C3CF-46A9-AD9D-5506EBC43601}" type="parTrans" cxnId="{4F4AE0AF-9E1F-4C51-9071-7C7BEE3E42BF}">
      <dgm:prSet/>
      <dgm:spPr/>
      <dgm:t>
        <a:bodyPr/>
        <a:lstStyle/>
        <a:p>
          <a:endParaRPr lang="en-US"/>
        </a:p>
      </dgm:t>
    </dgm:pt>
    <dgm:pt modelId="{3FDB1F88-F0D6-4F4B-A76B-346CB1F0A521}" type="sibTrans" cxnId="{4F4AE0AF-9E1F-4C51-9071-7C7BEE3E42BF}">
      <dgm:prSet/>
      <dgm:spPr/>
      <dgm:t>
        <a:bodyPr/>
        <a:lstStyle/>
        <a:p>
          <a:endParaRPr lang="en-US"/>
        </a:p>
      </dgm:t>
    </dgm:pt>
    <dgm:pt modelId="{FFCE7A09-C883-4DBC-84C8-F7D107DAFDA4}">
      <dgm:prSet/>
      <dgm:spPr/>
      <dgm:t>
        <a:bodyPr/>
        <a:lstStyle/>
        <a:p>
          <a:r>
            <a:rPr lang="en-US" baseline="0"/>
            <a:t>- Avoiding distractions</a:t>
          </a:r>
          <a:endParaRPr lang="en-US"/>
        </a:p>
      </dgm:t>
    </dgm:pt>
    <dgm:pt modelId="{E4C28DDD-B7BA-4E36-BAFB-E83B9B18639C}" type="parTrans" cxnId="{1ABA7EC9-59E3-434C-849A-FB63B63A0DE8}">
      <dgm:prSet/>
      <dgm:spPr/>
      <dgm:t>
        <a:bodyPr/>
        <a:lstStyle/>
        <a:p>
          <a:endParaRPr lang="en-US"/>
        </a:p>
      </dgm:t>
    </dgm:pt>
    <dgm:pt modelId="{9A8CBFA2-E533-4444-BED3-F0558F49D834}" type="sibTrans" cxnId="{1ABA7EC9-59E3-434C-849A-FB63B63A0DE8}">
      <dgm:prSet/>
      <dgm:spPr/>
      <dgm:t>
        <a:bodyPr/>
        <a:lstStyle/>
        <a:p>
          <a:endParaRPr lang="en-US"/>
        </a:p>
      </dgm:t>
    </dgm:pt>
    <dgm:pt modelId="{407126E0-95F4-4E82-9DD3-53894B6960CE}">
      <dgm:prSet/>
      <dgm:spPr/>
      <dgm:t>
        <a:bodyPr/>
        <a:lstStyle/>
        <a:p>
          <a:r>
            <a:rPr lang="en-US" baseline="0"/>
            <a:t>- Using bar code scanning</a:t>
          </a:r>
          <a:endParaRPr lang="en-US"/>
        </a:p>
      </dgm:t>
    </dgm:pt>
    <dgm:pt modelId="{0E518730-3226-46E0-8144-3E65AD8A721B}" type="parTrans" cxnId="{0F8EF825-6FF3-4D60-843A-54B95E7E9DDA}">
      <dgm:prSet/>
      <dgm:spPr/>
      <dgm:t>
        <a:bodyPr/>
        <a:lstStyle/>
        <a:p>
          <a:endParaRPr lang="en-US"/>
        </a:p>
      </dgm:t>
    </dgm:pt>
    <dgm:pt modelId="{D2476B7A-C8EF-4B95-BF36-65147E076936}" type="sibTrans" cxnId="{0F8EF825-6FF3-4D60-843A-54B95E7E9DDA}">
      <dgm:prSet/>
      <dgm:spPr/>
      <dgm:t>
        <a:bodyPr/>
        <a:lstStyle/>
        <a:p>
          <a:endParaRPr lang="en-US"/>
        </a:p>
      </dgm:t>
    </dgm:pt>
    <dgm:pt modelId="{004A3437-0BA6-4C76-860B-56E9497BAF8A}">
      <dgm:prSet/>
      <dgm:spPr/>
      <dgm:t>
        <a:bodyPr/>
        <a:lstStyle/>
        <a:p>
          <a:r>
            <a:rPr lang="en-US" baseline="0"/>
            <a:t>- Patient verification</a:t>
          </a:r>
          <a:endParaRPr lang="en-US"/>
        </a:p>
      </dgm:t>
    </dgm:pt>
    <dgm:pt modelId="{BF1A9662-0E83-4AE0-8127-D8953657D97A}" type="parTrans" cxnId="{1022C40F-B8E4-4BDC-8E19-4D3AFF8F5282}">
      <dgm:prSet/>
      <dgm:spPr/>
      <dgm:t>
        <a:bodyPr/>
        <a:lstStyle/>
        <a:p>
          <a:endParaRPr lang="en-US"/>
        </a:p>
      </dgm:t>
    </dgm:pt>
    <dgm:pt modelId="{01E9E845-BDC7-4515-8638-644C8519F1F7}" type="sibTrans" cxnId="{1022C40F-B8E4-4BDC-8E19-4D3AFF8F5282}">
      <dgm:prSet/>
      <dgm:spPr/>
      <dgm:t>
        <a:bodyPr/>
        <a:lstStyle/>
        <a:p>
          <a:endParaRPr lang="en-US"/>
        </a:p>
      </dgm:t>
    </dgm:pt>
    <dgm:pt modelId="{F7D1CF47-763C-43CC-A84C-19D1BAC6FB77}" type="pres">
      <dgm:prSet presAssocID="{F9BF195E-D90D-4328-898F-A89A205FBC06}" presName="root" presStyleCnt="0">
        <dgm:presLayoutVars>
          <dgm:dir/>
          <dgm:resizeHandles val="exact"/>
        </dgm:presLayoutVars>
      </dgm:prSet>
      <dgm:spPr/>
    </dgm:pt>
    <dgm:pt modelId="{FFF767E9-2F94-4A2F-8D3B-A23178003CE8}" type="pres">
      <dgm:prSet presAssocID="{011A37F5-0844-4954-9FE3-368A97669F8F}" presName="compNode" presStyleCnt="0"/>
      <dgm:spPr/>
    </dgm:pt>
    <dgm:pt modelId="{EDCA6EE6-03EF-4526-ACE6-0881FE80152D}" type="pres">
      <dgm:prSet presAssocID="{011A37F5-0844-4954-9FE3-368A97669F8F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dicine"/>
        </a:ext>
      </dgm:extLst>
    </dgm:pt>
    <dgm:pt modelId="{675256BB-E197-4DD9-8382-5EFF7CE0D055}" type="pres">
      <dgm:prSet presAssocID="{011A37F5-0844-4954-9FE3-368A97669F8F}" presName="spaceRect" presStyleCnt="0"/>
      <dgm:spPr/>
    </dgm:pt>
    <dgm:pt modelId="{5D71CDD9-2C86-4160-B166-3347BFAEB431}" type="pres">
      <dgm:prSet presAssocID="{011A37F5-0844-4954-9FE3-368A97669F8F}" presName="textRect" presStyleLbl="revTx" presStyleIdx="0" presStyleCnt="4">
        <dgm:presLayoutVars>
          <dgm:chMax val="1"/>
          <dgm:chPref val="1"/>
        </dgm:presLayoutVars>
      </dgm:prSet>
      <dgm:spPr/>
    </dgm:pt>
    <dgm:pt modelId="{9BFD4C11-67CB-4DC5-89AD-76165F63AE39}" type="pres">
      <dgm:prSet presAssocID="{3FDB1F88-F0D6-4F4B-A76B-346CB1F0A521}" presName="sibTrans" presStyleCnt="0"/>
      <dgm:spPr/>
    </dgm:pt>
    <dgm:pt modelId="{E271C8A3-0841-4357-A7DA-7B58BE7CC88F}" type="pres">
      <dgm:prSet presAssocID="{FFCE7A09-C883-4DBC-84C8-F7D107DAFDA4}" presName="compNode" presStyleCnt="0"/>
      <dgm:spPr/>
    </dgm:pt>
    <dgm:pt modelId="{16722348-6C3F-459D-A521-3E38D0029488}" type="pres">
      <dgm:prSet presAssocID="{FFCE7A09-C883-4DBC-84C8-F7D107DAFDA4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No sign"/>
        </a:ext>
      </dgm:extLst>
    </dgm:pt>
    <dgm:pt modelId="{D16B1162-3B34-4B2F-A76B-56BDEC27CBE1}" type="pres">
      <dgm:prSet presAssocID="{FFCE7A09-C883-4DBC-84C8-F7D107DAFDA4}" presName="spaceRect" presStyleCnt="0"/>
      <dgm:spPr/>
    </dgm:pt>
    <dgm:pt modelId="{4C0AE7B3-F214-44DC-AD91-96D985C49984}" type="pres">
      <dgm:prSet presAssocID="{FFCE7A09-C883-4DBC-84C8-F7D107DAFDA4}" presName="textRect" presStyleLbl="revTx" presStyleIdx="1" presStyleCnt="4">
        <dgm:presLayoutVars>
          <dgm:chMax val="1"/>
          <dgm:chPref val="1"/>
        </dgm:presLayoutVars>
      </dgm:prSet>
      <dgm:spPr/>
    </dgm:pt>
    <dgm:pt modelId="{5764FE1A-511B-47D7-A245-1B61FDE36A49}" type="pres">
      <dgm:prSet presAssocID="{9A8CBFA2-E533-4444-BED3-F0558F49D834}" presName="sibTrans" presStyleCnt="0"/>
      <dgm:spPr/>
    </dgm:pt>
    <dgm:pt modelId="{84EAF818-A545-4507-A9B7-1386F959E590}" type="pres">
      <dgm:prSet presAssocID="{407126E0-95F4-4E82-9DD3-53894B6960CE}" presName="compNode" presStyleCnt="0"/>
      <dgm:spPr/>
    </dgm:pt>
    <dgm:pt modelId="{710CBB0E-CFDA-4672-98F3-9DFC27312F8C}" type="pres">
      <dgm:prSet presAssocID="{407126E0-95F4-4E82-9DD3-53894B6960CE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rcode"/>
        </a:ext>
      </dgm:extLst>
    </dgm:pt>
    <dgm:pt modelId="{D96DB000-9C9B-4DA6-AE88-822F426A365F}" type="pres">
      <dgm:prSet presAssocID="{407126E0-95F4-4E82-9DD3-53894B6960CE}" presName="spaceRect" presStyleCnt="0"/>
      <dgm:spPr/>
    </dgm:pt>
    <dgm:pt modelId="{61252AD7-6C0E-45AB-A0EC-4252537990EC}" type="pres">
      <dgm:prSet presAssocID="{407126E0-95F4-4E82-9DD3-53894B6960CE}" presName="textRect" presStyleLbl="revTx" presStyleIdx="2" presStyleCnt="4">
        <dgm:presLayoutVars>
          <dgm:chMax val="1"/>
          <dgm:chPref val="1"/>
        </dgm:presLayoutVars>
      </dgm:prSet>
      <dgm:spPr/>
    </dgm:pt>
    <dgm:pt modelId="{CB9EAA04-9D16-4249-85B1-722B2B0A1480}" type="pres">
      <dgm:prSet presAssocID="{D2476B7A-C8EF-4B95-BF36-65147E076936}" presName="sibTrans" presStyleCnt="0"/>
      <dgm:spPr/>
    </dgm:pt>
    <dgm:pt modelId="{8B5D25D0-46E6-40EF-9E3F-AEC06C995DAE}" type="pres">
      <dgm:prSet presAssocID="{004A3437-0BA6-4C76-860B-56E9497BAF8A}" presName="compNode" presStyleCnt="0"/>
      <dgm:spPr/>
    </dgm:pt>
    <dgm:pt modelId="{F2344EC3-9274-48E2-BD61-A58BB29714AD}" type="pres">
      <dgm:prSet presAssocID="{004A3437-0BA6-4C76-860B-56E9497BAF8A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F4D3D22B-1B78-4583-BB80-3009A627C475}" type="pres">
      <dgm:prSet presAssocID="{004A3437-0BA6-4C76-860B-56E9497BAF8A}" presName="spaceRect" presStyleCnt="0"/>
      <dgm:spPr/>
    </dgm:pt>
    <dgm:pt modelId="{45F1A630-9F9D-4E24-A681-C15DC238FB74}" type="pres">
      <dgm:prSet presAssocID="{004A3437-0BA6-4C76-860B-56E9497BAF8A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BA766703-FD29-42AA-B879-9146071673DB}" type="presOf" srcId="{011A37F5-0844-4954-9FE3-368A97669F8F}" destId="{5D71CDD9-2C86-4160-B166-3347BFAEB431}" srcOrd="0" destOrd="0" presId="urn:microsoft.com/office/officeart/2018/2/layout/IconLabelList"/>
    <dgm:cxn modelId="{1022C40F-B8E4-4BDC-8E19-4D3AFF8F5282}" srcId="{F9BF195E-D90D-4328-898F-A89A205FBC06}" destId="{004A3437-0BA6-4C76-860B-56E9497BAF8A}" srcOrd="3" destOrd="0" parTransId="{BF1A9662-0E83-4AE0-8127-D8953657D97A}" sibTransId="{01E9E845-BDC7-4515-8638-644C8519F1F7}"/>
    <dgm:cxn modelId="{0F8EF825-6FF3-4D60-843A-54B95E7E9DDA}" srcId="{F9BF195E-D90D-4328-898F-A89A205FBC06}" destId="{407126E0-95F4-4E82-9DD3-53894B6960CE}" srcOrd="2" destOrd="0" parTransId="{0E518730-3226-46E0-8144-3E65AD8A721B}" sibTransId="{D2476B7A-C8EF-4B95-BF36-65147E076936}"/>
    <dgm:cxn modelId="{3D689064-0C9A-4F0E-A56D-0EC37D52A910}" type="presOf" srcId="{F9BF195E-D90D-4328-898F-A89A205FBC06}" destId="{F7D1CF47-763C-43CC-A84C-19D1BAC6FB77}" srcOrd="0" destOrd="0" presId="urn:microsoft.com/office/officeart/2018/2/layout/IconLabelList"/>
    <dgm:cxn modelId="{D0BFD776-3C9F-40FC-9E08-2BB8F48054C9}" type="presOf" srcId="{FFCE7A09-C883-4DBC-84C8-F7D107DAFDA4}" destId="{4C0AE7B3-F214-44DC-AD91-96D985C49984}" srcOrd="0" destOrd="0" presId="urn:microsoft.com/office/officeart/2018/2/layout/IconLabelList"/>
    <dgm:cxn modelId="{764EA596-574B-4260-9841-64E8763553BD}" type="presOf" srcId="{407126E0-95F4-4E82-9DD3-53894B6960CE}" destId="{61252AD7-6C0E-45AB-A0EC-4252537990EC}" srcOrd="0" destOrd="0" presId="urn:microsoft.com/office/officeart/2018/2/layout/IconLabelList"/>
    <dgm:cxn modelId="{4F4AE0AF-9E1F-4C51-9071-7C7BEE3E42BF}" srcId="{F9BF195E-D90D-4328-898F-A89A205FBC06}" destId="{011A37F5-0844-4954-9FE3-368A97669F8F}" srcOrd="0" destOrd="0" parTransId="{C0111E00-C3CF-46A9-AD9D-5506EBC43601}" sibTransId="{3FDB1F88-F0D6-4F4B-A76B-346CB1F0A521}"/>
    <dgm:cxn modelId="{1ABA7EC9-59E3-434C-849A-FB63B63A0DE8}" srcId="{F9BF195E-D90D-4328-898F-A89A205FBC06}" destId="{FFCE7A09-C883-4DBC-84C8-F7D107DAFDA4}" srcOrd="1" destOrd="0" parTransId="{E4C28DDD-B7BA-4E36-BAFB-E83B9B18639C}" sibTransId="{9A8CBFA2-E533-4444-BED3-F0558F49D834}"/>
    <dgm:cxn modelId="{815FBEE0-447C-4656-B40D-98FC185954F9}" type="presOf" srcId="{004A3437-0BA6-4C76-860B-56E9497BAF8A}" destId="{45F1A630-9F9D-4E24-A681-C15DC238FB74}" srcOrd="0" destOrd="0" presId="urn:microsoft.com/office/officeart/2018/2/layout/IconLabelList"/>
    <dgm:cxn modelId="{76B07AF5-6154-4D81-868E-30A3A1CE7306}" type="presParOf" srcId="{F7D1CF47-763C-43CC-A84C-19D1BAC6FB77}" destId="{FFF767E9-2F94-4A2F-8D3B-A23178003CE8}" srcOrd="0" destOrd="0" presId="urn:microsoft.com/office/officeart/2018/2/layout/IconLabelList"/>
    <dgm:cxn modelId="{B3AFC4CF-CF0A-4B83-9DE9-142472CE00A9}" type="presParOf" srcId="{FFF767E9-2F94-4A2F-8D3B-A23178003CE8}" destId="{EDCA6EE6-03EF-4526-ACE6-0881FE80152D}" srcOrd="0" destOrd="0" presId="urn:microsoft.com/office/officeart/2018/2/layout/IconLabelList"/>
    <dgm:cxn modelId="{D07FB46C-C74D-4516-BB50-01B67533F0E8}" type="presParOf" srcId="{FFF767E9-2F94-4A2F-8D3B-A23178003CE8}" destId="{675256BB-E197-4DD9-8382-5EFF7CE0D055}" srcOrd="1" destOrd="0" presId="urn:microsoft.com/office/officeart/2018/2/layout/IconLabelList"/>
    <dgm:cxn modelId="{7BEF8F35-2959-4531-BF28-1D6BEB3674F2}" type="presParOf" srcId="{FFF767E9-2F94-4A2F-8D3B-A23178003CE8}" destId="{5D71CDD9-2C86-4160-B166-3347BFAEB431}" srcOrd="2" destOrd="0" presId="urn:microsoft.com/office/officeart/2018/2/layout/IconLabelList"/>
    <dgm:cxn modelId="{658A495D-BD71-4734-9617-CCFC36634703}" type="presParOf" srcId="{F7D1CF47-763C-43CC-A84C-19D1BAC6FB77}" destId="{9BFD4C11-67CB-4DC5-89AD-76165F63AE39}" srcOrd="1" destOrd="0" presId="urn:microsoft.com/office/officeart/2018/2/layout/IconLabelList"/>
    <dgm:cxn modelId="{1CAE169C-AA05-4C51-8FD2-46DEB047EE43}" type="presParOf" srcId="{F7D1CF47-763C-43CC-A84C-19D1BAC6FB77}" destId="{E271C8A3-0841-4357-A7DA-7B58BE7CC88F}" srcOrd="2" destOrd="0" presId="urn:microsoft.com/office/officeart/2018/2/layout/IconLabelList"/>
    <dgm:cxn modelId="{5DEE421F-1B5D-486D-B969-E29CEAD78F5A}" type="presParOf" srcId="{E271C8A3-0841-4357-A7DA-7B58BE7CC88F}" destId="{16722348-6C3F-459D-A521-3E38D0029488}" srcOrd="0" destOrd="0" presId="urn:microsoft.com/office/officeart/2018/2/layout/IconLabelList"/>
    <dgm:cxn modelId="{0EBF55B3-F0EC-400C-BA54-A446481A6978}" type="presParOf" srcId="{E271C8A3-0841-4357-A7DA-7B58BE7CC88F}" destId="{D16B1162-3B34-4B2F-A76B-56BDEC27CBE1}" srcOrd="1" destOrd="0" presId="urn:microsoft.com/office/officeart/2018/2/layout/IconLabelList"/>
    <dgm:cxn modelId="{D7FB261D-5172-4583-92BD-ABEDBC4E7090}" type="presParOf" srcId="{E271C8A3-0841-4357-A7DA-7B58BE7CC88F}" destId="{4C0AE7B3-F214-44DC-AD91-96D985C49984}" srcOrd="2" destOrd="0" presId="urn:microsoft.com/office/officeart/2018/2/layout/IconLabelList"/>
    <dgm:cxn modelId="{A5165EE1-F156-4FA9-8191-341C8DC43D51}" type="presParOf" srcId="{F7D1CF47-763C-43CC-A84C-19D1BAC6FB77}" destId="{5764FE1A-511B-47D7-A245-1B61FDE36A49}" srcOrd="3" destOrd="0" presId="urn:microsoft.com/office/officeart/2018/2/layout/IconLabelList"/>
    <dgm:cxn modelId="{1ED613E9-00AA-4BB1-8AF0-8BB307E69B81}" type="presParOf" srcId="{F7D1CF47-763C-43CC-A84C-19D1BAC6FB77}" destId="{84EAF818-A545-4507-A9B7-1386F959E590}" srcOrd="4" destOrd="0" presId="urn:microsoft.com/office/officeart/2018/2/layout/IconLabelList"/>
    <dgm:cxn modelId="{7EFC7BAE-FF53-4306-A2B5-D6B1D7368562}" type="presParOf" srcId="{84EAF818-A545-4507-A9B7-1386F959E590}" destId="{710CBB0E-CFDA-4672-98F3-9DFC27312F8C}" srcOrd="0" destOrd="0" presId="urn:microsoft.com/office/officeart/2018/2/layout/IconLabelList"/>
    <dgm:cxn modelId="{FDE2661E-DF6D-47EB-B825-B9778E1998CB}" type="presParOf" srcId="{84EAF818-A545-4507-A9B7-1386F959E590}" destId="{D96DB000-9C9B-4DA6-AE88-822F426A365F}" srcOrd="1" destOrd="0" presId="urn:microsoft.com/office/officeart/2018/2/layout/IconLabelList"/>
    <dgm:cxn modelId="{1B1AA91A-8608-4878-8D57-7BE8C1FDAF60}" type="presParOf" srcId="{84EAF818-A545-4507-A9B7-1386F959E590}" destId="{61252AD7-6C0E-45AB-A0EC-4252537990EC}" srcOrd="2" destOrd="0" presId="urn:microsoft.com/office/officeart/2018/2/layout/IconLabelList"/>
    <dgm:cxn modelId="{50B4D0A9-42AC-42D0-B52E-9C8035118CFD}" type="presParOf" srcId="{F7D1CF47-763C-43CC-A84C-19D1BAC6FB77}" destId="{CB9EAA04-9D16-4249-85B1-722B2B0A1480}" srcOrd="5" destOrd="0" presId="urn:microsoft.com/office/officeart/2018/2/layout/IconLabelList"/>
    <dgm:cxn modelId="{64255E7D-2462-4874-83F4-37D14A915016}" type="presParOf" srcId="{F7D1CF47-763C-43CC-A84C-19D1BAC6FB77}" destId="{8B5D25D0-46E6-40EF-9E3F-AEC06C995DAE}" srcOrd="6" destOrd="0" presId="urn:microsoft.com/office/officeart/2018/2/layout/IconLabelList"/>
    <dgm:cxn modelId="{3C5D8F7B-078D-4D35-BD67-D05EC4C97833}" type="presParOf" srcId="{8B5D25D0-46E6-40EF-9E3F-AEC06C995DAE}" destId="{F2344EC3-9274-48E2-BD61-A58BB29714AD}" srcOrd="0" destOrd="0" presId="urn:microsoft.com/office/officeart/2018/2/layout/IconLabelList"/>
    <dgm:cxn modelId="{E353A7CD-9D25-4711-BBAB-667433682C77}" type="presParOf" srcId="{8B5D25D0-46E6-40EF-9E3F-AEC06C995DAE}" destId="{F4D3D22B-1B78-4583-BB80-3009A627C475}" srcOrd="1" destOrd="0" presId="urn:microsoft.com/office/officeart/2018/2/layout/IconLabelList"/>
    <dgm:cxn modelId="{209D9A54-3744-4270-86D6-2B011A3C1CC8}" type="presParOf" srcId="{8B5D25D0-46E6-40EF-9E3F-AEC06C995DAE}" destId="{45F1A630-9F9D-4E24-A681-C15DC238FB74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EFC4B12-4A64-4F3E-8EEB-9E4B5FA0716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1_2" csCatId="accent1" phldr="1"/>
      <dgm:spPr/>
      <dgm:t>
        <a:bodyPr/>
        <a:lstStyle/>
        <a:p>
          <a:endParaRPr lang="en-US"/>
        </a:p>
      </dgm:t>
    </dgm:pt>
    <dgm:pt modelId="{FDA0A3F8-9F07-48F7-8E44-2576086F7A3B}">
      <dgm:prSet/>
      <dgm:spPr/>
      <dgm:t>
        <a:bodyPr/>
        <a:lstStyle/>
        <a:p>
          <a:r>
            <a:rPr lang="en-US" baseline="0" dirty="0"/>
            <a:t>Inform about purpose, side effects, timing</a:t>
          </a:r>
          <a:endParaRPr lang="en-US" dirty="0"/>
        </a:p>
      </dgm:t>
    </dgm:pt>
    <dgm:pt modelId="{CDFC0304-D048-4B56-A923-142FC76F01A4}" type="parTrans" cxnId="{75EF426C-E441-4011-BB12-6003A1FB2027}">
      <dgm:prSet/>
      <dgm:spPr/>
      <dgm:t>
        <a:bodyPr/>
        <a:lstStyle/>
        <a:p>
          <a:endParaRPr lang="en-US"/>
        </a:p>
      </dgm:t>
    </dgm:pt>
    <dgm:pt modelId="{3579C011-D166-431C-BF26-9AE1FDD9E23A}" type="sibTrans" cxnId="{75EF426C-E441-4011-BB12-6003A1FB2027}">
      <dgm:prSet/>
      <dgm:spPr/>
      <dgm:t>
        <a:bodyPr/>
        <a:lstStyle/>
        <a:p>
          <a:endParaRPr lang="en-US"/>
        </a:p>
      </dgm:t>
    </dgm:pt>
    <dgm:pt modelId="{BEA68EDA-970B-42EE-9049-0895481318BC}">
      <dgm:prSet/>
      <dgm:spPr/>
      <dgm:t>
        <a:bodyPr/>
        <a:lstStyle/>
        <a:p>
          <a:r>
            <a:rPr lang="en-US" baseline="0" dirty="0"/>
            <a:t>Encourage questions</a:t>
          </a:r>
          <a:endParaRPr lang="en-US" dirty="0"/>
        </a:p>
      </dgm:t>
    </dgm:pt>
    <dgm:pt modelId="{B32062C4-B3A4-4DE9-8F01-0820CD5F01CD}" type="parTrans" cxnId="{E6418CA3-5DCF-48D4-8306-9A65A673B051}">
      <dgm:prSet/>
      <dgm:spPr/>
      <dgm:t>
        <a:bodyPr/>
        <a:lstStyle/>
        <a:p>
          <a:endParaRPr lang="en-US"/>
        </a:p>
      </dgm:t>
    </dgm:pt>
    <dgm:pt modelId="{DABD7990-B5C8-4AB5-BD13-14E5A366476B}" type="sibTrans" cxnId="{E6418CA3-5DCF-48D4-8306-9A65A673B051}">
      <dgm:prSet/>
      <dgm:spPr/>
      <dgm:t>
        <a:bodyPr/>
        <a:lstStyle/>
        <a:p>
          <a:endParaRPr lang="en-US"/>
        </a:p>
      </dgm:t>
    </dgm:pt>
    <dgm:pt modelId="{E4FFD34A-9E22-4036-8964-3903C1FFA6D8}">
      <dgm:prSet/>
      <dgm:spPr/>
      <dgm:t>
        <a:bodyPr/>
        <a:lstStyle/>
        <a:p>
          <a:r>
            <a:rPr lang="en-US" baseline="0" dirty="0"/>
            <a:t>Cultural considerations</a:t>
          </a:r>
          <a:endParaRPr lang="en-US" dirty="0"/>
        </a:p>
      </dgm:t>
    </dgm:pt>
    <dgm:pt modelId="{AC762793-3E05-446A-B57F-B14B9F6921BB}" type="parTrans" cxnId="{287E278E-759A-4D26-8C4F-6515D5043060}">
      <dgm:prSet/>
      <dgm:spPr/>
      <dgm:t>
        <a:bodyPr/>
        <a:lstStyle/>
        <a:p>
          <a:endParaRPr lang="en-US"/>
        </a:p>
      </dgm:t>
    </dgm:pt>
    <dgm:pt modelId="{890AC815-3228-45C7-A9BF-169EB99C4063}" type="sibTrans" cxnId="{287E278E-759A-4D26-8C4F-6515D5043060}">
      <dgm:prSet/>
      <dgm:spPr/>
      <dgm:t>
        <a:bodyPr/>
        <a:lstStyle/>
        <a:p>
          <a:endParaRPr lang="en-US"/>
        </a:p>
      </dgm:t>
    </dgm:pt>
    <dgm:pt modelId="{0A2BB126-0626-4EEB-9AB6-2BE0DF729C18}" type="pres">
      <dgm:prSet presAssocID="{BEFC4B12-4A64-4F3E-8EEB-9E4B5FA0716E}" presName="root" presStyleCnt="0">
        <dgm:presLayoutVars>
          <dgm:dir/>
          <dgm:resizeHandles val="exact"/>
        </dgm:presLayoutVars>
      </dgm:prSet>
      <dgm:spPr/>
    </dgm:pt>
    <dgm:pt modelId="{645C6A4A-9ACE-4DB5-A020-FE09B0D11567}" type="pres">
      <dgm:prSet presAssocID="{FDA0A3F8-9F07-48F7-8E44-2576086F7A3B}" presName="compNode" presStyleCnt="0"/>
      <dgm:spPr/>
    </dgm:pt>
    <dgm:pt modelId="{AB3CBC93-4AF6-465F-9C9E-BB1C2217EC67}" type="pres">
      <dgm:prSet presAssocID="{FDA0A3F8-9F07-48F7-8E44-2576086F7A3B}" presName="bgRect" presStyleLbl="bgShp" presStyleIdx="0" presStyleCnt="3"/>
      <dgm:spPr/>
    </dgm:pt>
    <dgm:pt modelId="{B2DB65CF-5ADD-41B4-A68A-AE82D00B50B2}" type="pres">
      <dgm:prSet presAssocID="{FDA0A3F8-9F07-48F7-8E44-2576086F7A3B}" presName="iconRect" presStyleLbl="node1" presStyleIdx="0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opwatch"/>
        </a:ext>
      </dgm:extLst>
    </dgm:pt>
    <dgm:pt modelId="{00D6562D-4CC3-4E9F-A523-654AF03543DC}" type="pres">
      <dgm:prSet presAssocID="{FDA0A3F8-9F07-48F7-8E44-2576086F7A3B}" presName="spaceRect" presStyleCnt="0"/>
      <dgm:spPr/>
    </dgm:pt>
    <dgm:pt modelId="{3F6073C1-B812-43CC-A888-AA4CB04BE648}" type="pres">
      <dgm:prSet presAssocID="{FDA0A3F8-9F07-48F7-8E44-2576086F7A3B}" presName="parTx" presStyleLbl="revTx" presStyleIdx="0" presStyleCnt="3">
        <dgm:presLayoutVars>
          <dgm:chMax val="0"/>
          <dgm:chPref val="0"/>
        </dgm:presLayoutVars>
      </dgm:prSet>
      <dgm:spPr/>
    </dgm:pt>
    <dgm:pt modelId="{1CF47E07-560B-4686-A939-A4D9F2B476F9}" type="pres">
      <dgm:prSet presAssocID="{3579C011-D166-431C-BF26-9AE1FDD9E23A}" presName="sibTrans" presStyleCnt="0"/>
      <dgm:spPr/>
    </dgm:pt>
    <dgm:pt modelId="{B498AD3F-1C83-47D5-B0AC-61C7B10D6EC4}" type="pres">
      <dgm:prSet presAssocID="{BEA68EDA-970B-42EE-9049-0895481318BC}" presName="compNode" presStyleCnt="0"/>
      <dgm:spPr/>
    </dgm:pt>
    <dgm:pt modelId="{B8A67D37-2B6D-49FF-BEA8-C862B61E0B61}" type="pres">
      <dgm:prSet presAssocID="{BEA68EDA-970B-42EE-9049-0895481318BC}" presName="bgRect" presStyleLbl="bgShp" presStyleIdx="1" presStyleCnt="3"/>
      <dgm:spPr/>
    </dgm:pt>
    <dgm:pt modelId="{85C54E41-01B0-4958-9DFE-EB573658AC8F}" type="pres">
      <dgm:prSet presAssocID="{BEA68EDA-970B-42EE-9049-0895481318BC}" presName="iconRect" presStyleLbl="node1" presStyleIdx="1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lp"/>
        </a:ext>
      </dgm:extLst>
    </dgm:pt>
    <dgm:pt modelId="{72B6E4DD-CC77-48C7-8982-8C51DEA770FD}" type="pres">
      <dgm:prSet presAssocID="{BEA68EDA-970B-42EE-9049-0895481318BC}" presName="spaceRect" presStyleCnt="0"/>
      <dgm:spPr/>
    </dgm:pt>
    <dgm:pt modelId="{8E171E32-CE36-4C9D-BA7F-97B32A25A80F}" type="pres">
      <dgm:prSet presAssocID="{BEA68EDA-970B-42EE-9049-0895481318BC}" presName="parTx" presStyleLbl="revTx" presStyleIdx="1" presStyleCnt="3">
        <dgm:presLayoutVars>
          <dgm:chMax val="0"/>
          <dgm:chPref val="0"/>
        </dgm:presLayoutVars>
      </dgm:prSet>
      <dgm:spPr/>
    </dgm:pt>
    <dgm:pt modelId="{F4486657-20F4-4668-97FF-427434B4EFDA}" type="pres">
      <dgm:prSet presAssocID="{DABD7990-B5C8-4AB5-BD13-14E5A366476B}" presName="sibTrans" presStyleCnt="0"/>
      <dgm:spPr/>
    </dgm:pt>
    <dgm:pt modelId="{7CB4CB2C-A49C-4EDE-894F-68B03B4FDB48}" type="pres">
      <dgm:prSet presAssocID="{E4FFD34A-9E22-4036-8964-3903C1FFA6D8}" presName="compNode" presStyleCnt="0"/>
      <dgm:spPr/>
    </dgm:pt>
    <dgm:pt modelId="{9F03659A-B1A9-45C5-9E0C-A9D75A90D4FC}" type="pres">
      <dgm:prSet presAssocID="{E4FFD34A-9E22-4036-8964-3903C1FFA6D8}" presName="bgRect" presStyleLbl="bgShp" presStyleIdx="2" presStyleCnt="3"/>
      <dgm:spPr/>
    </dgm:pt>
    <dgm:pt modelId="{0BB47557-CFE5-4ADC-902C-A01211987F21}" type="pres">
      <dgm:prSet presAssocID="{E4FFD34A-9E22-4036-8964-3903C1FFA6D8}" presName="iconRect" presStyleLbl="node1" presStyleIdx="2" presStyleCnt="3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arth Globe Americas"/>
        </a:ext>
      </dgm:extLst>
    </dgm:pt>
    <dgm:pt modelId="{928F64C4-4FD3-4514-9E48-3955EEE85D2F}" type="pres">
      <dgm:prSet presAssocID="{E4FFD34A-9E22-4036-8964-3903C1FFA6D8}" presName="spaceRect" presStyleCnt="0"/>
      <dgm:spPr/>
    </dgm:pt>
    <dgm:pt modelId="{C0D8786E-6EB8-41B1-8D56-C94E39C77FC0}" type="pres">
      <dgm:prSet presAssocID="{E4FFD34A-9E22-4036-8964-3903C1FFA6D8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90B3CF3B-7AA2-4183-BF8F-D191C2BEB8CA}" type="presOf" srcId="{BEA68EDA-970B-42EE-9049-0895481318BC}" destId="{8E171E32-CE36-4C9D-BA7F-97B32A25A80F}" srcOrd="0" destOrd="0" presId="urn:microsoft.com/office/officeart/2018/2/layout/IconVerticalSolidList"/>
    <dgm:cxn modelId="{75EF426C-E441-4011-BB12-6003A1FB2027}" srcId="{BEFC4B12-4A64-4F3E-8EEB-9E4B5FA0716E}" destId="{FDA0A3F8-9F07-48F7-8E44-2576086F7A3B}" srcOrd="0" destOrd="0" parTransId="{CDFC0304-D048-4B56-A923-142FC76F01A4}" sibTransId="{3579C011-D166-431C-BF26-9AE1FDD9E23A}"/>
    <dgm:cxn modelId="{9B4A9D78-5A1D-40D4-995F-C62430E4CB74}" type="presOf" srcId="{BEFC4B12-4A64-4F3E-8EEB-9E4B5FA0716E}" destId="{0A2BB126-0626-4EEB-9AB6-2BE0DF729C18}" srcOrd="0" destOrd="0" presId="urn:microsoft.com/office/officeart/2018/2/layout/IconVerticalSolidList"/>
    <dgm:cxn modelId="{287E278E-759A-4D26-8C4F-6515D5043060}" srcId="{BEFC4B12-4A64-4F3E-8EEB-9E4B5FA0716E}" destId="{E4FFD34A-9E22-4036-8964-3903C1FFA6D8}" srcOrd="2" destOrd="0" parTransId="{AC762793-3E05-446A-B57F-B14B9F6921BB}" sibTransId="{890AC815-3228-45C7-A9BF-169EB99C4063}"/>
    <dgm:cxn modelId="{D0479198-4218-49FA-B4F8-1657E059B2D2}" type="presOf" srcId="{E4FFD34A-9E22-4036-8964-3903C1FFA6D8}" destId="{C0D8786E-6EB8-41B1-8D56-C94E39C77FC0}" srcOrd="0" destOrd="0" presId="urn:microsoft.com/office/officeart/2018/2/layout/IconVerticalSolidList"/>
    <dgm:cxn modelId="{E6418CA3-5DCF-48D4-8306-9A65A673B051}" srcId="{BEFC4B12-4A64-4F3E-8EEB-9E4B5FA0716E}" destId="{BEA68EDA-970B-42EE-9049-0895481318BC}" srcOrd="1" destOrd="0" parTransId="{B32062C4-B3A4-4DE9-8F01-0820CD5F01CD}" sibTransId="{DABD7990-B5C8-4AB5-BD13-14E5A366476B}"/>
    <dgm:cxn modelId="{E6070EA8-7F49-46FE-BBD3-BC801AD7DC01}" type="presOf" srcId="{FDA0A3F8-9F07-48F7-8E44-2576086F7A3B}" destId="{3F6073C1-B812-43CC-A888-AA4CB04BE648}" srcOrd="0" destOrd="0" presId="urn:microsoft.com/office/officeart/2018/2/layout/IconVerticalSolidList"/>
    <dgm:cxn modelId="{04DFC3CE-CD93-4A3B-A8D8-B29EC947E9BA}" type="presParOf" srcId="{0A2BB126-0626-4EEB-9AB6-2BE0DF729C18}" destId="{645C6A4A-9ACE-4DB5-A020-FE09B0D11567}" srcOrd="0" destOrd="0" presId="urn:microsoft.com/office/officeart/2018/2/layout/IconVerticalSolidList"/>
    <dgm:cxn modelId="{CB9FDEC4-E3FB-4AD9-93CD-6952DBC7EA70}" type="presParOf" srcId="{645C6A4A-9ACE-4DB5-A020-FE09B0D11567}" destId="{AB3CBC93-4AF6-465F-9C9E-BB1C2217EC67}" srcOrd="0" destOrd="0" presId="urn:microsoft.com/office/officeart/2018/2/layout/IconVerticalSolidList"/>
    <dgm:cxn modelId="{F1343743-BA7F-486C-A8B4-14D6A1A0F0AB}" type="presParOf" srcId="{645C6A4A-9ACE-4DB5-A020-FE09B0D11567}" destId="{B2DB65CF-5ADD-41B4-A68A-AE82D00B50B2}" srcOrd="1" destOrd="0" presId="urn:microsoft.com/office/officeart/2018/2/layout/IconVerticalSolidList"/>
    <dgm:cxn modelId="{BFFBBF69-00A6-4C12-9DC9-FB035778C4AC}" type="presParOf" srcId="{645C6A4A-9ACE-4DB5-A020-FE09B0D11567}" destId="{00D6562D-4CC3-4E9F-A523-654AF03543DC}" srcOrd="2" destOrd="0" presId="urn:microsoft.com/office/officeart/2018/2/layout/IconVerticalSolidList"/>
    <dgm:cxn modelId="{791AADE1-2F05-4B5A-8BB3-912A2F7EACEE}" type="presParOf" srcId="{645C6A4A-9ACE-4DB5-A020-FE09B0D11567}" destId="{3F6073C1-B812-43CC-A888-AA4CB04BE648}" srcOrd="3" destOrd="0" presId="urn:microsoft.com/office/officeart/2018/2/layout/IconVerticalSolidList"/>
    <dgm:cxn modelId="{C71FD337-EB44-4A7C-A363-0B6171B3E086}" type="presParOf" srcId="{0A2BB126-0626-4EEB-9AB6-2BE0DF729C18}" destId="{1CF47E07-560B-4686-A939-A4D9F2B476F9}" srcOrd="1" destOrd="0" presId="urn:microsoft.com/office/officeart/2018/2/layout/IconVerticalSolidList"/>
    <dgm:cxn modelId="{FB3F8A77-1153-4B01-9F7C-37449A2D87D7}" type="presParOf" srcId="{0A2BB126-0626-4EEB-9AB6-2BE0DF729C18}" destId="{B498AD3F-1C83-47D5-B0AC-61C7B10D6EC4}" srcOrd="2" destOrd="0" presId="urn:microsoft.com/office/officeart/2018/2/layout/IconVerticalSolidList"/>
    <dgm:cxn modelId="{925F2058-AD4B-42C5-A011-BCC60924F8EE}" type="presParOf" srcId="{B498AD3F-1C83-47D5-B0AC-61C7B10D6EC4}" destId="{B8A67D37-2B6D-49FF-BEA8-C862B61E0B61}" srcOrd="0" destOrd="0" presId="urn:microsoft.com/office/officeart/2018/2/layout/IconVerticalSolidList"/>
    <dgm:cxn modelId="{CD6A7FCA-5D26-4FC8-83AB-4805CFF036B2}" type="presParOf" srcId="{B498AD3F-1C83-47D5-B0AC-61C7B10D6EC4}" destId="{85C54E41-01B0-4958-9DFE-EB573658AC8F}" srcOrd="1" destOrd="0" presId="urn:microsoft.com/office/officeart/2018/2/layout/IconVerticalSolidList"/>
    <dgm:cxn modelId="{F8EF54F4-468A-4FB1-9BF4-52EEF5E20F26}" type="presParOf" srcId="{B498AD3F-1C83-47D5-B0AC-61C7B10D6EC4}" destId="{72B6E4DD-CC77-48C7-8982-8C51DEA770FD}" srcOrd="2" destOrd="0" presId="urn:microsoft.com/office/officeart/2018/2/layout/IconVerticalSolidList"/>
    <dgm:cxn modelId="{A200CBB1-1267-4FF9-BD33-C545155A536E}" type="presParOf" srcId="{B498AD3F-1C83-47D5-B0AC-61C7B10D6EC4}" destId="{8E171E32-CE36-4C9D-BA7F-97B32A25A80F}" srcOrd="3" destOrd="0" presId="urn:microsoft.com/office/officeart/2018/2/layout/IconVerticalSolidList"/>
    <dgm:cxn modelId="{E65613C0-E225-4B48-88A5-B0A5BEFF8C11}" type="presParOf" srcId="{0A2BB126-0626-4EEB-9AB6-2BE0DF729C18}" destId="{F4486657-20F4-4668-97FF-427434B4EFDA}" srcOrd="3" destOrd="0" presId="urn:microsoft.com/office/officeart/2018/2/layout/IconVerticalSolidList"/>
    <dgm:cxn modelId="{6FCA6030-C72C-4DB7-9EF8-258C5FF312BF}" type="presParOf" srcId="{0A2BB126-0626-4EEB-9AB6-2BE0DF729C18}" destId="{7CB4CB2C-A49C-4EDE-894F-68B03B4FDB48}" srcOrd="4" destOrd="0" presId="urn:microsoft.com/office/officeart/2018/2/layout/IconVerticalSolidList"/>
    <dgm:cxn modelId="{E4189417-1973-4AF5-9061-1AE2B88E9BD1}" type="presParOf" srcId="{7CB4CB2C-A49C-4EDE-894F-68B03B4FDB48}" destId="{9F03659A-B1A9-45C5-9E0C-A9D75A90D4FC}" srcOrd="0" destOrd="0" presId="urn:microsoft.com/office/officeart/2018/2/layout/IconVerticalSolidList"/>
    <dgm:cxn modelId="{3B5E5656-613E-487A-A0C4-394D7B8E9582}" type="presParOf" srcId="{7CB4CB2C-A49C-4EDE-894F-68B03B4FDB48}" destId="{0BB47557-CFE5-4ADC-902C-A01211987F21}" srcOrd="1" destOrd="0" presId="urn:microsoft.com/office/officeart/2018/2/layout/IconVerticalSolidList"/>
    <dgm:cxn modelId="{20C24BA3-D42E-4F8F-924E-0E6C5C607F0E}" type="presParOf" srcId="{7CB4CB2C-A49C-4EDE-894F-68B03B4FDB48}" destId="{928F64C4-4FD3-4514-9E48-3955EEE85D2F}" srcOrd="2" destOrd="0" presId="urn:microsoft.com/office/officeart/2018/2/layout/IconVerticalSolidList"/>
    <dgm:cxn modelId="{A7E2AA53-9290-4F9D-A8A4-F4AADA34E431}" type="presParOf" srcId="{7CB4CB2C-A49C-4EDE-894F-68B03B4FDB48}" destId="{C0D8786E-6EB8-41B1-8D56-C94E39C77FC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E2911FF-F673-4C46-9C50-A7AB26C684FF}" type="doc">
      <dgm:prSet loTypeId="urn:microsoft.com/office/officeart/2016/7/layout/VerticalSolidActionList" loCatId="List" qsTypeId="urn:microsoft.com/office/officeart/2005/8/quickstyle/simple5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866E124-512F-4123-857A-17A023224D5C}">
      <dgm:prSet/>
      <dgm:spPr/>
      <dgm:t>
        <a:bodyPr/>
        <a:lstStyle/>
        <a:p>
          <a:r>
            <a:rPr lang="en-US"/>
            <a:t>Report</a:t>
          </a:r>
        </a:p>
      </dgm:t>
    </dgm:pt>
    <dgm:pt modelId="{4E9E9978-4EFA-4C97-9A16-DD9A6438247A}" type="parTrans" cxnId="{89E24CE1-BB31-4677-9031-64A3E125B8E2}">
      <dgm:prSet/>
      <dgm:spPr/>
      <dgm:t>
        <a:bodyPr/>
        <a:lstStyle/>
        <a:p>
          <a:endParaRPr lang="en-US"/>
        </a:p>
      </dgm:t>
    </dgm:pt>
    <dgm:pt modelId="{AC0C40A2-9853-4C5F-BA31-EBD69F5FB2EC}" type="sibTrans" cxnId="{89E24CE1-BB31-4677-9031-64A3E125B8E2}">
      <dgm:prSet/>
      <dgm:spPr/>
      <dgm:t>
        <a:bodyPr/>
        <a:lstStyle/>
        <a:p>
          <a:endParaRPr lang="en-US"/>
        </a:p>
      </dgm:t>
    </dgm:pt>
    <dgm:pt modelId="{566E2DD0-2869-4BDF-8DBB-C7017724D5A6}">
      <dgm:prSet/>
      <dgm:spPr/>
      <dgm:t>
        <a:bodyPr/>
        <a:lstStyle/>
        <a:p>
          <a:r>
            <a:rPr lang="en-US"/>
            <a:t>Report immediately</a:t>
          </a:r>
        </a:p>
      </dgm:t>
    </dgm:pt>
    <dgm:pt modelId="{6254B3E2-CDDA-4733-AA73-AE7C2378F5BE}" type="parTrans" cxnId="{B3402F4E-81C0-4261-A05F-9A516ED761E5}">
      <dgm:prSet/>
      <dgm:spPr/>
      <dgm:t>
        <a:bodyPr/>
        <a:lstStyle/>
        <a:p>
          <a:endParaRPr lang="en-US"/>
        </a:p>
      </dgm:t>
    </dgm:pt>
    <dgm:pt modelId="{2DAD8C82-222F-4A8F-8F4D-C0B1E9464A69}" type="sibTrans" cxnId="{B3402F4E-81C0-4261-A05F-9A516ED761E5}">
      <dgm:prSet/>
      <dgm:spPr/>
      <dgm:t>
        <a:bodyPr/>
        <a:lstStyle/>
        <a:p>
          <a:endParaRPr lang="en-US"/>
        </a:p>
      </dgm:t>
    </dgm:pt>
    <dgm:pt modelId="{A75A0777-E19C-4840-AC5C-DBD5CD65FA54}">
      <dgm:prSet/>
      <dgm:spPr/>
      <dgm:t>
        <a:bodyPr/>
        <a:lstStyle/>
        <a:p>
          <a:r>
            <a:rPr lang="en-US"/>
            <a:t>Document</a:t>
          </a:r>
        </a:p>
      </dgm:t>
    </dgm:pt>
    <dgm:pt modelId="{36D09CF7-163D-4F4C-8D9A-DCAEED2EC20F}" type="parTrans" cxnId="{816607AF-C27E-4028-B852-4F22362D172C}">
      <dgm:prSet/>
      <dgm:spPr/>
      <dgm:t>
        <a:bodyPr/>
        <a:lstStyle/>
        <a:p>
          <a:endParaRPr lang="en-US"/>
        </a:p>
      </dgm:t>
    </dgm:pt>
    <dgm:pt modelId="{A8418051-8B65-483B-B948-E30210DBECB7}" type="sibTrans" cxnId="{816607AF-C27E-4028-B852-4F22362D172C}">
      <dgm:prSet/>
      <dgm:spPr/>
      <dgm:t>
        <a:bodyPr/>
        <a:lstStyle/>
        <a:p>
          <a:endParaRPr lang="en-US"/>
        </a:p>
      </dgm:t>
    </dgm:pt>
    <dgm:pt modelId="{A05A73AC-DA05-4508-9A17-CA6474486374}">
      <dgm:prSet/>
      <dgm:spPr/>
      <dgm:t>
        <a:bodyPr/>
        <a:lstStyle/>
        <a:p>
          <a:r>
            <a:rPr lang="en-US"/>
            <a:t>Document accurately</a:t>
          </a:r>
        </a:p>
      </dgm:t>
    </dgm:pt>
    <dgm:pt modelId="{B819F317-D867-402E-9851-C8E6901967F3}" type="parTrans" cxnId="{E9EC03ED-C761-4431-8E60-EEA573914432}">
      <dgm:prSet/>
      <dgm:spPr/>
      <dgm:t>
        <a:bodyPr/>
        <a:lstStyle/>
        <a:p>
          <a:endParaRPr lang="en-US"/>
        </a:p>
      </dgm:t>
    </dgm:pt>
    <dgm:pt modelId="{2CB322A8-B9D3-45A5-A952-6EBB5CC7E8A3}" type="sibTrans" cxnId="{E9EC03ED-C761-4431-8E60-EEA573914432}">
      <dgm:prSet/>
      <dgm:spPr/>
      <dgm:t>
        <a:bodyPr/>
        <a:lstStyle/>
        <a:p>
          <a:endParaRPr lang="en-US"/>
        </a:p>
      </dgm:t>
    </dgm:pt>
    <dgm:pt modelId="{2CC83BF6-A1B5-4171-9889-6FF6DB680F93}">
      <dgm:prSet/>
      <dgm:spPr/>
      <dgm:t>
        <a:bodyPr/>
        <a:lstStyle/>
        <a:p>
          <a:r>
            <a:rPr lang="en-US"/>
            <a:t>Notify</a:t>
          </a:r>
        </a:p>
      </dgm:t>
    </dgm:pt>
    <dgm:pt modelId="{0EB97DE2-EE11-4657-B60B-755CCF345ABB}" type="parTrans" cxnId="{28F989A0-43BF-4207-BCDD-7E7DA903FEB3}">
      <dgm:prSet/>
      <dgm:spPr/>
      <dgm:t>
        <a:bodyPr/>
        <a:lstStyle/>
        <a:p>
          <a:endParaRPr lang="en-US"/>
        </a:p>
      </dgm:t>
    </dgm:pt>
    <dgm:pt modelId="{07A202AA-3735-4850-A87D-F926A51D8EAA}" type="sibTrans" cxnId="{28F989A0-43BF-4207-BCDD-7E7DA903FEB3}">
      <dgm:prSet/>
      <dgm:spPr/>
      <dgm:t>
        <a:bodyPr/>
        <a:lstStyle/>
        <a:p>
          <a:endParaRPr lang="en-US"/>
        </a:p>
      </dgm:t>
    </dgm:pt>
    <dgm:pt modelId="{DDCCE6F1-22CC-4F2A-BB62-9A19BBD855FF}">
      <dgm:prSet/>
      <dgm:spPr/>
      <dgm:t>
        <a:bodyPr/>
        <a:lstStyle/>
        <a:p>
          <a:r>
            <a:rPr lang="en-US"/>
            <a:t>Notify provider</a:t>
          </a:r>
        </a:p>
      </dgm:t>
    </dgm:pt>
    <dgm:pt modelId="{BD47B6E9-E192-4B97-90AB-6629B68A1993}" type="parTrans" cxnId="{75FFCEE9-C950-49F6-B6AF-D5D2E33D23CE}">
      <dgm:prSet/>
      <dgm:spPr/>
      <dgm:t>
        <a:bodyPr/>
        <a:lstStyle/>
        <a:p>
          <a:endParaRPr lang="en-US"/>
        </a:p>
      </dgm:t>
    </dgm:pt>
    <dgm:pt modelId="{9A0246C9-1403-4C4E-BC89-B6433A0646C9}" type="sibTrans" cxnId="{75FFCEE9-C950-49F6-B6AF-D5D2E33D23CE}">
      <dgm:prSet/>
      <dgm:spPr/>
      <dgm:t>
        <a:bodyPr/>
        <a:lstStyle/>
        <a:p>
          <a:endParaRPr lang="en-US"/>
        </a:p>
      </dgm:t>
    </dgm:pt>
    <dgm:pt modelId="{A5605FAC-5925-4304-B34C-D01B5AF3F11A}">
      <dgm:prSet/>
      <dgm:spPr/>
      <dgm:t>
        <a:bodyPr/>
        <a:lstStyle/>
        <a:p>
          <a:r>
            <a:rPr lang="en-US"/>
            <a:t>Monitor</a:t>
          </a:r>
        </a:p>
      </dgm:t>
    </dgm:pt>
    <dgm:pt modelId="{B301CD3E-91B5-459B-8B33-76B5709805B4}" type="parTrans" cxnId="{E8353073-C01C-414E-8535-BBF54F13A293}">
      <dgm:prSet/>
      <dgm:spPr/>
      <dgm:t>
        <a:bodyPr/>
        <a:lstStyle/>
        <a:p>
          <a:endParaRPr lang="en-US"/>
        </a:p>
      </dgm:t>
    </dgm:pt>
    <dgm:pt modelId="{748ED6CB-4CF8-4383-A83E-9F8A0324229E}" type="sibTrans" cxnId="{E8353073-C01C-414E-8535-BBF54F13A293}">
      <dgm:prSet/>
      <dgm:spPr/>
      <dgm:t>
        <a:bodyPr/>
        <a:lstStyle/>
        <a:p>
          <a:endParaRPr lang="en-US"/>
        </a:p>
      </dgm:t>
    </dgm:pt>
    <dgm:pt modelId="{54B0E451-0CEF-43D1-9AD6-18B61CC3F3CE}">
      <dgm:prSet/>
      <dgm:spPr/>
      <dgm:t>
        <a:bodyPr/>
        <a:lstStyle/>
        <a:p>
          <a:r>
            <a:rPr lang="en-US"/>
            <a:t>Monitor patient</a:t>
          </a:r>
        </a:p>
      </dgm:t>
    </dgm:pt>
    <dgm:pt modelId="{EF67B757-D0EF-47AB-8C9F-DA7D8740FBAB}" type="parTrans" cxnId="{34A83E33-1CA5-4A67-A497-1A2782298EEE}">
      <dgm:prSet/>
      <dgm:spPr/>
      <dgm:t>
        <a:bodyPr/>
        <a:lstStyle/>
        <a:p>
          <a:endParaRPr lang="en-US"/>
        </a:p>
      </dgm:t>
    </dgm:pt>
    <dgm:pt modelId="{9D948F8A-C510-4E37-A6B2-1E263C011659}" type="sibTrans" cxnId="{34A83E33-1CA5-4A67-A497-1A2782298EEE}">
      <dgm:prSet/>
      <dgm:spPr/>
      <dgm:t>
        <a:bodyPr/>
        <a:lstStyle/>
        <a:p>
          <a:endParaRPr lang="en-US"/>
        </a:p>
      </dgm:t>
    </dgm:pt>
    <dgm:pt modelId="{C9DED202-AC31-0A4D-8020-5B79AE7D5493}" type="pres">
      <dgm:prSet presAssocID="{FE2911FF-F673-4C46-9C50-A7AB26C684FF}" presName="Name0" presStyleCnt="0">
        <dgm:presLayoutVars>
          <dgm:dir/>
          <dgm:animLvl val="lvl"/>
          <dgm:resizeHandles val="exact"/>
        </dgm:presLayoutVars>
      </dgm:prSet>
      <dgm:spPr/>
    </dgm:pt>
    <dgm:pt modelId="{2452773E-5B5A-7C4A-99D0-158A2C67C72E}" type="pres">
      <dgm:prSet presAssocID="{2866E124-512F-4123-857A-17A023224D5C}" presName="linNode" presStyleCnt="0"/>
      <dgm:spPr/>
    </dgm:pt>
    <dgm:pt modelId="{835E5BDA-DBFA-584D-AA3D-8F8F099B3FE6}" type="pres">
      <dgm:prSet presAssocID="{2866E124-512F-4123-857A-17A023224D5C}" presName="parentText" presStyleLbl="alignNode1" presStyleIdx="0" presStyleCnt="4">
        <dgm:presLayoutVars>
          <dgm:chMax val="1"/>
          <dgm:bulletEnabled/>
        </dgm:presLayoutVars>
      </dgm:prSet>
      <dgm:spPr/>
    </dgm:pt>
    <dgm:pt modelId="{6DC241FB-74B7-4C49-B924-1F3555070789}" type="pres">
      <dgm:prSet presAssocID="{2866E124-512F-4123-857A-17A023224D5C}" presName="descendantText" presStyleLbl="alignAccFollowNode1" presStyleIdx="0" presStyleCnt="4">
        <dgm:presLayoutVars>
          <dgm:bulletEnabled/>
        </dgm:presLayoutVars>
      </dgm:prSet>
      <dgm:spPr/>
    </dgm:pt>
    <dgm:pt modelId="{60498DF5-8F32-BA4F-AF1B-430211AFB2B3}" type="pres">
      <dgm:prSet presAssocID="{AC0C40A2-9853-4C5F-BA31-EBD69F5FB2EC}" presName="sp" presStyleCnt="0"/>
      <dgm:spPr/>
    </dgm:pt>
    <dgm:pt modelId="{EB3F6107-A233-1F4D-A30B-8D25F94DE3EC}" type="pres">
      <dgm:prSet presAssocID="{A75A0777-E19C-4840-AC5C-DBD5CD65FA54}" presName="linNode" presStyleCnt="0"/>
      <dgm:spPr/>
    </dgm:pt>
    <dgm:pt modelId="{B5F5AA01-8FC6-7441-943D-80EC9E4754BD}" type="pres">
      <dgm:prSet presAssocID="{A75A0777-E19C-4840-AC5C-DBD5CD65FA54}" presName="parentText" presStyleLbl="alignNode1" presStyleIdx="1" presStyleCnt="4">
        <dgm:presLayoutVars>
          <dgm:chMax val="1"/>
          <dgm:bulletEnabled/>
        </dgm:presLayoutVars>
      </dgm:prSet>
      <dgm:spPr/>
    </dgm:pt>
    <dgm:pt modelId="{47AE4A60-4857-524F-B70F-009F4BCE92A3}" type="pres">
      <dgm:prSet presAssocID="{A75A0777-E19C-4840-AC5C-DBD5CD65FA54}" presName="descendantText" presStyleLbl="alignAccFollowNode1" presStyleIdx="1" presStyleCnt="4">
        <dgm:presLayoutVars>
          <dgm:bulletEnabled/>
        </dgm:presLayoutVars>
      </dgm:prSet>
      <dgm:spPr/>
    </dgm:pt>
    <dgm:pt modelId="{6DEC316D-EC14-0C40-9DD3-D63DC6773466}" type="pres">
      <dgm:prSet presAssocID="{A8418051-8B65-483B-B948-E30210DBECB7}" presName="sp" presStyleCnt="0"/>
      <dgm:spPr/>
    </dgm:pt>
    <dgm:pt modelId="{458E2FAC-75F2-C44F-A651-11F4B0AFE5F7}" type="pres">
      <dgm:prSet presAssocID="{2CC83BF6-A1B5-4171-9889-6FF6DB680F93}" presName="linNode" presStyleCnt="0"/>
      <dgm:spPr/>
    </dgm:pt>
    <dgm:pt modelId="{0891CD97-C91C-A449-BBE1-93FEE2B88622}" type="pres">
      <dgm:prSet presAssocID="{2CC83BF6-A1B5-4171-9889-6FF6DB680F93}" presName="parentText" presStyleLbl="alignNode1" presStyleIdx="2" presStyleCnt="4">
        <dgm:presLayoutVars>
          <dgm:chMax val="1"/>
          <dgm:bulletEnabled/>
        </dgm:presLayoutVars>
      </dgm:prSet>
      <dgm:spPr/>
    </dgm:pt>
    <dgm:pt modelId="{09C61AE9-C5B4-A44B-B2E3-B926FDFB2116}" type="pres">
      <dgm:prSet presAssocID="{2CC83BF6-A1B5-4171-9889-6FF6DB680F93}" presName="descendantText" presStyleLbl="alignAccFollowNode1" presStyleIdx="2" presStyleCnt="4">
        <dgm:presLayoutVars>
          <dgm:bulletEnabled/>
        </dgm:presLayoutVars>
      </dgm:prSet>
      <dgm:spPr/>
    </dgm:pt>
    <dgm:pt modelId="{CADE2C19-B478-BE40-B2DB-1E5332946B92}" type="pres">
      <dgm:prSet presAssocID="{07A202AA-3735-4850-A87D-F926A51D8EAA}" presName="sp" presStyleCnt="0"/>
      <dgm:spPr/>
    </dgm:pt>
    <dgm:pt modelId="{23BD139D-6506-7246-9DB8-2DC6149B5349}" type="pres">
      <dgm:prSet presAssocID="{A5605FAC-5925-4304-B34C-D01B5AF3F11A}" presName="linNode" presStyleCnt="0"/>
      <dgm:spPr/>
    </dgm:pt>
    <dgm:pt modelId="{9B3F300B-866A-5349-B04B-6A9D749438B0}" type="pres">
      <dgm:prSet presAssocID="{A5605FAC-5925-4304-B34C-D01B5AF3F11A}" presName="parentText" presStyleLbl="alignNode1" presStyleIdx="3" presStyleCnt="4">
        <dgm:presLayoutVars>
          <dgm:chMax val="1"/>
          <dgm:bulletEnabled/>
        </dgm:presLayoutVars>
      </dgm:prSet>
      <dgm:spPr/>
    </dgm:pt>
    <dgm:pt modelId="{949013B9-571E-BE49-856F-09DE7040CDA8}" type="pres">
      <dgm:prSet presAssocID="{A5605FAC-5925-4304-B34C-D01B5AF3F11A}" presName="descendantText" presStyleLbl="alignAccFollowNode1" presStyleIdx="3" presStyleCnt="4">
        <dgm:presLayoutVars>
          <dgm:bulletEnabled/>
        </dgm:presLayoutVars>
      </dgm:prSet>
      <dgm:spPr/>
    </dgm:pt>
  </dgm:ptLst>
  <dgm:cxnLst>
    <dgm:cxn modelId="{0151AC0A-41D3-0143-8783-8360E82B1748}" type="presOf" srcId="{2CC83BF6-A1B5-4171-9889-6FF6DB680F93}" destId="{0891CD97-C91C-A449-BBE1-93FEE2B88622}" srcOrd="0" destOrd="0" presId="urn:microsoft.com/office/officeart/2016/7/layout/VerticalSolidActionList"/>
    <dgm:cxn modelId="{5893AF15-7EC5-0642-A8D5-A4690219EFEC}" type="presOf" srcId="{DDCCE6F1-22CC-4F2A-BB62-9A19BBD855FF}" destId="{09C61AE9-C5B4-A44B-B2E3-B926FDFB2116}" srcOrd="0" destOrd="0" presId="urn:microsoft.com/office/officeart/2016/7/layout/VerticalSolidActionList"/>
    <dgm:cxn modelId="{40F2251A-8944-3B4E-9FED-C1E521BF4685}" type="presOf" srcId="{A05A73AC-DA05-4508-9A17-CA6474486374}" destId="{47AE4A60-4857-524F-B70F-009F4BCE92A3}" srcOrd="0" destOrd="0" presId="urn:microsoft.com/office/officeart/2016/7/layout/VerticalSolidActionList"/>
    <dgm:cxn modelId="{34A83E33-1CA5-4A67-A497-1A2782298EEE}" srcId="{A5605FAC-5925-4304-B34C-D01B5AF3F11A}" destId="{54B0E451-0CEF-43D1-9AD6-18B61CC3F3CE}" srcOrd="0" destOrd="0" parTransId="{EF67B757-D0EF-47AB-8C9F-DA7D8740FBAB}" sibTransId="{9D948F8A-C510-4E37-A6B2-1E263C011659}"/>
    <dgm:cxn modelId="{B3402F4E-81C0-4261-A05F-9A516ED761E5}" srcId="{2866E124-512F-4123-857A-17A023224D5C}" destId="{566E2DD0-2869-4BDF-8DBB-C7017724D5A6}" srcOrd="0" destOrd="0" parTransId="{6254B3E2-CDDA-4733-AA73-AE7C2378F5BE}" sibTransId="{2DAD8C82-222F-4A8F-8F4D-C0B1E9464A69}"/>
    <dgm:cxn modelId="{E8353073-C01C-414E-8535-BBF54F13A293}" srcId="{FE2911FF-F673-4C46-9C50-A7AB26C684FF}" destId="{A5605FAC-5925-4304-B34C-D01B5AF3F11A}" srcOrd="3" destOrd="0" parTransId="{B301CD3E-91B5-459B-8B33-76B5709805B4}" sibTransId="{748ED6CB-4CF8-4383-A83E-9F8A0324229E}"/>
    <dgm:cxn modelId="{AF4FE073-2447-834D-82A7-2CC0C433E3C2}" type="presOf" srcId="{54B0E451-0CEF-43D1-9AD6-18B61CC3F3CE}" destId="{949013B9-571E-BE49-856F-09DE7040CDA8}" srcOrd="0" destOrd="0" presId="urn:microsoft.com/office/officeart/2016/7/layout/VerticalSolidActionList"/>
    <dgm:cxn modelId="{5D43E28B-1307-814A-8E6A-6A0F596FE8EB}" type="presOf" srcId="{A5605FAC-5925-4304-B34C-D01B5AF3F11A}" destId="{9B3F300B-866A-5349-B04B-6A9D749438B0}" srcOrd="0" destOrd="0" presId="urn:microsoft.com/office/officeart/2016/7/layout/VerticalSolidActionList"/>
    <dgm:cxn modelId="{8E471197-A2C4-8944-9E98-8124AD4A9B18}" type="presOf" srcId="{A75A0777-E19C-4840-AC5C-DBD5CD65FA54}" destId="{B5F5AA01-8FC6-7441-943D-80EC9E4754BD}" srcOrd="0" destOrd="0" presId="urn:microsoft.com/office/officeart/2016/7/layout/VerticalSolidActionList"/>
    <dgm:cxn modelId="{28F989A0-43BF-4207-BCDD-7E7DA903FEB3}" srcId="{FE2911FF-F673-4C46-9C50-A7AB26C684FF}" destId="{2CC83BF6-A1B5-4171-9889-6FF6DB680F93}" srcOrd="2" destOrd="0" parTransId="{0EB97DE2-EE11-4657-B60B-755CCF345ABB}" sibTransId="{07A202AA-3735-4850-A87D-F926A51D8EAA}"/>
    <dgm:cxn modelId="{786302A3-AE44-E44A-8B3A-AA9785606673}" type="presOf" srcId="{566E2DD0-2869-4BDF-8DBB-C7017724D5A6}" destId="{6DC241FB-74B7-4C49-B924-1F3555070789}" srcOrd="0" destOrd="0" presId="urn:microsoft.com/office/officeart/2016/7/layout/VerticalSolidActionList"/>
    <dgm:cxn modelId="{816607AF-C27E-4028-B852-4F22362D172C}" srcId="{FE2911FF-F673-4C46-9C50-A7AB26C684FF}" destId="{A75A0777-E19C-4840-AC5C-DBD5CD65FA54}" srcOrd="1" destOrd="0" parTransId="{36D09CF7-163D-4F4C-8D9A-DCAEED2EC20F}" sibTransId="{A8418051-8B65-483B-B948-E30210DBECB7}"/>
    <dgm:cxn modelId="{8091C9C5-134B-F14A-B4F6-8DC4B42DB493}" type="presOf" srcId="{FE2911FF-F673-4C46-9C50-A7AB26C684FF}" destId="{C9DED202-AC31-0A4D-8020-5B79AE7D5493}" srcOrd="0" destOrd="0" presId="urn:microsoft.com/office/officeart/2016/7/layout/VerticalSolidActionList"/>
    <dgm:cxn modelId="{89E24CE1-BB31-4677-9031-64A3E125B8E2}" srcId="{FE2911FF-F673-4C46-9C50-A7AB26C684FF}" destId="{2866E124-512F-4123-857A-17A023224D5C}" srcOrd="0" destOrd="0" parTransId="{4E9E9978-4EFA-4C97-9A16-DD9A6438247A}" sibTransId="{AC0C40A2-9853-4C5F-BA31-EBD69F5FB2EC}"/>
    <dgm:cxn modelId="{75FFCEE9-C950-49F6-B6AF-D5D2E33D23CE}" srcId="{2CC83BF6-A1B5-4171-9889-6FF6DB680F93}" destId="{DDCCE6F1-22CC-4F2A-BB62-9A19BBD855FF}" srcOrd="0" destOrd="0" parTransId="{BD47B6E9-E192-4B97-90AB-6629B68A1993}" sibTransId="{9A0246C9-1403-4C4E-BC89-B6433A0646C9}"/>
    <dgm:cxn modelId="{E9EC03ED-C761-4431-8E60-EEA573914432}" srcId="{A75A0777-E19C-4840-AC5C-DBD5CD65FA54}" destId="{A05A73AC-DA05-4508-9A17-CA6474486374}" srcOrd="0" destOrd="0" parTransId="{B819F317-D867-402E-9851-C8E6901967F3}" sibTransId="{2CB322A8-B9D3-45A5-A952-6EBB5CC7E8A3}"/>
    <dgm:cxn modelId="{7D46B4F2-1CFD-4245-A013-8441425F2446}" type="presOf" srcId="{2866E124-512F-4123-857A-17A023224D5C}" destId="{835E5BDA-DBFA-584D-AA3D-8F8F099B3FE6}" srcOrd="0" destOrd="0" presId="urn:microsoft.com/office/officeart/2016/7/layout/VerticalSolidActionList"/>
    <dgm:cxn modelId="{1A848161-8262-9740-B1F8-1C2C77C3814F}" type="presParOf" srcId="{C9DED202-AC31-0A4D-8020-5B79AE7D5493}" destId="{2452773E-5B5A-7C4A-99D0-158A2C67C72E}" srcOrd="0" destOrd="0" presId="urn:microsoft.com/office/officeart/2016/7/layout/VerticalSolidActionList"/>
    <dgm:cxn modelId="{52049D9A-09AD-A64D-8777-7B8EDA83B356}" type="presParOf" srcId="{2452773E-5B5A-7C4A-99D0-158A2C67C72E}" destId="{835E5BDA-DBFA-584D-AA3D-8F8F099B3FE6}" srcOrd="0" destOrd="0" presId="urn:microsoft.com/office/officeart/2016/7/layout/VerticalSolidActionList"/>
    <dgm:cxn modelId="{F4DEA5AF-B3FE-7C4C-9909-299C1158949F}" type="presParOf" srcId="{2452773E-5B5A-7C4A-99D0-158A2C67C72E}" destId="{6DC241FB-74B7-4C49-B924-1F3555070789}" srcOrd="1" destOrd="0" presId="urn:microsoft.com/office/officeart/2016/7/layout/VerticalSolidActionList"/>
    <dgm:cxn modelId="{737946AB-37AB-2847-94B8-7C4E3FAEB125}" type="presParOf" srcId="{C9DED202-AC31-0A4D-8020-5B79AE7D5493}" destId="{60498DF5-8F32-BA4F-AF1B-430211AFB2B3}" srcOrd="1" destOrd="0" presId="urn:microsoft.com/office/officeart/2016/7/layout/VerticalSolidActionList"/>
    <dgm:cxn modelId="{CAAB361C-5693-AC4D-A640-4CF51422A24E}" type="presParOf" srcId="{C9DED202-AC31-0A4D-8020-5B79AE7D5493}" destId="{EB3F6107-A233-1F4D-A30B-8D25F94DE3EC}" srcOrd="2" destOrd="0" presId="urn:microsoft.com/office/officeart/2016/7/layout/VerticalSolidActionList"/>
    <dgm:cxn modelId="{84B6EA58-AF99-7C45-8771-8D5EAFA824EE}" type="presParOf" srcId="{EB3F6107-A233-1F4D-A30B-8D25F94DE3EC}" destId="{B5F5AA01-8FC6-7441-943D-80EC9E4754BD}" srcOrd="0" destOrd="0" presId="urn:microsoft.com/office/officeart/2016/7/layout/VerticalSolidActionList"/>
    <dgm:cxn modelId="{68508C4D-FCA1-AC40-8900-3B4D8F64D074}" type="presParOf" srcId="{EB3F6107-A233-1F4D-A30B-8D25F94DE3EC}" destId="{47AE4A60-4857-524F-B70F-009F4BCE92A3}" srcOrd="1" destOrd="0" presId="urn:microsoft.com/office/officeart/2016/7/layout/VerticalSolidActionList"/>
    <dgm:cxn modelId="{84F0912F-962B-1C46-A3C0-D9A27CDC1339}" type="presParOf" srcId="{C9DED202-AC31-0A4D-8020-5B79AE7D5493}" destId="{6DEC316D-EC14-0C40-9DD3-D63DC6773466}" srcOrd="3" destOrd="0" presId="urn:microsoft.com/office/officeart/2016/7/layout/VerticalSolidActionList"/>
    <dgm:cxn modelId="{CE3DD534-D2B8-A647-81F3-2B329A633593}" type="presParOf" srcId="{C9DED202-AC31-0A4D-8020-5B79AE7D5493}" destId="{458E2FAC-75F2-C44F-A651-11F4B0AFE5F7}" srcOrd="4" destOrd="0" presId="urn:microsoft.com/office/officeart/2016/7/layout/VerticalSolidActionList"/>
    <dgm:cxn modelId="{057609FB-B946-594E-9128-52272C802A1F}" type="presParOf" srcId="{458E2FAC-75F2-C44F-A651-11F4B0AFE5F7}" destId="{0891CD97-C91C-A449-BBE1-93FEE2B88622}" srcOrd="0" destOrd="0" presId="urn:microsoft.com/office/officeart/2016/7/layout/VerticalSolidActionList"/>
    <dgm:cxn modelId="{644660BC-3FAA-FA44-AA00-E415CA5C8764}" type="presParOf" srcId="{458E2FAC-75F2-C44F-A651-11F4B0AFE5F7}" destId="{09C61AE9-C5B4-A44B-B2E3-B926FDFB2116}" srcOrd="1" destOrd="0" presId="urn:microsoft.com/office/officeart/2016/7/layout/VerticalSolidActionList"/>
    <dgm:cxn modelId="{A28AC5D7-83FB-5446-9BD4-68196C11DB48}" type="presParOf" srcId="{C9DED202-AC31-0A4D-8020-5B79AE7D5493}" destId="{CADE2C19-B478-BE40-B2DB-1E5332946B92}" srcOrd="5" destOrd="0" presId="urn:microsoft.com/office/officeart/2016/7/layout/VerticalSolidActionList"/>
    <dgm:cxn modelId="{C9506804-8DA6-3245-8CEC-73A65A3C2B77}" type="presParOf" srcId="{C9DED202-AC31-0A4D-8020-5B79AE7D5493}" destId="{23BD139D-6506-7246-9DB8-2DC6149B5349}" srcOrd="6" destOrd="0" presId="urn:microsoft.com/office/officeart/2016/7/layout/VerticalSolidActionList"/>
    <dgm:cxn modelId="{B6E5DC84-BD7E-CC46-957C-99781EC1CAFE}" type="presParOf" srcId="{23BD139D-6506-7246-9DB8-2DC6149B5349}" destId="{9B3F300B-866A-5349-B04B-6A9D749438B0}" srcOrd="0" destOrd="0" presId="urn:microsoft.com/office/officeart/2016/7/layout/VerticalSolidActionList"/>
    <dgm:cxn modelId="{87428BAA-0E42-8F4A-B5EA-A4E35D9AA902}" type="presParOf" srcId="{23BD139D-6506-7246-9DB8-2DC6149B5349}" destId="{949013B9-571E-BE49-856F-09DE7040CDA8}" srcOrd="1" destOrd="0" presId="urn:microsoft.com/office/officeart/2016/7/layout/VerticalSolidAction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E43AF7-29E6-0741-A20E-7816EB2BAC7D}">
      <dsp:nvSpPr>
        <dsp:cNvPr id="0" name=""/>
        <dsp:cNvSpPr/>
      </dsp:nvSpPr>
      <dsp:spPr>
        <a:xfrm>
          <a:off x="0" y="50864"/>
          <a:ext cx="7200900" cy="524745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baseline="0"/>
            <a:t>Right patient</a:t>
          </a:r>
          <a:endParaRPr lang="en-US" sz="2300" kern="1200"/>
        </a:p>
      </dsp:txBody>
      <dsp:txXfrm>
        <a:off x="25616" y="76480"/>
        <a:ext cx="7149668" cy="473513"/>
      </dsp:txXfrm>
    </dsp:sp>
    <dsp:sp modelId="{2BEFA295-2594-0844-9031-A2C370185FE3}">
      <dsp:nvSpPr>
        <dsp:cNvPr id="0" name=""/>
        <dsp:cNvSpPr/>
      </dsp:nvSpPr>
      <dsp:spPr>
        <a:xfrm>
          <a:off x="0" y="641849"/>
          <a:ext cx="7200900" cy="524745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baseline="0"/>
            <a:t>Right medication</a:t>
          </a:r>
          <a:endParaRPr lang="en-US" sz="2300" kern="1200"/>
        </a:p>
      </dsp:txBody>
      <dsp:txXfrm>
        <a:off x="25616" y="667465"/>
        <a:ext cx="7149668" cy="473513"/>
      </dsp:txXfrm>
    </dsp:sp>
    <dsp:sp modelId="{7C7380EE-EBD9-4841-94D4-17EE9BD11B9C}">
      <dsp:nvSpPr>
        <dsp:cNvPr id="0" name=""/>
        <dsp:cNvSpPr/>
      </dsp:nvSpPr>
      <dsp:spPr>
        <a:xfrm>
          <a:off x="0" y="1232834"/>
          <a:ext cx="7200900" cy="524745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baseline="0"/>
            <a:t>Right dose</a:t>
          </a:r>
          <a:endParaRPr lang="en-US" sz="2300" kern="1200"/>
        </a:p>
      </dsp:txBody>
      <dsp:txXfrm>
        <a:off x="25616" y="1258450"/>
        <a:ext cx="7149668" cy="473513"/>
      </dsp:txXfrm>
    </dsp:sp>
    <dsp:sp modelId="{9D0EDB82-8CDD-404D-B4E9-B13B15EDBBFF}">
      <dsp:nvSpPr>
        <dsp:cNvPr id="0" name=""/>
        <dsp:cNvSpPr/>
      </dsp:nvSpPr>
      <dsp:spPr>
        <a:xfrm>
          <a:off x="0" y="1823820"/>
          <a:ext cx="7200900" cy="524745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baseline="0"/>
            <a:t>Right route</a:t>
          </a:r>
          <a:endParaRPr lang="en-US" sz="2300" kern="1200"/>
        </a:p>
      </dsp:txBody>
      <dsp:txXfrm>
        <a:off x="25616" y="1849436"/>
        <a:ext cx="7149668" cy="473513"/>
      </dsp:txXfrm>
    </dsp:sp>
    <dsp:sp modelId="{B26A4EAC-FDD9-5D40-947B-8F6807838D02}">
      <dsp:nvSpPr>
        <dsp:cNvPr id="0" name=""/>
        <dsp:cNvSpPr/>
      </dsp:nvSpPr>
      <dsp:spPr>
        <a:xfrm>
          <a:off x="0" y="2414805"/>
          <a:ext cx="7200900" cy="524745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baseline="0"/>
            <a:t>Right time</a:t>
          </a:r>
          <a:endParaRPr lang="en-US" sz="2300" kern="1200"/>
        </a:p>
      </dsp:txBody>
      <dsp:txXfrm>
        <a:off x="25616" y="2440421"/>
        <a:ext cx="7149668" cy="473513"/>
      </dsp:txXfrm>
    </dsp:sp>
    <dsp:sp modelId="{254C5871-13D3-674E-ACBE-F6B72F88A091}">
      <dsp:nvSpPr>
        <dsp:cNvPr id="0" name=""/>
        <dsp:cNvSpPr/>
      </dsp:nvSpPr>
      <dsp:spPr>
        <a:xfrm>
          <a:off x="0" y="3005790"/>
          <a:ext cx="7200900" cy="524745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baseline="0"/>
            <a:t>Right documentation</a:t>
          </a:r>
          <a:endParaRPr lang="en-US" sz="2300" kern="1200"/>
        </a:p>
      </dsp:txBody>
      <dsp:txXfrm>
        <a:off x="25616" y="3031406"/>
        <a:ext cx="7149668" cy="47351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18EAAF-5851-CF40-BAB5-13423BAA4859}">
      <dsp:nvSpPr>
        <dsp:cNvPr id="0" name=""/>
        <dsp:cNvSpPr/>
      </dsp:nvSpPr>
      <dsp:spPr>
        <a:xfrm>
          <a:off x="709717" y="1198"/>
          <a:ext cx="2753078" cy="1651847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baseline="0"/>
            <a:t>- Right reason</a:t>
          </a:r>
          <a:endParaRPr lang="en-US" sz="4800" kern="1200"/>
        </a:p>
      </dsp:txBody>
      <dsp:txXfrm>
        <a:off x="709717" y="1198"/>
        <a:ext cx="2753078" cy="1651847"/>
      </dsp:txXfrm>
    </dsp:sp>
    <dsp:sp modelId="{FD9A25BD-0C5E-CA47-B0A3-70D4486292D2}">
      <dsp:nvSpPr>
        <dsp:cNvPr id="0" name=""/>
        <dsp:cNvSpPr/>
      </dsp:nvSpPr>
      <dsp:spPr>
        <a:xfrm>
          <a:off x="3738103" y="1198"/>
          <a:ext cx="2753078" cy="1651847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baseline="0"/>
            <a:t>- Right response</a:t>
          </a:r>
          <a:endParaRPr lang="en-US" sz="4800" kern="1200"/>
        </a:p>
      </dsp:txBody>
      <dsp:txXfrm>
        <a:off x="3738103" y="1198"/>
        <a:ext cx="2753078" cy="1651847"/>
      </dsp:txXfrm>
    </dsp:sp>
    <dsp:sp modelId="{E1BE640E-BC3A-4C4A-A4D1-D0095B1055E7}">
      <dsp:nvSpPr>
        <dsp:cNvPr id="0" name=""/>
        <dsp:cNvSpPr/>
      </dsp:nvSpPr>
      <dsp:spPr>
        <a:xfrm>
          <a:off x="2223910" y="1928353"/>
          <a:ext cx="2753078" cy="1651847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82880" tIns="182880" rIns="182880" bIns="182880" numCol="1" spcCol="1270" anchor="ctr" anchorCtr="0">
          <a:noAutofit/>
        </a:bodyPr>
        <a:lstStyle/>
        <a:p>
          <a:pPr marL="0" lvl="0" indent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baseline="0"/>
            <a:t>- Right to refuse</a:t>
          </a:r>
          <a:endParaRPr lang="en-US" sz="4800" kern="1200"/>
        </a:p>
      </dsp:txBody>
      <dsp:txXfrm>
        <a:off x="2223910" y="1928353"/>
        <a:ext cx="2753078" cy="165184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3E16F2C-973F-403A-A1F2-F47DD5DD315C}">
      <dsp:nvSpPr>
        <dsp:cNvPr id="0" name=""/>
        <dsp:cNvSpPr/>
      </dsp:nvSpPr>
      <dsp:spPr>
        <a:xfrm>
          <a:off x="311429" y="836207"/>
          <a:ext cx="970400" cy="97040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91E689-47E6-47DD-A689-83DFA0AD11C5}">
      <dsp:nvSpPr>
        <dsp:cNvPr id="0" name=""/>
        <dsp:cNvSpPr/>
      </dsp:nvSpPr>
      <dsp:spPr>
        <a:xfrm>
          <a:off x="518235" y="1043014"/>
          <a:ext cx="556787" cy="55678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3C871D-47E4-4465-BFD3-B81226EAC35B}">
      <dsp:nvSpPr>
        <dsp:cNvPr id="0" name=""/>
        <dsp:cNvSpPr/>
      </dsp:nvSpPr>
      <dsp:spPr>
        <a:xfrm>
          <a:off x="1219" y="2108864"/>
          <a:ext cx="1590820" cy="636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baseline="0"/>
            <a:t>- Oral</a:t>
          </a:r>
          <a:endParaRPr lang="en-US" sz="2000" kern="1200"/>
        </a:p>
      </dsp:txBody>
      <dsp:txXfrm>
        <a:off x="1219" y="2108864"/>
        <a:ext cx="1590820" cy="636328"/>
      </dsp:txXfrm>
    </dsp:sp>
    <dsp:sp modelId="{745EF05B-4B1A-41EF-B636-C349369A87E2}">
      <dsp:nvSpPr>
        <dsp:cNvPr id="0" name=""/>
        <dsp:cNvSpPr/>
      </dsp:nvSpPr>
      <dsp:spPr>
        <a:xfrm>
          <a:off x="2180642" y="836207"/>
          <a:ext cx="970400" cy="970400"/>
        </a:xfrm>
        <a:prstGeom prst="ellipse">
          <a:avLst/>
        </a:prstGeom>
        <a:solidFill>
          <a:schemeClr val="tx2">
            <a:lumMod val="50000"/>
            <a:lumOff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B86661-D2B1-41C2-BB93-EEA8E11396C2}">
      <dsp:nvSpPr>
        <dsp:cNvPr id="0" name=""/>
        <dsp:cNvSpPr/>
      </dsp:nvSpPr>
      <dsp:spPr>
        <a:xfrm>
          <a:off x="2387449" y="1043014"/>
          <a:ext cx="556787" cy="55678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BCB83D-CA9E-4CDF-A21B-E162CC49F50E}">
      <dsp:nvSpPr>
        <dsp:cNvPr id="0" name=""/>
        <dsp:cNvSpPr/>
      </dsp:nvSpPr>
      <dsp:spPr>
        <a:xfrm>
          <a:off x="1870432" y="2108864"/>
          <a:ext cx="1590820" cy="636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baseline="0"/>
            <a:t>- Topical</a:t>
          </a:r>
          <a:endParaRPr lang="en-US" sz="2000" kern="1200"/>
        </a:p>
      </dsp:txBody>
      <dsp:txXfrm>
        <a:off x="1870432" y="2108864"/>
        <a:ext cx="1590820" cy="636328"/>
      </dsp:txXfrm>
    </dsp:sp>
    <dsp:sp modelId="{D3634C9F-FBD4-4C91-9ECE-6D242B242B4C}">
      <dsp:nvSpPr>
        <dsp:cNvPr id="0" name=""/>
        <dsp:cNvSpPr/>
      </dsp:nvSpPr>
      <dsp:spPr>
        <a:xfrm>
          <a:off x="4049856" y="836207"/>
          <a:ext cx="970400" cy="970400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60D1A4-9276-40F8-9D40-3EB5801D30E9}">
      <dsp:nvSpPr>
        <dsp:cNvPr id="0" name=""/>
        <dsp:cNvSpPr/>
      </dsp:nvSpPr>
      <dsp:spPr>
        <a:xfrm>
          <a:off x="4256663" y="1043014"/>
          <a:ext cx="556787" cy="55678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B2E516-AFE8-46AB-BA57-5558E0FD8DA8}">
      <dsp:nvSpPr>
        <dsp:cNvPr id="0" name=""/>
        <dsp:cNvSpPr/>
      </dsp:nvSpPr>
      <dsp:spPr>
        <a:xfrm>
          <a:off x="3739646" y="2108864"/>
          <a:ext cx="1590820" cy="636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baseline="0"/>
            <a:t>- Inhalation</a:t>
          </a:r>
          <a:endParaRPr lang="en-US" sz="2000" kern="1200"/>
        </a:p>
      </dsp:txBody>
      <dsp:txXfrm>
        <a:off x="3739646" y="2108864"/>
        <a:ext cx="1590820" cy="636328"/>
      </dsp:txXfrm>
    </dsp:sp>
    <dsp:sp modelId="{E1C52294-2A69-45E9-976A-7EF411976269}">
      <dsp:nvSpPr>
        <dsp:cNvPr id="0" name=""/>
        <dsp:cNvSpPr/>
      </dsp:nvSpPr>
      <dsp:spPr>
        <a:xfrm>
          <a:off x="5919070" y="836207"/>
          <a:ext cx="970400" cy="970400"/>
        </a:xfrm>
        <a:prstGeom prst="ellipse">
          <a:avLst/>
        </a:prstGeom>
        <a:solidFill>
          <a:schemeClr val="tx2">
            <a:lumMod val="90000"/>
            <a:lumOff val="1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29D5F67-CC9E-4D93-8F2B-6A6A0CB2CD2F}">
      <dsp:nvSpPr>
        <dsp:cNvPr id="0" name=""/>
        <dsp:cNvSpPr/>
      </dsp:nvSpPr>
      <dsp:spPr>
        <a:xfrm>
          <a:off x="6125877" y="1043014"/>
          <a:ext cx="556787" cy="556787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6B679C-11D8-42B3-AD10-762C2304451B}">
      <dsp:nvSpPr>
        <dsp:cNvPr id="0" name=""/>
        <dsp:cNvSpPr/>
      </dsp:nvSpPr>
      <dsp:spPr>
        <a:xfrm>
          <a:off x="5608860" y="2108864"/>
          <a:ext cx="1590820" cy="63632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kern="1200" baseline="0"/>
            <a:t>- Parenteral (IM, SubQ, IV)</a:t>
          </a:r>
          <a:endParaRPr lang="en-US" sz="2000" kern="1200"/>
        </a:p>
      </dsp:txBody>
      <dsp:txXfrm>
        <a:off x="5608860" y="2108864"/>
        <a:ext cx="1590820" cy="63632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D9AF25-CE43-4BB9-9E7A-134F0717A6E8}">
      <dsp:nvSpPr>
        <dsp:cNvPr id="0" name=""/>
        <dsp:cNvSpPr/>
      </dsp:nvSpPr>
      <dsp:spPr>
        <a:xfrm>
          <a:off x="0" y="581977"/>
          <a:ext cx="7200900" cy="107442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9A6203-39A0-4106-B33D-7BF027B8CCD4}">
      <dsp:nvSpPr>
        <dsp:cNvPr id="0" name=""/>
        <dsp:cNvSpPr/>
      </dsp:nvSpPr>
      <dsp:spPr>
        <a:xfrm>
          <a:off x="325012" y="823721"/>
          <a:ext cx="590931" cy="59093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DC5E94-D72A-4566-9D41-7CEFEF5D9F62}">
      <dsp:nvSpPr>
        <dsp:cNvPr id="0" name=""/>
        <dsp:cNvSpPr/>
      </dsp:nvSpPr>
      <dsp:spPr>
        <a:xfrm>
          <a:off x="1240955" y="581977"/>
          <a:ext cx="5959944" cy="1074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09" tIns="113709" rIns="113709" bIns="113709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baseline="0"/>
            <a:t>Common abbreviations (PO, BID, TID)</a:t>
          </a:r>
          <a:endParaRPr lang="en-US" sz="2500" kern="1200"/>
        </a:p>
      </dsp:txBody>
      <dsp:txXfrm>
        <a:off x="1240955" y="581977"/>
        <a:ext cx="5959944" cy="1074420"/>
      </dsp:txXfrm>
    </dsp:sp>
    <dsp:sp modelId="{27749C91-FD2F-4A3A-9FF3-B37AD189AC29}">
      <dsp:nvSpPr>
        <dsp:cNvPr id="0" name=""/>
        <dsp:cNvSpPr/>
      </dsp:nvSpPr>
      <dsp:spPr>
        <a:xfrm>
          <a:off x="0" y="1925002"/>
          <a:ext cx="7200900" cy="107442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569E26-40F8-4375-903E-60AF96B64FBC}">
      <dsp:nvSpPr>
        <dsp:cNvPr id="0" name=""/>
        <dsp:cNvSpPr/>
      </dsp:nvSpPr>
      <dsp:spPr>
        <a:xfrm>
          <a:off x="325012" y="2166747"/>
          <a:ext cx="590931" cy="590931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B29F9C-E2F1-4D0A-AF2E-C76DA9962CA1}">
      <dsp:nvSpPr>
        <dsp:cNvPr id="0" name=""/>
        <dsp:cNvSpPr/>
      </dsp:nvSpPr>
      <dsp:spPr>
        <a:xfrm>
          <a:off x="1240955" y="1925002"/>
          <a:ext cx="5959944" cy="10744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09" tIns="113709" rIns="113709" bIns="113709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baseline="0"/>
            <a:t>Metric conversions (mg to g, mL to L)</a:t>
          </a:r>
          <a:endParaRPr lang="en-US" sz="2500" kern="1200"/>
        </a:p>
      </dsp:txBody>
      <dsp:txXfrm>
        <a:off x="1240955" y="1925002"/>
        <a:ext cx="5959944" cy="107442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CA6EE6-03EF-4526-ACE6-0881FE80152D}">
      <dsp:nvSpPr>
        <dsp:cNvPr id="0" name=""/>
        <dsp:cNvSpPr/>
      </dsp:nvSpPr>
      <dsp:spPr>
        <a:xfrm>
          <a:off x="664579" y="477894"/>
          <a:ext cx="983234" cy="983234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71CDD9-2C86-4160-B166-3347BFAEB431}">
      <dsp:nvSpPr>
        <dsp:cNvPr id="0" name=""/>
        <dsp:cNvSpPr/>
      </dsp:nvSpPr>
      <dsp:spPr>
        <a:xfrm>
          <a:off x="63713" y="1795799"/>
          <a:ext cx="218496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baseline="0"/>
            <a:t>- Double-checking medications</a:t>
          </a:r>
          <a:endParaRPr lang="en-US" sz="2200" kern="1200"/>
        </a:p>
      </dsp:txBody>
      <dsp:txXfrm>
        <a:off x="63713" y="1795799"/>
        <a:ext cx="2184966" cy="720000"/>
      </dsp:txXfrm>
    </dsp:sp>
    <dsp:sp modelId="{16722348-6C3F-459D-A521-3E38D0029488}">
      <dsp:nvSpPr>
        <dsp:cNvPr id="0" name=""/>
        <dsp:cNvSpPr/>
      </dsp:nvSpPr>
      <dsp:spPr>
        <a:xfrm>
          <a:off x="3231914" y="477894"/>
          <a:ext cx="983234" cy="983234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0AE7B3-F214-44DC-AD91-96D985C49984}">
      <dsp:nvSpPr>
        <dsp:cNvPr id="0" name=""/>
        <dsp:cNvSpPr/>
      </dsp:nvSpPr>
      <dsp:spPr>
        <a:xfrm>
          <a:off x="2631048" y="1795799"/>
          <a:ext cx="218496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baseline="0"/>
            <a:t>- Avoiding distractions</a:t>
          </a:r>
          <a:endParaRPr lang="en-US" sz="2200" kern="1200"/>
        </a:p>
      </dsp:txBody>
      <dsp:txXfrm>
        <a:off x="2631048" y="1795799"/>
        <a:ext cx="2184966" cy="720000"/>
      </dsp:txXfrm>
    </dsp:sp>
    <dsp:sp modelId="{710CBB0E-CFDA-4672-98F3-9DFC27312F8C}">
      <dsp:nvSpPr>
        <dsp:cNvPr id="0" name=""/>
        <dsp:cNvSpPr/>
      </dsp:nvSpPr>
      <dsp:spPr>
        <a:xfrm>
          <a:off x="664579" y="3062040"/>
          <a:ext cx="983234" cy="983234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252AD7-6C0E-45AB-A0EC-4252537990EC}">
      <dsp:nvSpPr>
        <dsp:cNvPr id="0" name=""/>
        <dsp:cNvSpPr/>
      </dsp:nvSpPr>
      <dsp:spPr>
        <a:xfrm>
          <a:off x="63713" y="4379945"/>
          <a:ext cx="218496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baseline="0"/>
            <a:t>- Using bar code scanning</a:t>
          </a:r>
          <a:endParaRPr lang="en-US" sz="2200" kern="1200"/>
        </a:p>
      </dsp:txBody>
      <dsp:txXfrm>
        <a:off x="63713" y="4379945"/>
        <a:ext cx="2184966" cy="720000"/>
      </dsp:txXfrm>
    </dsp:sp>
    <dsp:sp modelId="{F2344EC3-9274-48E2-BD61-A58BB29714AD}">
      <dsp:nvSpPr>
        <dsp:cNvPr id="0" name=""/>
        <dsp:cNvSpPr/>
      </dsp:nvSpPr>
      <dsp:spPr>
        <a:xfrm>
          <a:off x="3231914" y="3062040"/>
          <a:ext cx="983234" cy="983234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F1A630-9F9D-4E24-A681-C15DC238FB74}">
      <dsp:nvSpPr>
        <dsp:cNvPr id="0" name=""/>
        <dsp:cNvSpPr/>
      </dsp:nvSpPr>
      <dsp:spPr>
        <a:xfrm>
          <a:off x="2631048" y="4379945"/>
          <a:ext cx="2184966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baseline="0"/>
            <a:t>- Patient verification</a:t>
          </a:r>
          <a:endParaRPr lang="en-US" sz="2200" kern="1200"/>
        </a:p>
      </dsp:txBody>
      <dsp:txXfrm>
        <a:off x="2631048" y="4379945"/>
        <a:ext cx="2184966" cy="72000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3CBC93-4AF6-465F-9C9E-BB1C2217EC67}">
      <dsp:nvSpPr>
        <dsp:cNvPr id="0" name=""/>
        <dsp:cNvSpPr/>
      </dsp:nvSpPr>
      <dsp:spPr>
        <a:xfrm>
          <a:off x="0" y="437"/>
          <a:ext cx="8178799" cy="102300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DB65CF-5ADD-41B4-A68A-AE82D00B50B2}">
      <dsp:nvSpPr>
        <dsp:cNvPr id="0" name=""/>
        <dsp:cNvSpPr/>
      </dsp:nvSpPr>
      <dsp:spPr>
        <a:xfrm>
          <a:off x="309459" y="230613"/>
          <a:ext cx="562654" cy="562654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6073C1-B812-43CC-A888-AA4CB04BE648}">
      <dsp:nvSpPr>
        <dsp:cNvPr id="0" name=""/>
        <dsp:cNvSpPr/>
      </dsp:nvSpPr>
      <dsp:spPr>
        <a:xfrm>
          <a:off x="1181573" y="437"/>
          <a:ext cx="6997225" cy="10230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268" tIns="108268" rIns="108268" bIns="10826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baseline="0" dirty="0"/>
            <a:t>Inform about purpose, side effects, timing</a:t>
          </a:r>
          <a:endParaRPr lang="en-US" sz="2500" kern="1200" dirty="0"/>
        </a:p>
      </dsp:txBody>
      <dsp:txXfrm>
        <a:off x="1181573" y="437"/>
        <a:ext cx="6997225" cy="1023007"/>
      </dsp:txXfrm>
    </dsp:sp>
    <dsp:sp modelId="{B8A67D37-2B6D-49FF-BEA8-C862B61E0B61}">
      <dsp:nvSpPr>
        <dsp:cNvPr id="0" name=""/>
        <dsp:cNvSpPr/>
      </dsp:nvSpPr>
      <dsp:spPr>
        <a:xfrm>
          <a:off x="0" y="1279196"/>
          <a:ext cx="8178799" cy="102300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C54E41-01B0-4958-9DFE-EB573658AC8F}">
      <dsp:nvSpPr>
        <dsp:cNvPr id="0" name=""/>
        <dsp:cNvSpPr/>
      </dsp:nvSpPr>
      <dsp:spPr>
        <a:xfrm>
          <a:off x="309459" y="1509372"/>
          <a:ext cx="562654" cy="562654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171E32-CE36-4C9D-BA7F-97B32A25A80F}">
      <dsp:nvSpPr>
        <dsp:cNvPr id="0" name=""/>
        <dsp:cNvSpPr/>
      </dsp:nvSpPr>
      <dsp:spPr>
        <a:xfrm>
          <a:off x="1181573" y="1279196"/>
          <a:ext cx="6997225" cy="10230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268" tIns="108268" rIns="108268" bIns="10826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baseline="0" dirty="0"/>
            <a:t>Encourage questions</a:t>
          </a:r>
          <a:endParaRPr lang="en-US" sz="2500" kern="1200" dirty="0"/>
        </a:p>
      </dsp:txBody>
      <dsp:txXfrm>
        <a:off x="1181573" y="1279196"/>
        <a:ext cx="6997225" cy="1023007"/>
      </dsp:txXfrm>
    </dsp:sp>
    <dsp:sp modelId="{9F03659A-B1A9-45C5-9E0C-A9D75A90D4FC}">
      <dsp:nvSpPr>
        <dsp:cNvPr id="0" name=""/>
        <dsp:cNvSpPr/>
      </dsp:nvSpPr>
      <dsp:spPr>
        <a:xfrm>
          <a:off x="0" y="2557955"/>
          <a:ext cx="8178799" cy="102300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B47557-CFE5-4ADC-902C-A01211987F21}">
      <dsp:nvSpPr>
        <dsp:cNvPr id="0" name=""/>
        <dsp:cNvSpPr/>
      </dsp:nvSpPr>
      <dsp:spPr>
        <a:xfrm>
          <a:off x="309459" y="2788132"/>
          <a:ext cx="562654" cy="562654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34925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D8786E-6EB8-41B1-8D56-C94E39C77FC0}">
      <dsp:nvSpPr>
        <dsp:cNvPr id="0" name=""/>
        <dsp:cNvSpPr/>
      </dsp:nvSpPr>
      <dsp:spPr>
        <a:xfrm>
          <a:off x="1181573" y="2557955"/>
          <a:ext cx="6997225" cy="10230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8268" tIns="108268" rIns="108268" bIns="108268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baseline="0" dirty="0"/>
            <a:t>Cultural considerations</a:t>
          </a:r>
          <a:endParaRPr lang="en-US" sz="2500" kern="1200" dirty="0"/>
        </a:p>
      </dsp:txBody>
      <dsp:txXfrm>
        <a:off x="1181573" y="2557955"/>
        <a:ext cx="6997225" cy="1023007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DC241FB-74B7-4C49-B924-1F3555070789}">
      <dsp:nvSpPr>
        <dsp:cNvPr id="0" name=""/>
        <dsp:cNvSpPr/>
      </dsp:nvSpPr>
      <dsp:spPr>
        <a:xfrm>
          <a:off x="975945" y="2573"/>
          <a:ext cx="3903782" cy="13331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5744" tIns="338628" rIns="75744" bIns="338628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Report immediately</a:t>
          </a:r>
        </a:p>
      </dsp:txBody>
      <dsp:txXfrm>
        <a:off x="975945" y="2573"/>
        <a:ext cx="3903782" cy="1333180"/>
      </dsp:txXfrm>
    </dsp:sp>
    <dsp:sp modelId="{835E5BDA-DBFA-584D-AA3D-8F8F099B3FE6}">
      <dsp:nvSpPr>
        <dsp:cNvPr id="0" name=""/>
        <dsp:cNvSpPr/>
      </dsp:nvSpPr>
      <dsp:spPr>
        <a:xfrm>
          <a:off x="0" y="2573"/>
          <a:ext cx="975945" cy="13331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1644" tIns="131689" rIns="51644" bIns="131689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Report</a:t>
          </a:r>
        </a:p>
      </dsp:txBody>
      <dsp:txXfrm>
        <a:off x="0" y="2573"/>
        <a:ext cx="975945" cy="1333180"/>
      </dsp:txXfrm>
    </dsp:sp>
    <dsp:sp modelId="{47AE4A60-4857-524F-B70F-009F4BCE92A3}">
      <dsp:nvSpPr>
        <dsp:cNvPr id="0" name=""/>
        <dsp:cNvSpPr/>
      </dsp:nvSpPr>
      <dsp:spPr>
        <a:xfrm>
          <a:off x="975945" y="1415744"/>
          <a:ext cx="3903782" cy="13331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5744" tIns="338628" rIns="75744" bIns="338628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Document accurately</a:t>
          </a:r>
        </a:p>
      </dsp:txBody>
      <dsp:txXfrm>
        <a:off x="975945" y="1415744"/>
        <a:ext cx="3903782" cy="1333180"/>
      </dsp:txXfrm>
    </dsp:sp>
    <dsp:sp modelId="{B5F5AA01-8FC6-7441-943D-80EC9E4754BD}">
      <dsp:nvSpPr>
        <dsp:cNvPr id="0" name=""/>
        <dsp:cNvSpPr/>
      </dsp:nvSpPr>
      <dsp:spPr>
        <a:xfrm>
          <a:off x="0" y="1415744"/>
          <a:ext cx="975945" cy="13331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1644" tIns="131689" rIns="51644" bIns="131689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Document</a:t>
          </a:r>
        </a:p>
      </dsp:txBody>
      <dsp:txXfrm>
        <a:off x="0" y="1415744"/>
        <a:ext cx="975945" cy="1333180"/>
      </dsp:txXfrm>
    </dsp:sp>
    <dsp:sp modelId="{09C61AE9-C5B4-A44B-B2E3-B926FDFB2116}">
      <dsp:nvSpPr>
        <dsp:cNvPr id="0" name=""/>
        <dsp:cNvSpPr/>
      </dsp:nvSpPr>
      <dsp:spPr>
        <a:xfrm>
          <a:off x="975945" y="2828915"/>
          <a:ext cx="3903782" cy="13331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5744" tIns="338628" rIns="75744" bIns="338628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Notify provider</a:t>
          </a:r>
        </a:p>
      </dsp:txBody>
      <dsp:txXfrm>
        <a:off x="975945" y="2828915"/>
        <a:ext cx="3903782" cy="1333180"/>
      </dsp:txXfrm>
    </dsp:sp>
    <dsp:sp modelId="{0891CD97-C91C-A449-BBE1-93FEE2B88622}">
      <dsp:nvSpPr>
        <dsp:cNvPr id="0" name=""/>
        <dsp:cNvSpPr/>
      </dsp:nvSpPr>
      <dsp:spPr>
        <a:xfrm>
          <a:off x="0" y="2828915"/>
          <a:ext cx="975945" cy="13331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1644" tIns="131689" rIns="51644" bIns="131689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Notify</a:t>
          </a:r>
        </a:p>
      </dsp:txBody>
      <dsp:txXfrm>
        <a:off x="0" y="2828915"/>
        <a:ext cx="975945" cy="1333180"/>
      </dsp:txXfrm>
    </dsp:sp>
    <dsp:sp modelId="{949013B9-571E-BE49-856F-09DE7040CDA8}">
      <dsp:nvSpPr>
        <dsp:cNvPr id="0" name=""/>
        <dsp:cNvSpPr/>
      </dsp:nvSpPr>
      <dsp:spPr>
        <a:xfrm>
          <a:off x="975945" y="4242086"/>
          <a:ext cx="3903782" cy="133318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5744" tIns="338628" rIns="75744" bIns="338628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Monitor patient</a:t>
          </a:r>
        </a:p>
      </dsp:txBody>
      <dsp:txXfrm>
        <a:off x="975945" y="4242086"/>
        <a:ext cx="3903782" cy="1333180"/>
      </dsp:txXfrm>
    </dsp:sp>
    <dsp:sp modelId="{9B3F300B-866A-5349-B04B-6A9D749438B0}">
      <dsp:nvSpPr>
        <dsp:cNvPr id="0" name=""/>
        <dsp:cNvSpPr/>
      </dsp:nvSpPr>
      <dsp:spPr>
        <a:xfrm>
          <a:off x="0" y="4242086"/>
          <a:ext cx="975945" cy="133318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 w="6350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7150" dist="19050" dir="5400000" algn="ctr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1644" tIns="131689" rIns="51644" bIns="131689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Monitor</a:t>
          </a:r>
        </a:p>
      </dsp:txBody>
      <dsp:txXfrm>
        <a:off x="0" y="4242086"/>
        <a:ext cx="975945" cy="13331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6/7/layout/VerticalSolidActionList">
  <dgm:title val="Vertical Solid Action List"/>
  <dgm:desc val="Use to show non-sequential or grouped lists of information. Works well with large amounts of text. All text has the same level of emphasis, and direction is not implied."/>
  <dgm:catLst>
    <dgm:cat type="list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  <dgm:pt modelId="5">
          <dgm:prSet phldr="1"/>
        </dgm:pt>
        <dgm:pt modelId="5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7" srcId="0" destId="4" srcOrd="3" destOrd="0"/>
        <dgm:cxn modelId="8" srcId="0" destId="5" srcOrd="4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  <dgm:cxn modelId="53" srcId="5" destId="5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6"/>
      <dgm:constr type="primFontSz" for="des" forName="parentText" op="equ" val="28"/>
      <dgm:constr type="primFontSz" for="des" forName="descendantText" refType="primFontSz" refFor="des" refForName="parentText" op="lte" fact="0.82"/>
      <dgm:constr type="primFontSz" for="des" forName="parentText" refType="primFontSz" refFor="des" refForName="descendantText" op="lte" fact="1.25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2"/>
          <dgm:constr type="w" for="ch" forName="descendantText" refType="w" fact="0.8"/>
          <dgm:constr type="h" for="ch" forName="parentText" refType="h"/>
          <dgm:constr type="h" for="ch" forName="descendantText" refType="h" refFor="ch" refForName="parentText"/>
        </dgm:constrLst>
        <dgm:ruleLst/>
        <dgm:layoutNode name="parentText" styleLbl="alignNode1">
          <dgm:varLst>
            <dgm:chMax val="1"/>
            <dgm:bulletEnabled/>
          </dgm:varLst>
          <dgm:alg type="tx"/>
          <dgm:shape xmlns:r="http://schemas.openxmlformats.org/officeDocument/2006/relationships" type="rect" r:blip="" zOrderOff="3">
            <dgm:adjLst/>
          </dgm:shape>
          <dgm:presOf axis="self" ptType="node"/>
          <dgm:constrLst>
            <dgm:constr type="tMarg" refType="h" fact="0.28"/>
            <dgm:constr type="bMarg" refType="h" fact="0.28"/>
            <dgm:constr type="lMarg" refType="w" fact="0.15"/>
            <dgm:constr type="rMarg" refType="w" fact="0.15"/>
          </dgm:constrLst>
          <dgm:ruleLst>
            <dgm:rule type="primFontSz" val="15" fact="NaN" max="NaN"/>
          </dgm:ruleLst>
        </dgm:layoutNode>
        <dgm:layoutNode name="descendantText" styleLbl="alignAccFollowNode1">
          <dgm:varLst>
            <dgm:bulletEnabled/>
          </dgm:varLst>
          <dgm:alg type="tx">
            <dgm:param type="stBulletLvl" val="0"/>
            <dgm:param type="parTxLTRAlign" val="l"/>
            <dgm:param type="shpTxLTRAlignCh" val="l"/>
            <dgm:param type="parTxRTLAlign" val="r"/>
            <dgm:param type="shpTxRTLAlignCh" val="r"/>
          </dgm:alg>
          <dgm:choose name="Name10">
            <dgm:if name="Name11" func="var" arg="dir" op="equ" val="norm">
              <dgm:shape xmlns:r="http://schemas.openxmlformats.org/officeDocument/2006/relationships" type="rect" r:blip="">
                <dgm:adjLst/>
              </dgm:shape>
            </dgm:if>
            <dgm:else name="Name12">
              <dgm:shape xmlns:r="http://schemas.openxmlformats.org/officeDocument/2006/relationships" type="rect" r:blip="">
                <dgm:adjLst/>
              </dgm:shape>
            </dgm:else>
          </dgm:choose>
          <dgm:presOf axis="des" ptType="node"/>
          <dgm:constrLst>
            <dgm:constr type="primFontSz" val="24"/>
            <dgm:constr type="lMarg" refType="w" fact="0.055"/>
            <dgm:constr type="rMarg" refType="w" fact="0.055"/>
            <dgm:constr type="tMarg" refType="h" fact="0.72"/>
            <dgm:constr type="bMarg" refType="h" fact="0.72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6346" y="1788454"/>
            <a:ext cx="6270922" cy="2098226"/>
          </a:xfrm>
        </p:spPr>
        <p:txBody>
          <a:bodyPr anchor="b">
            <a:noAutofit/>
          </a:bodyPr>
          <a:lstStyle>
            <a:lvl1pPr algn="ctr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09930" y="3956280"/>
            <a:ext cx="5123755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4644" y="6453386"/>
            <a:ext cx="1205958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041" y="6453386"/>
            <a:ext cx="5267533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64643" y="744469"/>
            <a:ext cx="8005589" cy="5349671"/>
            <a:chOff x="564643" y="744469"/>
            <a:chExt cx="8005589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6113972" y="1685652"/>
              <a:ext cx="2456260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357"/>
                  </a:lnTo>
                  <a:lnTo>
                    <a:pt x="8761" y="935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Freeform 6"/>
            <p:cNvSpPr/>
            <p:nvPr/>
          </p:nvSpPr>
          <p:spPr bwMode="auto">
            <a:xfrm flipH="1" flipV="1">
              <a:off x="564643" y="744469"/>
              <a:ext cx="2456505" cy="4408488"/>
            </a:xfrm>
            <a:custGeom>
              <a:avLst/>
              <a:gdLst/>
              <a:ahLst/>
              <a:cxnLst/>
              <a:rect l="l" t="t" r="r" b="b"/>
              <a:pathLst>
                <a:path w="10001" h="10000">
                  <a:moveTo>
                    <a:pt x="8762" y="0"/>
                  </a:moveTo>
                  <a:lnTo>
                    <a:pt x="10001" y="0"/>
                  </a:lnTo>
                  <a:lnTo>
                    <a:pt x="10001" y="10000"/>
                  </a:lnTo>
                  <a:lnTo>
                    <a:pt x="1" y="10000"/>
                  </a:lnTo>
                  <a:cubicBezTo>
                    <a:pt x="-2" y="9766"/>
                    <a:pt x="4" y="9586"/>
                    <a:pt x="1" y="9352"/>
                  </a:cubicBezTo>
                  <a:lnTo>
                    <a:pt x="8762" y="9346"/>
                  </a:lnTo>
                  <a:lnTo>
                    <a:pt x="8762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17275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2295526"/>
            <a:ext cx="72009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482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80797" y="624156"/>
            <a:ext cx="1490950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8700" y="624156"/>
            <a:ext cx="5724525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1129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431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769" y="1301361"/>
            <a:ext cx="7209728" cy="2852737"/>
          </a:xfrm>
        </p:spPr>
        <p:txBody>
          <a:bodyPr anchor="b">
            <a:normAutofit/>
          </a:bodyPr>
          <a:lstStyle>
            <a:lvl1pPr algn="r">
              <a:defRPr sz="6000" cap="all"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769" y="4216328"/>
            <a:ext cx="7209728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1800">
                <a:solidFill>
                  <a:schemeClr val="tx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4181" y="6453386"/>
            <a:ext cx="1216807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38234" y="6453386"/>
            <a:ext cx="5267533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73012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8" name="Freeform 7" title="Crop Mark"/>
          <p:cNvSpPr/>
          <p:nvPr/>
        </p:nvSpPr>
        <p:spPr bwMode="auto">
          <a:xfrm>
            <a:off x="6113972" y="1685652"/>
            <a:ext cx="2456260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39668785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8700" y="2286000"/>
            <a:ext cx="3335840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94052" y="2286000"/>
            <a:ext cx="3335840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803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340230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8700" y="3305208"/>
            <a:ext cx="3335839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93760" y="2349754"/>
            <a:ext cx="3335840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2400" b="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93760" y="3305208"/>
            <a:ext cx="3335840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21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000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3299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4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015" y="685801"/>
            <a:ext cx="3909060" cy="517525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35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6344"/>
            <a:ext cx="2891790" cy="3011056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34774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685800"/>
            <a:ext cx="289179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4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49090" y="1"/>
            <a:ext cx="4994910" cy="6857999"/>
          </a:xfrm>
        </p:spPr>
        <p:txBody>
          <a:bodyPr anchor="t"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500"/>
            </a:lvl2pPr>
            <a:lvl3pPr marL="685800" indent="0">
              <a:buNone/>
              <a:defRPr sz="15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2925" y="2855968"/>
            <a:ext cx="2891790" cy="3011432"/>
          </a:xfrm>
        </p:spPr>
        <p:txBody>
          <a:bodyPr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42925" y="6453386"/>
            <a:ext cx="90342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654459" y="6453386"/>
            <a:ext cx="1780256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2355" y="6453386"/>
            <a:ext cx="119721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Divider Bar"/>
          <p:cNvSpPr/>
          <p:nvPr/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49574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8700" y="2286000"/>
            <a:ext cx="72009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2987" y="6453386"/>
            <a:ext cx="90342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70173" y="6453386"/>
            <a:ext cx="4710623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4552" y="6453386"/>
            <a:ext cx="1197219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2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 title="Side bar"/>
          <p:cNvSpPr/>
          <p:nvPr/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831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6858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6858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1368">
          <p15:clr>
            <a:srgbClr val="F26B43"/>
          </p15:clr>
        </p15:guide>
        <p15:guide id="1" pos="6912">
          <p15:clr>
            <a:srgbClr val="F26B43"/>
          </p15:clr>
        </p15:guide>
        <p15:guide id="2" pos="936">
          <p15:clr>
            <a:srgbClr val="F26B43"/>
          </p15:clr>
        </p15:guide>
        <p15:guide id="3" pos="864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696">
          <p15:clr>
            <a:srgbClr val="F26B43"/>
          </p15:clr>
        </p15:guide>
        <p15:guide id="6" orient="horz" pos="432">
          <p15:clr>
            <a:srgbClr val="F26B43"/>
          </p15:clr>
        </p15:guide>
        <p15:guide id="7" orient="horz" pos="1512">
          <p15:clr>
            <a:srgbClr val="F26B43"/>
          </p15:clr>
        </p15:guide>
        <p15:guide id="8" pos="5184">
          <p15:clr>
            <a:srgbClr val="F26B43"/>
          </p15:clr>
        </p15:guide>
        <p15:guide id="9" pos="702">
          <p15:clr>
            <a:srgbClr val="F26B43"/>
          </p15:clr>
        </p15:guide>
        <p15:guide id="10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sv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E600175-39F0-43C7-8405-DD4579CF7A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Medicine">
            <a:extLst>
              <a:ext uri="{FF2B5EF4-FFF2-40B4-BE49-F238E27FC236}">
                <a16:creationId xmlns:a16="http://schemas.microsoft.com/office/drawing/2014/main" id="{1300060E-A576-8BC3-7BF5-5B2AD81BF14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75707" y="1804509"/>
            <a:ext cx="3248982" cy="3248982"/>
          </a:xfrm>
          <a:prstGeom prst="rect">
            <a:avLst/>
          </a:prstGeom>
        </p:spPr>
      </p:pic>
      <p:sp>
        <p:nvSpPr>
          <p:cNvPr id="6" name="Freeform 6">
            <a:extLst>
              <a:ext uri="{FF2B5EF4-FFF2-40B4-BE49-F238E27FC236}">
                <a16:creationId xmlns:a16="http://schemas.microsoft.com/office/drawing/2014/main" id="{DEB46E1F-0372-4440-887E-8B147731B3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4059255" y="744469"/>
            <a:ext cx="2456751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3503" y="1480930"/>
            <a:ext cx="4205931" cy="3254321"/>
          </a:xfrm>
        </p:spPr>
        <p:txBody>
          <a:bodyPr>
            <a:normAutofit/>
          </a:bodyPr>
          <a:lstStyle/>
          <a:p>
            <a:pPr algn="l"/>
            <a:r>
              <a:rPr lang="en-US" sz="4300"/>
              <a:t>Safe Medication Administration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4603504" y="4804850"/>
            <a:ext cx="4205930" cy="1086237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en-US" dirty="0">
                <a:solidFill>
                  <a:schemeClr val="tx2"/>
                </a:solidFill>
              </a:rPr>
              <a:t>NCLEX-PN Preparation for LPN Students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Abbreviations and Conversions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855B099-4101-D01D-69E0-11D73D0F7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3138827"/>
              </p:ext>
            </p:extLst>
          </p:nvPr>
        </p:nvGraphicFramePr>
        <p:xfrm>
          <a:off x="1028700" y="2286000"/>
          <a:ext cx="72009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9484204-AAC3-4FE4-AA51-51757C84A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639704"/>
            <a:ext cx="2474684" cy="5577840"/>
          </a:xfrm>
        </p:spPr>
        <p:txBody>
          <a:bodyPr anchor="ctr">
            <a:normAutofit/>
          </a:bodyPr>
          <a:lstStyle/>
          <a:p>
            <a:pPr algn="ctr"/>
            <a:r>
              <a:rPr lang="en-US" sz="3700"/>
              <a:t>Preventing Medication Errors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D0F65E4-37AB-00AC-2A32-F484403FC3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1496535"/>
              </p:ext>
            </p:extLst>
          </p:nvPr>
        </p:nvGraphicFramePr>
        <p:xfrm>
          <a:off x="3676104" y="639705"/>
          <a:ext cx="4879728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3638F2F-4688-4030-B1CC-802724443B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48C811F0-0ED8-4A7B-BFDE-6433C690E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 flipH="1">
            <a:off x="491551" y="625230"/>
            <a:ext cx="1910102" cy="1928003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0323" y="1327355"/>
            <a:ext cx="2669568" cy="4482564"/>
          </a:xfrm>
        </p:spPr>
        <p:txBody>
          <a:bodyPr>
            <a:normAutofit/>
          </a:bodyPr>
          <a:lstStyle/>
          <a:p>
            <a:r>
              <a:rPr lang="en-US" sz="3700"/>
              <a:t>High-Alert Medications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5092" y="1327356"/>
            <a:ext cx="3654508" cy="4482564"/>
          </a:xfrm>
        </p:spPr>
        <p:txBody>
          <a:bodyPr>
            <a:normAutofit/>
          </a:bodyPr>
          <a:lstStyle/>
          <a:p>
            <a:r>
              <a:rPr dirty="0">
                <a:solidFill>
                  <a:schemeClr val="bg1"/>
                </a:solidFill>
                <a:highlight>
                  <a:srgbClr val="FFFF00"/>
                </a:highlight>
              </a:rPr>
              <a:t>Insulin</a:t>
            </a:r>
          </a:p>
          <a:p>
            <a:r>
              <a:rPr dirty="0">
                <a:solidFill>
                  <a:schemeClr val="bg1"/>
                </a:solidFill>
                <a:highlight>
                  <a:srgbClr val="FFFF00"/>
                </a:highlight>
              </a:rPr>
              <a:t>Anticoagulants</a:t>
            </a:r>
          </a:p>
          <a:p>
            <a:r>
              <a:rPr dirty="0">
                <a:solidFill>
                  <a:schemeClr val="bg1"/>
                </a:solidFill>
                <a:highlight>
                  <a:srgbClr val="FFFF00"/>
                </a:highlight>
              </a:rPr>
              <a:t>Opioids</a:t>
            </a:r>
          </a:p>
          <a:p>
            <a:r>
              <a:rPr dirty="0">
                <a:solidFill>
                  <a:schemeClr val="bg1"/>
                </a:solidFill>
                <a:highlight>
                  <a:srgbClr val="FFFF00"/>
                </a:highlight>
              </a:rPr>
              <a:t>Chemotherapy agents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AC19CEE-435E-4643-849E-5194A57437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53386"/>
            <a:ext cx="9143999" cy="40461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15635" y="685800"/>
            <a:ext cx="4922179" cy="1485900"/>
          </a:xfrm>
        </p:spPr>
        <p:txBody>
          <a:bodyPr>
            <a:normAutofit/>
          </a:bodyPr>
          <a:lstStyle/>
          <a:p>
            <a:r>
              <a:rPr lang="en-US"/>
              <a:t>Medication Documentation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4357BE-12C1-44A2-9602-77A2B5408C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8571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7" name="Graphic 6" descr="Medicine">
            <a:extLst>
              <a:ext uri="{FF2B5EF4-FFF2-40B4-BE49-F238E27FC236}">
                <a16:creationId xmlns:a16="http://schemas.microsoft.com/office/drawing/2014/main" id="{1C9C9034-501D-4430-C7F2-B65A921E74F8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67671" y="1913822"/>
            <a:ext cx="2710314" cy="2710314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5635" y="2286000"/>
            <a:ext cx="4922179" cy="3581400"/>
          </a:xfrm>
        </p:spPr>
        <p:txBody>
          <a:bodyPr>
            <a:normAutofit/>
          </a:bodyPr>
          <a:lstStyle/>
          <a:p>
            <a:r>
              <a:rPr lang="en-US"/>
              <a:t>MAR (Medication Administration Record)</a:t>
            </a:r>
          </a:p>
          <a:p>
            <a:r>
              <a:rPr lang="en-US"/>
              <a:t>PRN justification and evaluation</a:t>
            </a:r>
          </a:p>
          <a:p>
            <a:r>
              <a:rPr lang="en-US"/>
              <a:t>Time and initials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CA33CE0E-76B0-4536-AB65-CBA0AE7774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600" y="4728633"/>
            <a:ext cx="8178799" cy="1485900"/>
          </a:xfrm>
          <a:noFill/>
        </p:spPr>
        <p:txBody>
          <a:bodyPr>
            <a:normAutofit/>
          </a:bodyPr>
          <a:lstStyle/>
          <a:p>
            <a:pPr algn="ctr"/>
            <a:r>
              <a:rPr lang="en-US"/>
              <a:t>Patient Education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7B04E8D-70B8-FF99-AA1A-C2BB8FC04A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96243237"/>
              </p:ext>
            </p:extLst>
          </p:nvPr>
        </p:nvGraphicFramePr>
        <p:xfrm>
          <a:off x="482600" y="643467"/>
          <a:ext cx="8178799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14902AA-4E7E-4D93-A756-AC2EF9AAF9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76"/>
            <a:ext cx="9143998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E0AE5A0-0098-4DC4-82DC-CCE4071B65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6224730" y="626654"/>
            <a:ext cx="2456751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6D28670-6E3D-4F4B-AD22-EFA33BF3C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7699" y="1010266"/>
            <a:ext cx="7628600" cy="485713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0822" y="1398896"/>
            <a:ext cx="6994478" cy="1160059"/>
          </a:xfrm>
        </p:spPr>
        <p:txBody>
          <a:bodyPr>
            <a:normAutofit/>
          </a:bodyPr>
          <a:lstStyle/>
          <a:p>
            <a:r>
              <a:t>Safe Dosage Calculation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20822" y="2739787"/>
            <a:ext cx="6994478" cy="2946779"/>
          </a:xfrm>
        </p:spPr>
        <p:txBody>
          <a:bodyPr>
            <a:normAutofit/>
          </a:bodyPr>
          <a:lstStyle/>
          <a:p>
            <a:r>
              <a:rPr dirty="0"/>
              <a:t>Using formulas and dimensional analysis</a:t>
            </a:r>
          </a:p>
          <a:p>
            <a:r>
              <a:rPr dirty="0"/>
              <a:t>Weight-based calculations for pediatrics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3362DFFC-4DCC-48EE-B781-94D04B95F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791570"/>
            <a:ext cx="3014130" cy="5262390"/>
          </a:xfrm>
        </p:spPr>
        <p:txBody>
          <a:bodyPr anchor="ctr">
            <a:normAutofit/>
          </a:bodyPr>
          <a:lstStyle/>
          <a:p>
            <a:pPr algn="r"/>
            <a:r>
              <a:rPr lang="en-US" sz="4700">
                <a:solidFill>
                  <a:schemeClr val="bg2"/>
                </a:solidFill>
              </a:rPr>
              <a:t>Medication Storage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8B8B265-E68C-4B64-9238-781F0102C5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2540" y="791570"/>
            <a:ext cx="3669231" cy="5262390"/>
          </a:xfrm>
        </p:spPr>
        <p:txBody>
          <a:bodyPr anchor="ctr">
            <a:normAutofit/>
          </a:bodyPr>
          <a:lstStyle/>
          <a:p>
            <a:r>
              <a:rPr lang="en-US" sz="1600" dirty="0"/>
              <a:t>Store per manufacturer guidelines</a:t>
            </a:r>
          </a:p>
          <a:p>
            <a:r>
              <a:rPr lang="en-US" sz="1600" dirty="0"/>
              <a:t>Monitor expiration dates</a:t>
            </a:r>
          </a:p>
          <a:p>
            <a:r>
              <a:rPr lang="en-US" sz="1600" dirty="0"/>
              <a:t>Secure narcotics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49484204-AAC3-4FE4-AA51-51757C84A7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639704"/>
            <a:ext cx="2474684" cy="5577840"/>
          </a:xfrm>
        </p:spPr>
        <p:txBody>
          <a:bodyPr anchor="ctr">
            <a:normAutofit/>
          </a:bodyPr>
          <a:lstStyle/>
          <a:p>
            <a:pPr algn="ctr"/>
            <a:r>
              <a:t>Handling Errors</a:t>
            </a:r>
            <a:endParaRPr lang="en-US"/>
          </a:p>
        </p:txBody>
      </p:sp>
      <p:graphicFrame>
        <p:nvGraphicFramePr>
          <p:cNvPr id="16" name="Content Placeholder 2">
            <a:extLst>
              <a:ext uri="{FF2B5EF4-FFF2-40B4-BE49-F238E27FC236}">
                <a16:creationId xmlns:a16="http://schemas.microsoft.com/office/drawing/2014/main" id="{B9AFBD20-4918-B991-BF72-1C7864BC93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2666527"/>
              </p:ext>
            </p:extLst>
          </p:nvPr>
        </p:nvGraphicFramePr>
        <p:xfrm>
          <a:off x="3676104" y="639705"/>
          <a:ext cx="4879728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1137A68B-1C01-4B21-8F62-9F127D1709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631373"/>
            <a:ext cx="3014130" cy="2035628"/>
          </a:xfrm>
        </p:spPr>
        <p:txBody>
          <a:bodyPr>
            <a:normAutofit/>
          </a:bodyPr>
          <a:lstStyle/>
          <a:p>
            <a:r>
              <a:t>NCLEX Practice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" y="2764971"/>
            <a:ext cx="3007722" cy="34725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1600" dirty="0"/>
              <a:t>Which of the following actions violates the rights of medication administration?</a:t>
            </a:r>
          </a:p>
          <a:p>
            <a:pPr marL="0" indent="0">
              <a:buNone/>
            </a:pPr>
            <a:endParaRPr lang="en-US" sz="1300" dirty="0"/>
          </a:p>
          <a:p>
            <a:pPr marL="0" indent="0">
              <a:buNone/>
            </a:pPr>
            <a:r>
              <a:rPr lang="en-US" sz="1300" dirty="0"/>
              <a:t>A. Administering without verifying ID</a:t>
            </a:r>
          </a:p>
          <a:p>
            <a:pPr marL="0" indent="0">
              <a:buNone/>
            </a:pPr>
            <a:r>
              <a:rPr lang="en-US" sz="1300" dirty="0"/>
              <a:t>B. Giving at correct time</a:t>
            </a:r>
          </a:p>
          <a:p>
            <a:pPr marL="0" indent="0">
              <a:buNone/>
            </a:pPr>
            <a:r>
              <a:rPr lang="en-US" sz="1300" dirty="0"/>
              <a:t>C. Documenting after administration</a:t>
            </a:r>
          </a:p>
          <a:p>
            <a:pPr marL="0" indent="0">
              <a:buNone/>
            </a:pPr>
            <a:r>
              <a:rPr lang="en-US" sz="1300" dirty="0"/>
              <a:t>D. Educating patient on side effects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BCBE98-69EA-40E7-B937-FCA553A58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pic>
        <p:nvPicPr>
          <p:cNvPr id="7" name="Graphic 6" descr="Checkmark">
            <a:extLst>
              <a:ext uri="{FF2B5EF4-FFF2-40B4-BE49-F238E27FC236}">
                <a16:creationId xmlns:a16="http://schemas.microsoft.com/office/drawing/2014/main" id="{446C3E5D-5413-AA0D-C68C-AC60B46B2CE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4625762" y="1414306"/>
            <a:ext cx="4038055" cy="4038055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 &amp;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Practice safe habits</a:t>
            </a:r>
          </a:p>
          <a:p>
            <a:r>
              <a:rPr dirty="0"/>
              <a:t>Review drug guides</a:t>
            </a:r>
          </a:p>
          <a:p>
            <a:r>
              <a:rPr dirty="0"/>
              <a:t>Ask questions</a:t>
            </a:r>
          </a:p>
          <a:p>
            <a:r>
              <a:t>Utilize </a:t>
            </a:r>
            <a:r>
              <a:rPr dirty="0"/>
              <a:t>NCLEX review materials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BA75F4A0-FEAF-4F1B-9C48-7688BF9D4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101" y="5423537"/>
            <a:ext cx="7400499" cy="868081"/>
          </a:xfrm>
        </p:spPr>
        <p:txBody>
          <a:bodyPr anchor="ctr">
            <a:normAutofit/>
          </a:bodyPr>
          <a:lstStyle/>
          <a:p>
            <a:r>
              <a:t>Module Introduction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F1EC79F3-0DE6-47BA-9C5C-039C54F4AC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 flipH="1">
            <a:off x="1078417" y="-370056"/>
            <a:ext cx="1756584" cy="3306366"/>
          </a:xfrm>
          <a:custGeom>
            <a:avLst/>
            <a:gdLst>
              <a:gd name="connsiteX0" fmla="*/ 1756584 w 1756584"/>
              <a:gd name="connsiteY0" fmla="*/ 4408488 h 4408488"/>
              <a:gd name="connsiteX1" fmla="*/ 1756584 w 1756584"/>
              <a:gd name="connsiteY1" fmla="*/ 0 h 4408488"/>
              <a:gd name="connsiteX2" fmla="*/ 1350810 w 1756584"/>
              <a:gd name="connsiteY2" fmla="*/ 0 h 4408488"/>
              <a:gd name="connsiteX3" fmla="*/ 1350810 w 1756584"/>
              <a:gd name="connsiteY3" fmla="*/ 4024068 h 4408488"/>
              <a:gd name="connsiteX4" fmla="*/ 0 w 1756584"/>
              <a:gd name="connsiteY4" fmla="*/ 4023445 h 4408488"/>
              <a:gd name="connsiteX5" fmla="*/ 0 w 1756584"/>
              <a:gd name="connsiteY5" fmla="*/ 4408488 h 4408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56584" h="4408488">
                <a:moveTo>
                  <a:pt x="1756584" y="4408488"/>
                </a:moveTo>
                <a:lnTo>
                  <a:pt x="1756584" y="0"/>
                </a:lnTo>
                <a:lnTo>
                  <a:pt x="1350810" y="0"/>
                </a:lnTo>
                <a:lnTo>
                  <a:pt x="1350810" y="4024068"/>
                </a:lnTo>
                <a:lnTo>
                  <a:pt x="0" y="4023445"/>
                </a:lnTo>
                <a:lnTo>
                  <a:pt x="0" y="4408488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C86C2B07-2A41-4CB1-9C51-F037AF4176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 flipV="1">
            <a:off x="6285591" y="2733391"/>
            <a:ext cx="1755930" cy="3306366"/>
          </a:xfrm>
          <a:custGeom>
            <a:avLst/>
            <a:gdLst>
              <a:gd name="connsiteX0" fmla="*/ 0 w 1755930"/>
              <a:gd name="connsiteY0" fmla="*/ 4023420 h 4408488"/>
              <a:gd name="connsiteX1" fmla="*/ 1 w 1755930"/>
              <a:gd name="connsiteY1" fmla="*/ 4408488 h 4408488"/>
              <a:gd name="connsiteX2" fmla="*/ 1755930 w 1755930"/>
              <a:gd name="connsiteY2" fmla="*/ 4408488 h 4408488"/>
              <a:gd name="connsiteX3" fmla="*/ 1755930 w 1755930"/>
              <a:gd name="connsiteY3" fmla="*/ 0 h 4408488"/>
              <a:gd name="connsiteX4" fmla="*/ 1350156 w 1755930"/>
              <a:gd name="connsiteY4" fmla="*/ 0 h 4408488"/>
              <a:gd name="connsiteX5" fmla="*/ 1350156 w 1755930"/>
              <a:gd name="connsiteY5" fmla="*/ 4023628 h 4408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55930" h="4408488">
                <a:moveTo>
                  <a:pt x="0" y="4023420"/>
                </a:moveTo>
                <a:lnTo>
                  <a:pt x="1" y="4408488"/>
                </a:lnTo>
                <a:lnTo>
                  <a:pt x="1755930" y="4408488"/>
                </a:lnTo>
                <a:lnTo>
                  <a:pt x="1755930" y="0"/>
                </a:lnTo>
                <a:lnTo>
                  <a:pt x="1350156" y="0"/>
                </a:lnTo>
                <a:lnTo>
                  <a:pt x="1350156" y="4023628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123486"/>
            <a:ext cx="7229901" cy="3516753"/>
          </a:xfrm>
        </p:spPr>
        <p:txBody>
          <a:bodyPr anchor="ctr">
            <a:normAutofit/>
          </a:bodyPr>
          <a:lstStyle/>
          <a:p>
            <a:r>
              <a:t>This module provides foundational knowledge on medication administration to ensure patient safety and readiness for NCLEX-PN.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3F67AAC-C977-4759-A5C8-6BC998F96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53386"/>
            <a:ext cx="9143999" cy="40461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812C54-7AEF-4ABB-826E-221F51CB0F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2898" y="685800"/>
            <a:ext cx="5778873" cy="1485900"/>
          </a:xfrm>
        </p:spPr>
        <p:txBody>
          <a:bodyPr>
            <a:normAutofit/>
          </a:bodyPr>
          <a:lstStyle/>
          <a:p>
            <a:r>
              <a:t>Learning Outcomes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91F40E4-8A76-44CF-91EC-9073673526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76"/>
            <a:ext cx="2283308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2171013-D973-4187-9CF2-EE098EEF81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11857" y="376"/>
            <a:ext cx="17145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22898" y="2286000"/>
            <a:ext cx="5778873" cy="3581400"/>
          </a:xfrm>
        </p:spPr>
        <p:txBody>
          <a:bodyPr>
            <a:normAutofit/>
          </a:bodyPr>
          <a:lstStyle/>
          <a:p>
            <a:r>
              <a:rPr dirty="0"/>
              <a:t>Understand the principles of safe medication administration</a:t>
            </a:r>
          </a:p>
          <a:p>
            <a:r>
              <a:rPr dirty="0"/>
              <a:t>Apply the 6 Rights of Medication Administration</a:t>
            </a:r>
          </a:p>
          <a:p>
            <a:r>
              <a:rPr dirty="0"/>
              <a:t>Recognize common medication errors</a:t>
            </a:r>
          </a:p>
          <a:p>
            <a:r>
              <a:rPr dirty="0"/>
              <a:t>Interpret medication orders accurately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14902AA-4E7E-4D93-A756-AC2EF9AAF9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376"/>
            <a:ext cx="9143999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E0AE5A0-0098-4DC4-82DC-CCE4071B65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H="1" flipV="1">
            <a:off x="503463" y="626654"/>
            <a:ext cx="2456751" cy="4408488"/>
          </a:xfrm>
          <a:custGeom>
            <a:avLst/>
            <a:gdLst/>
            <a:ahLst/>
            <a:cxnLst/>
            <a:rect l="l" t="t" r="r" b="b"/>
            <a:pathLst>
              <a:path w="10002" h="10000">
                <a:moveTo>
                  <a:pt x="8763" y="0"/>
                </a:moveTo>
                <a:lnTo>
                  <a:pt x="10002" y="0"/>
                </a:lnTo>
                <a:lnTo>
                  <a:pt x="10002" y="10000"/>
                </a:lnTo>
                <a:lnTo>
                  <a:pt x="2" y="10000"/>
                </a:lnTo>
                <a:cubicBezTo>
                  <a:pt x="-2" y="9698"/>
                  <a:pt x="4" y="9427"/>
                  <a:pt x="0" y="9125"/>
                </a:cubicBezTo>
                <a:lnTo>
                  <a:pt x="8763" y="9128"/>
                </a:lnTo>
                <a:lnTo>
                  <a:pt x="8763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B6D28670-6E3D-4F4B-AD22-EFA33BF3C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7474" y="1010266"/>
            <a:ext cx="8336526" cy="584773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1281916"/>
            <a:ext cx="7200900" cy="1485900"/>
          </a:xfrm>
        </p:spPr>
        <p:txBody>
          <a:bodyPr>
            <a:normAutofit/>
          </a:bodyPr>
          <a:lstStyle/>
          <a:p>
            <a:r>
              <a:rPr lang="en-US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8700" y="2920620"/>
            <a:ext cx="7200900" cy="2946779"/>
          </a:xfrm>
        </p:spPr>
        <p:txBody>
          <a:bodyPr>
            <a:normAutofit/>
          </a:bodyPr>
          <a:lstStyle/>
          <a:p>
            <a:r>
              <a:rPr dirty="0"/>
              <a:t>Identify legal and ethical considerations</a:t>
            </a:r>
          </a:p>
          <a:p>
            <a:r>
              <a:rPr dirty="0"/>
              <a:t>Understand medication classifications</a:t>
            </a:r>
          </a:p>
          <a:p>
            <a:r>
              <a:rPr dirty="0"/>
              <a:t>Demonstrate correct administration routes</a:t>
            </a:r>
          </a:p>
          <a:p>
            <a:r>
              <a:rPr dirty="0"/>
              <a:t>Educate patients on medication safety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BA75F4A0-FEAF-4F1B-9C48-7688BF9D41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101" y="5423537"/>
            <a:ext cx="7400499" cy="868081"/>
          </a:xfrm>
        </p:spPr>
        <p:txBody>
          <a:bodyPr anchor="ctr">
            <a:normAutofit/>
          </a:bodyPr>
          <a:lstStyle/>
          <a:p>
            <a:r>
              <a:rPr lang="en-US"/>
              <a:t>Scope of LPN Practice</a:t>
            </a:r>
          </a:p>
        </p:txBody>
      </p:sp>
      <p:sp>
        <p:nvSpPr>
          <p:cNvPr id="15" name="Freeform: Shape 9">
            <a:extLst>
              <a:ext uri="{FF2B5EF4-FFF2-40B4-BE49-F238E27FC236}">
                <a16:creationId xmlns:a16="http://schemas.microsoft.com/office/drawing/2014/main" id="{F1EC79F3-0DE6-47BA-9C5C-039C54F4AC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 flipH="1">
            <a:off x="1078417" y="-370056"/>
            <a:ext cx="1756584" cy="3306366"/>
          </a:xfrm>
          <a:custGeom>
            <a:avLst/>
            <a:gdLst>
              <a:gd name="connsiteX0" fmla="*/ 1756584 w 1756584"/>
              <a:gd name="connsiteY0" fmla="*/ 4408488 h 4408488"/>
              <a:gd name="connsiteX1" fmla="*/ 1756584 w 1756584"/>
              <a:gd name="connsiteY1" fmla="*/ 0 h 4408488"/>
              <a:gd name="connsiteX2" fmla="*/ 1350810 w 1756584"/>
              <a:gd name="connsiteY2" fmla="*/ 0 h 4408488"/>
              <a:gd name="connsiteX3" fmla="*/ 1350810 w 1756584"/>
              <a:gd name="connsiteY3" fmla="*/ 4024068 h 4408488"/>
              <a:gd name="connsiteX4" fmla="*/ 0 w 1756584"/>
              <a:gd name="connsiteY4" fmla="*/ 4023445 h 4408488"/>
              <a:gd name="connsiteX5" fmla="*/ 0 w 1756584"/>
              <a:gd name="connsiteY5" fmla="*/ 4408488 h 4408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56584" h="4408488">
                <a:moveTo>
                  <a:pt x="1756584" y="4408488"/>
                </a:moveTo>
                <a:lnTo>
                  <a:pt x="1756584" y="0"/>
                </a:lnTo>
                <a:lnTo>
                  <a:pt x="1350810" y="0"/>
                </a:lnTo>
                <a:lnTo>
                  <a:pt x="1350810" y="4024068"/>
                </a:lnTo>
                <a:lnTo>
                  <a:pt x="0" y="4023445"/>
                </a:lnTo>
                <a:lnTo>
                  <a:pt x="0" y="4408488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 wrap="square">
            <a:noAutofit/>
          </a:bodyPr>
          <a:lstStyle/>
          <a:p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C86C2B07-2A41-4CB1-9C51-F037AF41765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5400000" flipV="1">
            <a:off x="6285591" y="2733391"/>
            <a:ext cx="1755930" cy="3306366"/>
          </a:xfrm>
          <a:custGeom>
            <a:avLst/>
            <a:gdLst>
              <a:gd name="connsiteX0" fmla="*/ 0 w 1755930"/>
              <a:gd name="connsiteY0" fmla="*/ 4023420 h 4408488"/>
              <a:gd name="connsiteX1" fmla="*/ 1 w 1755930"/>
              <a:gd name="connsiteY1" fmla="*/ 4408488 h 4408488"/>
              <a:gd name="connsiteX2" fmla="*/ 1755930 w 1755930"/>
              <a:gd name="connsiteY2" fmla="*/ 4408488 h 4408488"/>
              <a:gd name="connsiteX3" fmla="*/ 1755930 w 1755930"/>
              <a:gd name="connsiteY3" fmla="*/ 0 h 4408488"/>
              <a:gd name="connsiteX4" fmla="*/ 1350156 w 1755930"/>
              <a:gd name="connsiteY4" fmla="*/ 0 h 4408488"/>
              <a:gd name="connsiteX5" fmla="*/ 1350156 w 1755930"/>
              <a:gd name="connsiteY5" fmla="*/ 4023628 h 4408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755930" h="4408488">
                <a:moveTo>
                  <a:pt x="0" y="4023420"/>
                </a:moveTo>
                <a:lnTo>
                  <a:pt x="1" y="4408488"/>
                </a:lnTo>
                <a:lnTo>
                  <a:pt x="1755930" y="4408488"/>
                </a:lnTo>
                <a:lnTo>
                  <a:pt x="1755930" y="0"/>
                </a:lnTo>
                <a:lnTo>
                  <a:pt x="1350156" y="0"/>
                </a:lnTo>
                <a:lnTo>
                  <a:pt x="1350156" y="4023628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123486"/>
            <a:ext cx="7229901" cy="3516753"/>
          </a:xfrm>
        </p:spPr>
        <p:txBody>
          <a:bodyPr anchor="ctr">
            <a:normAutofit/>
          </a:bodyPr>
          <a:lstStyle/>
          <a:p>
            <a:r>
              <a:rPr lang="en-US" dirty="0"/>
              <a:t>LPNs play a vital role in medication administration under supervision, depending on state regulations. Understanding scope ensures safety and compliance. </a:t>
            </a:r>
            <a:r>
              <a:rPr lang="en-US" sz="2000" dirty="0"/>
              <a:t>REFER BACK TO CHAPTER 1 OF TEXTBOOK</a:t>
            </a:r>
          </a:p>
          <a:p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3F67AAC-C977-4759-A5C8-6BC998F963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6453386"/>
            <a:ext cx="9143999" cy="40461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362DFFC-4DCC-48EE-B781-94D04B95F1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376"/>
            <a:ext cx="3977640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791570"/>
            <a:ext cx="3014130" cy="5262390"/>
          </a:xfrm>
        </p:spPr>
        <p:txBody>
          <a:bodyPr anchor="ctr">
            <a:normAutofit/>
          </a:bodyPr>
          <a:lstStyle/>
          <a:p>
            <a:pPr algn="r"/>
            <a:r>
              <a:rPr lang="en-US" sz="3300">
                <a:solidFill>
                  <a:schemeClr val="bg2"/>
                </a:solidFill>
              </a:rPr>
              <a:t>Legal and Ethical Considerations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8B8B265-E68C-4B64-9238-781F0102C5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7640" y="376"/>
            <a:ext cx="171450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32540" y="791570"/>
            <a:ext cx="3669231" cy="5262390"/>
          </a:xfrm>
        </p:spPr>
        <p:txBody>
          <a:bodyPr anchor="ctr">
            <a:normAutofit/>
          </a:bodyPr>
          <a:lstStyle/>
          <a:p>
            <a:r>
              <a:rPr lang="en-US" sz="1600" dirty="0"/>
              <a:t>Informed consent</a:t>
            </a:r>
          </a:p>
          <a:p>
            <a:r>
              <a:rPr lang="en-US" sz="1600" dirty="0"/>
              <a:t>Documentation</a:t>
            </a:r>
          </a:p>
          <a:p>
            <a:r>
              <a:rPr lang="en-US" sz="1600" dirty="0"/>
              <a:t>Patient rights</a:t>
            </a:r>
          </a:p>
          <a:p>
            <a:r>
              <a:rPr lang="en-US" sz="1600" dirty="0"/>
              <a:t>Reporting errors</a:t>
            </a:r>
          </a:p>
          <a:p>
            <a:pPr marL="0" indent="0">
              <a:buNone/>
            </a:pPr>
            <a:r>
              <a:rPr lang="en-US" sz="1600" dirty="0"/>
              <a:t>REFER BACK TO CHAPTER 1 OF TEXTBOOK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>
            <a:normAutofit/>
          </a:bodyPr>
          <a:lstStyle/>
          <a:p>
            <a:r>
              <a:t>6 Rights of Medication Administration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23DE2B2-4F08-27B1-7554-A67BA1D148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4640057"/>
              </p:ext>
            </p:extLst>
          </p:nvPr>
        </p:nvGraphicFramePr>
        <p:xfrm>
          <a:off x="1028700" y="2286000"/>
          <a:ext cx="72009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>
            <a:normAutofit/>
          </a:bodyPr>
          <a:lstStyle/>
          <a:p>
            <a:r>
              <a:t>Additional Rights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00FBB00-90DB-5914-2FCC-CE745DBB81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0502520"/>
              </p:ext>
            </p:extLst>
          </p:nvPr>
        </p:nvGraphicFramePr>
        <p:xfrm>
          <a:off x="1028700" y="2286000"/>
          <a:ext cx="72009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8700" y="685800"/>
            <a:ext cx="7200900" cy="1485900"/>
          </a:xfrm>
        </p:spPr>
        <p:txBody>
          <a:bodyPr>
            <a:normAutofit/>
          </a:bodyPr>
          <a:lstStyle/>
          <a:p>
            <a:r>
              <a:t>Routes of Medication Administration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182742F-0D93-10E1-5A41-D5CFBCF94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6516838"/>
              </p:ext>
            </p:extLst>
          </p:nvPr>
        </p:nvGraphicFramePr>
        <p:xfrm>
          <a:off x="1028700" y="2286000"/>
          <a:ext cx="7200900" cy="3581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A2E40"/>
      </a:dk2>
      <a:lt2>
        <a:srgbClr val="EBE7DD"/>
      </a:lt2>
      <a:accent1>
        <a:srgbClr val="69A1AB"/>
      </a:accent1>
      <a:accent2>
        <a:srgbClr val="F2C418"/>
      </a:accent2>
      <a:accent3>
        <a:srgbClr val="87492C"/>
      </a:accent3>
      <a:accent4>
        <a:srgbClr val="4A845E"/>
      </a:accent4>
      <a:accent5>
        <a:srgbClr val="DC9528"/>
      </a:accent5>
      <a:accent6>
        <a:srgbClr val="9A5D78"/>
      </a:accent6>
      <a:hlink>
        <a:srgbClr val="77A1AB"/>
      </a:hlink>
      <a:folHlink>
        <a:srgbClr val="9A5D78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17F9D331-421E-442F-B033-AF5B21A4485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{D511F223-6E40-5043-A3F1-64E7A1FFF43C}tf10001072</Template>
  <TotalTime>21</TotalTime>
  <Words>336</Words>
  <Application>Microsoft Office PowerPoint</Application>
  <PresentationFormat>On-screen Show (4:3)</PresentationFormat>
  <Paragraphs>87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Franklin Gothic Book</vt:lpstr>
      <vt:lpstr>Crop</vt:lpstr>
      <vt:lpstr>Safe Medication Administration</vt:lpstr>
      <vt:lpstr>Module Introduction</vt:lpstr>
      <vt:lpstr>Learning Outcomes</vt:lpstr>
      <vt:lpstr>Objectives</vt:lpstr>
      <vt:lpstr>Scope of LPN Practice</vt:lpstr>
      <vt:lpstr>Legal and Ethical Considerations</vt:lpstr>
      <vt:lpstr>6 Rights of Medication Administration</vt:lpstr>
      <vt:lpstr>Additional Rights</vt:lpstr>
      <vt:lpstr>Routes of Medication Administration</vt:lpstr>
      <vt:lpstr>Abbreviations and Conversions</vt:lpstr>
      <vt:lpstr>Preventing Medication Errors</vt:lpstr>
      <vt:lpstr>High-Alert Medications</vt:lpstr>
      <vt:lpstr>Medication Documentation</vt:lpstr>
      <vt:lpstr>Patient Education</vt:lpstr>
      <vt:lpstr>Safe Dosage Calculation</vt:lpstr>
      <vt:lpstr>Medication Storage</vt:lpstr>
      <vt:lpstr>Handling Errors</vt:lpstr>
      <vt:lpstr>NCLEX Practice Example</vt:lpstr>
      <vt:lpstr>Conclusion &amp; Resources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Safe Medication Administration</dc:title>
  <dc:subject/>
  <dc:creator>Kissley Booker</dc:creator>
  <cp:keywords/>
  <dc:description>generated using python-pptx</dc:description>
  <cp:lastModifiedBy>Amelia Brister</cp:lastModifiedBy>
  <cp:revision>3</cp:revision>
  <dcterms:created xsi:type="dcterms:W3CDTF">2013-01-27T09:14:16Z</dcterms:created>
  <dcterms:modified xsi:type="dcterms:W3CDTF">2026-05-08T15:24:38Z</dcterms:modified>
  <cp:category/>
</cp:coreProperties>
</file>