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0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0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6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9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4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2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8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9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0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2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8/12/22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1591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tE4WAFhdkY?feature=oembed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pbt.org/the-company/artistic/repertoire/three-musketeer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bt.org/the-company/artistic/repertoire/great-gatsby-the-morris/" TargetMode="External"/><Relationship Id="rId5" Type="http://schemas.openxmlformats.org/officeDocument/2006/relationships/hyperlink" Target="https://www.pbt.org/the-company/artistic/repertoire/sleeping-beauty/" TargetMode="External"/><Relationship Id="rId4" Type="http://schemas.openxmlformats.org/officeDocument/2006/relationships/hyperlink" Target="https://www.pbt.org/the-company/artistic/repertoire/nutcracker-or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alanchine.com/george-balanchin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bt.org/learn-and-engage/resources-audience-members/ballet-101/pointe-pointe-shoes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5F88-5CCE-BA47-9A48-14AFD726FB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Ballet?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6100D-7F1E-4240-BCBD-DC712DA0B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/>
              <a:t>BALLET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6728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51BEDDAC-DE63-0140-9C6B-A71B48112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446" y="1487153"/>
            <a:ext cx="9719948" cy="388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0333A7-2FE6-EC4C-B3D2-F8B97A8B09E1}"/>
              </a:ext>
            </a:extLst>
          </p:cNvPr>
          <p:cNvSpPr txBox="1"/>
          <p:nvPr/>
        </p:nvSpPr>
        <p:spPr>
          <a:xfrm>
            <a:off x="4647156" y="5549031"/>
            <a:ext cx="628806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Heebo" pitchFamily="2" charset="-79"/>
                <a:cs typeface="Heebo" pitchFamily="2" charset="-79"/>
              </a:rPr>
              <a:t>PBT in </a:t>
            </a:r>
            <a:r>
              <a:rPr lang="en-US" dirty="0" err="1">
                <a:latin typeface="Heebo" pitchFamily="2" charset="-79"/>
                <a:cs typeface="Heebo" pitchFamily="2" charset="-79"/>
              </a:rPr>
              <a:t>Jiří</a:t>
            </a:r>
            <a:r>
              <a:rPr lang="en-US" dirty="0">
                <a:latin typeface="Heebo" pitchFamily="2" charset="-79"/>
                <a:cs typeface="Heebo" pitchFamily="2" charset="-79"/>
              </a:rPr>
              <a:t> </a:t>
            </a:r>
            <a:r>
              <a:rPr lang="en-US" dirty="0" err="1">
                <a:latin typeface="Heebo" pitchFamily="2" charset="-79"/>
                <a:cs typeface="Heebo" pitchFamily="2" charset="-79"/>
              </a:rPr>
              <a:t>Kylián’s</a:t>
            </a:r>
            <a:r>
              <a:rPr lang="en-US" dirty="0">
                <a:latin typeface="Heebo" pitchFamily="2" charset="-79"/>
                <a:cs typeface="Heebo" pitchFamily="2" charset="-79"/>
              </a:rPr>
              <a:t> </a:t>
            </a:r>
            <a:r>
              <a:rPr lang="en-US" i="1" dirty="0">
                <a:latin typeface="Heebo" pitchFamily="2" charset="-79"/>
                <a:cs typeface="Heebo" pitchFamily="2" charset="-79"/>
              </a:rPr>
              <a:t>Petite Mort</a:t>
            </a:r>
            <a:r>
              <a:rPr lang="en-US" dirty="0">
                <a:latin typeface="Heebo" pitchFamily="2" charset="-79"/>
                <a:cs typeface="Heebo" pitchFamily="2" charset="-79"/>
              </a:rPr>
              <a:t>. Photo by Rich </a:t>
            </a:r>
            <a:r>
              <a:rPr lang="en-US" dirty="0" err="1">
                <a:latin typeface="Heebo" pitchFamily="2" charset="-79"/>
                <a:cs typeface="Heebo" pitchFamily="2" charset="-79"/>
              </a:rPr>
              <a:t>Sofranko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World Premiere: ViVa">
            <a:hlinkClick r:id="" action="ppaction://media"/>
            <a:extLst>
              <a:ext uri="{FF2B5EF4-FFF2-40B4-BE49-F238E27FC236}">
                <a16:creationId xmlns:a16="http://schemas.microsoft.com/office/drawing/2014/main" id="{71BE0FEF-4CFA-FA41-9101-783E2333CD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8446" y="685257"/>
            <a:ext cx="9719948" cy="549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9C6D-5C1D-D342-8987-63608228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60" y="1185911"/>
            <a:ext cx="3772261" cy="48916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Ballet is an art form created by the movement of the human body.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559C7-275F-404E-AA78-99D7C22255D3}"/>
              </a:ext>
            </a:extLst>
          </p:cNvPr>
          <p:cNvSpPr txBox="1"/>
          <p:nvPr/>
        </p:nvSpPr>
        <p:spPr>
          <a:xfrm>
            <a:off x="5765739" y="1185911"/>
            <a:ext cx="5332895" cy="48640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defTabSz="914400" fontAlgn="base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914400" fontAlgn="base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dirty="0"/>
          </a:p>
          <a:p>
            <a:pPr defTabSz="914400" fontAlgn="base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endParaRPr lang="en-US" dirty="0"/>
          </a:p>
          <a:p>
            <a:pPr algn="ctr" defTabSz="914400" fontAlgn="base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3200" dirty="0"/>
              <a:t>It is theatrical – performed on a stage to an audience utilizing costumes, scenic design and lighting. It can tell a story or express a thought, concept or emotion. Ballet dance can be magical, exciting, provoking or disturbing.</a:t>
            </a:r>
          </a:p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290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2AD1-41A7-1345-AEAF-3914255B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857" y="5166421"/>
            <a:ext cx="3350754" cy="88352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/>
              <a:t>TYPES OF BALLET</a:t>
            </a:r>
          </a:p>
        </p:txBody>
      </p:sp>
      <p:pic>
        <p:nvPicPr>
          <p:cNvPr id="1026" name="Picture 2" descr="PBT's The Sleeping Beauty. Photo by Rich Sofranko">
            <a:extLst>
              <a:ext uri="{FF2B5EF4-FFF2-40B4-BE49-F238E27FC236}">
                <a16:creationId xmlns:a16="http://schemas.microsoft.com/office/drawing/2014/main" id="{C55BF5CC-ED31-404D-91F9-FDFB3ADBB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4" r="-1" b="-1"/>
          <a:stretch/>
        </p:blipFill>
        <p:spPr bwMode="auto">
          <a:xfrm>
            <a:off x="1005401" y="-1"/>
            <a:ext cx="10380133" cy="4361085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D0126-EEA7-3F45-822A-89E92FE99574}"/>
              </a:ext>
            </a:extLst>
          </p:cNvPr>
          <p:cNvSpPr txBox="1"/>
          <p:nvPr/>
        </p:nvSpPr>
        <p:spPr>
          <a:xfrm>
            <a:off x="1265129" y="2680570"/>
            <a:ext cx="979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8E9F3-E055-DC48-8912-7C9F5178657C}"/>
              </a:ext>
            </a:extLst>
          </p:cNvPr>
          <p:cNvSpPr txBox="1"/>
          <p:nvPr/>
        </p:nvSpPr>
        <p:spPr>
          <a:xfrm>
            <a:off x="1005401" y="4361084"/>
            <a:ext cx="5675835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Story ballets</a:t>
            </a:r>
            <a:r>
              <a:rPr lang="en-US" dirty="0"/>
              <a:t> (not surprisingly!) tell a story. They contain narrative action, characters, a beginning and an end. </a:t>
            </a:r>
            <a:r>
              <a:rPr lang="en-US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Nutcracker</a:t>
            </a:r>
            <a:r>
              <a:rPr lang="en-US" dirty="0"/>
              <a:t> and </a:t>
            </a:r>
            <a:r>
              <a:rPr lang="en-US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Sleeping Beauty</a:t>
            </a:r>
            <a:r>
              <a:rPr lang="en-US" dirty="0"/>
              <a:t> are famous story ballets from the 19th century; classic stories and novels such as </a:t>
            </a:r>
            <a:r>
              <a:rPr lang="en-US" i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Great Gatsby</a:t>
            </a:r>
            <a:r>
              <a:rPr lang="en-US" dirty="0"/>
              <a:t> and </a:t>
            </a:r>
            <a:r>
              <a:rPr lang="en-US" i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Three Musketeers</a:t>
            </a:r>
            <a:r>
              <a:rPr lang="en-US" i="1" dirty="0"/>
              <a:t> </a:t>
            </a:r>
            <a:r>
              <a:rPr lang="en-US" dirty="0"/>
              <a:t>also have been transformed into ballets.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969103-598F-504C-B0C3-34934BC7120C}"/>
              </a:ext>
            </a:extLst>
          </p:cNvPr>
          <p:cNvSpPr txBox="1"/>
          <p:nvPr/>
        </p:nvSpPr>
        <p:spPr>
          <a:xfrm rot="10800000" flipV="1">
            <a:off x="6722461" y="3008661"/>
            <a:ext cx="466307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 dirty="0">
              <a:effectLst/>
              <a:latin typeface="Heebo" pitchFamily="2" charset="-79"/>
              <a:cs typeface="Heebo" pitchFamily="2" charset="-79"/>
            </a:endParaRPr>
          </a:p>
          <a:p>
            <a:endParaRPr lang="en-US" dirty="0">
              <a:latin typeface="Heebo" pitchFamily="2" charset="-79"/>
              <a:cs typeface="Heebo" pitchFamily="2" charset="-79"/>
            </a:endParaRPr>
          </a:p>
          <a:p>
            <a:endParaRPr lang="en-US" b="0" i="0" dirty="0">
              <a:effectLst/>
              <a:latin typeface="Heebo" pitchFamily="2" charset="-79"/>
              <a:cs typeface="Heebo" pitchFamily="2" charset="-79"/>
            </a:endParaRPr>
          </a:p>
          <a:p>
            <a:endParaRPr lang="en-US" dirty="0">
              <a:latin typeface="Heebo" pitchFamily="2" charset="-79"/>
              <a:cs typeface="Heebo" pitchFamily="2" charset="-79"/>
            </a:endParaRPr>
          </a:p>
          <a:p>
            <a:endParaRPr lang="en-US" b="0" i="0" dirty="0">
              <a:effectLst/>
              <a:latin typeface="Heebo" pitchFamily="2" charset="-79"/>
              <a:cs typeface="Heebo" pitchFamily="2" charset="-79"/>
            </a:endParaRPr>
          </a:p>
          <a:p>
            <a:pPr algn="ctr"/>
            <a:r>
              <a:rPr lang="en-US" sz="1200" b="0" i="0" dirty="0">
                <a:effectLst/>
                <a:latin typeface="Heebo" pitchFamily="2" charset="-79"/>
                <a:cs typeface="Heebo" pitchFamily="2" charset="-79"/>
              </a:rPr>
              <a:t>William Forsythe’s In the Middle, Somewhat Elevated. </a:t>
            </a:r>
          </a:p>
          <a:p>
            <a:pPr algn="ctr"/>
            <a:r>
              <a:rPr lang="en-US" sz="1200" b="0" i="0" dirty="0">
                <a:effectLst/>
                <a:latin typeface="Heebo" pitchFamily="2" charset="-79"/>
                <a:cs typeface="Heebo" pitchFamily="2" charset="-79"/>
              </a:rPr>
              <a:t>Photo by Rich </a:t>
            </a:r>
            <a:r>
              <a:rPr lang="en-US" sz="1200" b="0" i="0" dirty="0" err="1">
                <a:effectLst/>
                <a:latin typeface="Heebo" pitchFamily="2" charset="-79"/>
                <a:cs typeface="Heebo" pitchFamily="2" charset="-79"/>
              </a:rPr>
              <a:t>Sofranko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77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3B531-A0B8-384D-B6A0-97019A5BAA63}"/>
              </a:ext>
            </a:extLst>
          </p:cNvPr>
          <p:cNvSpPr txBox="1"/>
          <p:nvPr/>
        </p:nvSpPr>
        <p:spPr>
          <a:xfrm>
            <a:off x="1044183" y="2052116"/>
            <a:ext cx="4348381" cy="3997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fontAlgn="base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3200" b="1" dirty="0"/>
              <a:t>Plotless ballets</a:t>
            </a:r>
            <a:r>
              <a:rPr lang="en-US" sz="3200" dirty="0"/>
              <a:t> </a:t>
            </a:r>
            <a:r>
              <a:rPr lang="en-US" sz="2800" dirty="0"/>
              <a:t>have no storyline. Instead they use the movement of the body and theatrical elements to interpret music, create an image or express or provoke emotion. Choreographer </a:t>
            </a: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George Balanchine</a:t>
            </a:r>
            <a:r>
              <a:rPr lang="en-US" sz="2800" dirty="0"/>
              <a:t> was a prolific creator of plotless ballets.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 descr="A couple of women dancing&#10;&#10;Description automatically generated with low confidence">
            <a:extLst>
              <a:ext uri="{FF2B5EF4-FFF2-40B4-BE49-F238E27FC236}">
                <a16:creationId xmlns:a16="http://schemas.microsoft.com/office/drawing/2014/main" id="{385EFC8E-2F28-5343-B0DC-7E69528B1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53" y="1950247"/>
            <a:ext cx="5303975" cy="3398367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5715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03D8-F7A6-CE49-9807-7CF7795C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764" y="250522"/>
            <a:ext cx="9480375" cy="92692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5300"/>
              <a:t>STYLES OF BALLET</a:t>
            </a:r>
            <a:br>
              <a:rPr lang="en-US"/>
            </a:br>
            <a:br>
              <a:rPr lang="en-US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8A4480-AEB1-A945-8A14-4AD548920984}"/>
              </a:ext>
            </a:extLst>
          </p:cNvPr>
          <p:cNvSpPr txBox="1"/>
          <p:nvPr/>
        </p:nvSpPr>
        <p:spPr>
          <a:xfrm>
            <a:off x="1089765" y="1377863"/>
            <a:ext cx="9480374" cy="45243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/>
              <a:t>Classical ballet </a:t>
            </a:r>
          </a:p>
          <a:p>
            <a:pPr fontAlgn="base"/>
            <a:r>
              <a:rPr lang="en-US" sz="2400" dirty="0"/>
              <a:t>is what people generally think of  first when it comes to “ballet.” Classical ballet reached its height in 19th- century Russia through the work of choreographers like Marius Petipa and Lev Ivanov. The following elements characterize this style:</a:t>
            </a:r>
          </a:p>
          <a:p>
            <a:pPr fontAlgn="base"/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graceful, flowing movements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classical form: turn-out of the legs and 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pointe work</a:t>
            </a: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balance and symmetry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ethereal quality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emphasis on story ballets and narrative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elaborate sets and costumes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D82F06-E80C-424D-9B32-ABCEE160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44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4C36-5331-A84F-9185-D0E34926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/>
              <a:t>CLASSICAL BALLET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90F53-27FD-3C42-9C57-5B55AD6B4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39" r="-1" b="-1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6AFF6C-406D-E844-ACAF-0AEF3CA347F8}"/>
              </a:ext>
            </a:extLst>
          </p:cNvPr>
          <p:cNvSpPr txBox="1"/>
          <p:nvPr/>
        </p:nvSpPr>
        <p:spPr>
          <a:xfrm>
            <a:off x="4804591" y="4112269"/>
            <a:ext cx="653948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effectLst/>
                <a:latin typeface="Heebo" pitchFamily="2" charset="-79"/>
                <a:cs typeface="Heebo" pitchFamily="2" charset="-79"/>
              </a:rPr>
              <a:t>PBT in George Balanchine’s </a:t>
            </a:r>
            <a:r>
              <a:rPr lang="en-US" b="0" i="1" dirty="0">
                <a:effectLst/>
                <a:latin typeface="Heebo" pitchFamily="2" charset="-79"/>
                <a:cs typeface="Heebo" pitchFamily="2" charset="-79"/>
              </a:rPr>
              <a:t>Agon</a:t>
            </a:r>
            <a:r>
              <a:rPr lang="en-US" b="0" i="0" dirty="0">
                <a:effectLst/>
                <a:latin typeface="Heebo" pitchFamily="2" charset="-79"/>
                <a:cs typeface="Heebo" pitchFamily="2" charset="-79"/>
              </a:rPr>
              <a:t>. Photo by Rich </a:t>
            </a:r>
            <a:r>
              <a:rPr lang="en-US" b="0" i="0" dirty="0" err="1">
                <a:effectLst/>
                <a:latin typeface="Heebo" pitchFamily="2" charset="-79"/>
                <a:cs typeface="Heebo" pitchFamily="2" charset="-79"/>
              </a:rPr>
              <a:t>Sofranko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5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2153-5A11-8744-A64F-F0861A68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54005"/>
            <a:ext cx="9289979" cy="8373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Neo-Classical Ballet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9C25B-EF77-E64A-85FB-6DD4B087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71" y="1030871"/>
            <a:ext cx="6598520" cy="3146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9CC28-37EF-5244-BD7F-E87DA5357EB4}"/>
              </a:ext>
            </a:extLst>
          </p:cNvPr>
          <p:cNvSpPr txBox="1"/>
          <p:nvPr/>
        </p:nvSpPr>
        <p:spPr>
          <a:xfrm>
            <a:off x="1078029" y="4259647"/>
            <a:ext cx="10125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/>
              <a:t>Neo-classical ballet</a:t>
            </a:r>
          </a:p>
          <a:p>
            <a:pPr fontAlgn="base"/>
            <a:endParaRPr lang="en-US" sz="1400" dirty="0"/>
          </a:p>
          <a:p>
            <a:pPr fontAlgn="base"/>
            <a:r>
              <a:rPr lang="en-US" dirty="0"/>
              <a:t> was introduced in the 20th century by choreographers like George Balanchine. It generally includes:</a:t>
            </a:r>
          </a:p>
          <a:p>
            <a:pPr fontAlgn="base"/>
            <a:r>
              <a:rPr lang="en-US" dirty="0"/>
              <a:t>increased speed, energy and attack</a:t>
            </a:r>
          </a:p>
          <a:p>
            <a:pPr fontAlgn="base"/>
            <a:r>
              <a:rPr lang="en-US" dirty="0"/>
              <a:t>manipulation of the classical form</a:t>
            </a:r>
          </a:p>
          <a:p>
            <a:pPr fontAlgn="base"/>
            <a:r>
              <a:rPr lang="en-US" dirty="0"/>
              <a:t>asymmetry, an off-balance feel</a:t>
            </a:r>
          </a:p>
          <a:p>
            <a:pPr fontAlgn="base"/>
            <a:r>
              <a:rPr lang="en-US" dirty="0"/>
              <a:t>non-narrative, often one-act ballets</a:t>
            </a:r>
          </a:p>
          <a:p>
            <a:pPr fontAlgn="base"/>
            <a:r>
              <a:rPr lang="en-US" dirty="0"/>
              <a:t>pared-down aesthetic with simple sets and costumes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2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EF38-1880-DB4A-87A9-79C0396E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82" y="346510"/>
            <a:ext cx="9865895" cy="895149"/>
          </a:xfr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/>
              <a:t>Contemporary Ballet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EB1EB-86D5-1748-AD1D-1C50F9F9F43F}"/>
              </a:ext>
            </a:extLst>
          </p:cNvPr>
          <p:cNvSpPr txBox="1"/>
          <p:nvPr/>
        </p:nvSpPr>
        <p:spPr>
          <a:xfrm>
            <a:off x="1052187" y="1771048"/>
            <a:ext cx="10133556" cy="36625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4000" b="1" dirty="0"/>
              <a:t>Contemporary ballet </a:t>
            </a:r>
          </a:p>
          <a:p>
            <a:pPr fontAlgn="base"/>
            <a:r>
              <a:rPr lang="en-US" sz="2400" dirty="0"/>
              <a:t>is influenced by modern dance. Renowned contemporary ballet choreographers include Twyla Tharp, </a:t>
            </a:r>
            <a:r>
              <a:rPr lang="en-US" sz="2400" dirty="0" err="1"/>
              <a:t>Jiří</a:t>
            </a:r>
            <a:r>
              <a:rPr lang="en-US" sz="2400" dirty="0"/>
              <a:t> </a:t>
            </a:r>
            <a:r>
              <a:rPr lang="en-US" sz="2400" dirty="0" err="1"/>
              <a:t>Kylián</a:t>
            </a:r>
            <a:r>
              <a:rPr lang="en-US" sz="2400" dirty="0"/>
              <a:t>, Paul Taylor, William Forsythe and Dwight Rhoden. In contemporary ballet, you may see:</a:t>
            </a:r>
          </a:p>
          <a:p>
            <a:pPr fontAlgn="base"/>
            <a:endParaRPr lang="en-US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floor work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turn-</a:t>
            </a:r>
            <a:r>
              <a:rPr lang="en-US" sz="2400" b="1" i="1" dirty="0"/>
              <a:t>in</a:t>
            </a:r>
            <a:r>
              <a:rPr lang="en-US" sz="2400" dirty="0"/>
              <a:t> of the legs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greater range of movement and body line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pointe shoes but also bare feet</a:t>
            </a:r>
          </a:p>
        </p:txBody>
      </p:sp>
    </p:spTree>
    <p:extLst>
      <p:ext uri="{BB962C8B-B14F-4D97-AF65-F5344CB8AC3E}">
        <p14:creationId xmlns:p14="http://schemas.microsoft.com/office/powerpoint/2010/main" val="4186094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{81DC794D-BB46-4849-BA7E-761E306B8A8B}tf16401378</Template>
  <TotalTime>45</TotalTime>
  <Words>389</Words>
  <Application>Microsoft Macintosh PowerPoint</Application>
  <PresentationFormat>Widescreen</PresentationFormat>
  <Paragraphs>51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Heebo</vt:lpstr>
      <vt:lpstr>MS Shell Dlg 2</vt:lpstr>
      <vt:lpstr>Wingdings</vt:lpstr>
      <vt:lpstr>Wingdings 3</vt:lpstr>
      <vt:lpstr>Madison</vt:lpstr>
      <vt:lpstr>What is Ballet?</vt:lpstr>
      <vt:lpstr>PowerPoint Presentation</vt:lpstr>
      <vt:lpstr>Ballet is an art form created by the movement of the human body.</vt:lpstr>
      <vt:lpstr>TYPES OF BALLET</vt:lpstr>
      <vt:lpstr>PowerPoint Presentation</vt:lpstr>
      <vt:lpstr>STYLES OF BALLET  </vt:lpstr>
      <vt:lpstr>CLASSICAL BALLET</vt:lpstr>
      <vt:lpstr>Neo-Classical Ballet</vt:lpstr>
      <vt:lpstr>Contemporary Ballet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Ballet?</dc:title>
  <dc:creator>Doris Hall</dc:creator>
  <cp:lastModifiedBy>Doris Hall</cp:lastModifiedBy>
  <cp:revision>4</cp:revision>
  <dcterms:created xsi:type="dcterms:W3CDTF">2022-08-12T18:08:19Z</dcterms:created>
  <dcterms:modified xsi:type="dcterms:W3CDTF">2022-08-12T18:53:32Z</dcterms:modified>
</cp:coreProperties>
</file>