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E2292A-824A-4E36-8A06-6786445DF6DB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6A79F26-824B-4219-BE4D-4CD7A647CFBB}">
      <dgm:prSet/>
      <dgm:spPr/>
      <dgm:t>
        <a:bodyPr/>
        <a:lstStyle/>
        <a:p>
          <a:r>
            <a:rPr lang="en-US"/>
            <a:t>Review medical history: IV access, allergies, chronic conditions</a:t>
          </a:r>
        </a:p>
      </dgm:t>
    </dgm:pt>
    <dgm:pt modelId="{1E7E18A9-2702-4BB1-860D-FD6C49964782}" type="parTrans" cxnId="{A412F66A-25E1-4850-8C5B-212CE6544FC5}">
      <dgm:prSet/>
      <dgm:spPr/>
      <dgm:t>
        <a:bodyPr/>
        <a:lstStyle/>
        <a:p>
          <a:endParaRPr lang="en-US"/>
        </a:p>
      </dgm:t>
    </dgm:pt>
    <dgm:pt modelId="{402CBB33-A53B-4151-9C13-BBD5BA835739}" type="sibTrans" cxnId="{A412F66A-25E1-4850-8C5B-212CE6544FC5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82701DE7-C7B7-4115-B480-1C70BA841371}">
      <dgm:prSet/>
      <dgm:spPr/>
      <dgm:t>
        <a:bodyPr/>
        <a:lstStyle/>
        <a:p>
          <a:r>
            <a:rPr lang="en-US"/>
            <a:t>Avoid limbs with lymphedema, dialysis sites, or post-mastectomy</a:t>
          </a:r>
        </a:p>
      </dgm:t>
    </dgm:pt>
    <dgm:pt modelId="{FCCEF855-D07E-40BB-A46A-B7C01EE0CBF1}" type="parTrans" cxnId="{6704E42B-2AF3-4CA1-8FF8-404210CCF70C}">
      <dgm:prSet/>
      <dgm:spPr/>
      <dgm:t>
        <a:bodyPr/>
        <a:lstStyle/>
        <a:p>
          <a:endParaRPr lang="en-US"/>
        </a:p>
      </dgm:t>
    </dgm:pt>
    <dgm:pt modelId="{F77963F1-F689-4AB3-A54A-F5A6F5C02532}" type="sibTrans" cxnId="{6704E42B-2AF3-4CA1-8FF8-404210CCF70C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68315B29-FC4C-4103-9E2C-2C98786C6988}">
      <dgm:prSet/>
      <dgm:spPr/>
      <dgm:t>
        <a:bodyPr/>
        <a:lstStyle/>
        <a:p>
          <a:r>
            <a:rPr lang="en-US"/>
            <a:t>Assess veins: visible, palpable, not inflamed or bruised</a:t>
          </a:r>
        </a:p>
      </dgm:t>
    </dgm:pt>
    <dgm:pt modelId="{E50AC1B3-8FCE-4A2D-BBCB-D45F0A95159E}" type="parTrans" cxnId="{DA81D188-479C-4B70-98D6-BE843E4E9473}">
      <dgm:prSet/>
      <dgm:spPr/>
      <dgm:t>
        <a:bodyPr/>
        <a:lstStyle/>
        <a:p>
          <a:endParaRPr lang="en-US"/>
        </a:p>
      </dgm:t>
    </dgm:pt>
    <dgm:pt modelId="{87A55D22-D6DF-48F6-B35B-6C43A042818C}" type="sibTrans" cxnId="{DA81D188-479C-4B70-98D6-BE843E4E9473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BEBA3F82-DDE6-334C-A91B-FF351B1F38A4}" type="pres">
      <dgm:prSet presAssocID="{4DE2292A-824A-4E36-8A06-6786445DF6DB}" presName="Name0" presStyleCnt="0">
        <dgm:presLayoutVars>
          <dgm:animLvl val="lvl"/>
          <dgm:resizeHandles val="exact"/>
        </dgm:presLayoutVars>
      </dgm:prSet>
      <dgm:spPr/>
    </dgm:pt>
    <dgm:pt modelId="{CDB4C944-2D9D-F740-B56B-64631100DA3D}" type="pres">
      <dgm:prSet presAssocID="{26A79F26-824B-4219-BE4D-4CD7A647CFBB}" presName="compositeNode" presStyleCnt="0">
        <dgm:presLayoutVars>
          <dgm:bulletEnabled val="1"/>
        </dgm:presLayoutVars>
      </dgm:prSet>
      <dgm:spPr/>
    </dgm:pt>
    <dgm:pt modelId="{15F3538F-0449-424F-97D5-3D6C1FA08644}" type="pres">
      <dgm:prSet presAssocID="{26A79F26-824B-4219-BE4D-4CD7A647CFBB}" presName="bgRect" presStyleLbl="bgAccFollowNode1" presStyleIdx="0" presStyleCnt="3"/>
      <dgm:spPr/>
    </dgm:pt>
    <dgm:pt modelId="{1D685AD8-01AE-4D41-A023-0715D2B13EBE}" type="pres">
      <dgm:prSet presAssocID="{402CBB33-A53B-4151-9C13-BBD5BA835739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8E23B2E-515E-6641-8AFB-EB0FDA5331B8}" type="pres">
      <dgm:prSet presAssocID="{26A79F26-824B-4219-BE4D-4CD7A647CFBB}" presName="bottomLine" presStyleLbl="alignNode1" presStyleIdx="1" presStyleCnt="6">
        <dgm:presLayoutVars/>
      </dgm:prSet>
      <dgm:spPr/>
    </dgm:pt>
    <dgm:pt modelId="{D5F22EDF-DD80-0B49-A1F9-49E0290FF210}" type="pres">
      <dgm:prSet presAssocID="{26A79F26-824B-4219-BE4D-4CD7A647CFBB}" presName="nodeText" presStyleLbl="bgAccFollowNode1" presStyleIdx="0" presStyleCnt="3">
        <dgm:presLayoutVars>
          <dgm:bulletEnabled val="1"/>
        </dgm:presLayoutVars>
      </dgm:prSet>
      <dgm:spPr/>
    </dgm:pt>
    <dgm:pt modelId="{8907E5B8-F92B-2B4C-B22C-9CB80B1A806A}" type="pres">
      <dgm:prSet presAssocID="{402CBB33-A53B-4151-9C13-BBD5BA835739}" presName="sibTrans" presStyleCnt="0"/>
      <dgm:spPr/>
    </dgm:pt>
    <dgm:pt modelId="{E73E9155-106F-EE41-8714-1BBE8F3FDDE3}" type="pres">
      <dgm:prSet presAssocID="{82701DE7-C7B7-4115-B480-1C70BA841371}" presName="compositeNode" presStyleCnt="0">
        <dgm:presLayoutVars>
          <dgm:bulletEnabled val="1"/>
        </dgm:presLayoutVars>
      </dgm:prSet>
      <dgm:spPr/>
    </dgm:pt>
    <dgm:pt modelId="{E5154365-4BEF-A64A-AB26-DA764508CA67}" type="pres">
      <dgm:prSet presAssocID="{82701DE7-C7B7-4115-B480-1C70BA841371}" presName="bgRect" presStyleLbl="bgAccFollowNode1" presStyleIdx="1" presStyleCnt="3"/>
      <dgm:spPr/>
    </dgm:pt>
    <dgm:pt modelId="{9B3DA3EC-F496-9F49-A986-20AE0DB46895}" type="pres">
      <dgm:prSet presAssocID="{F77963F1-F689-4AB3-A54A-F5A6F5C02532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92484C77-423E-5845-8755-AE4A60A4E6AE}" type="pres">
      <dgm:prSet presAssocID="{82701DE7-C7B7-4115-B480-1C70BA841371}" presName="bottomLine" presStyleLbl="alignNode1" presStyleIdx="3" presStyleCnt="6">
        <dgm:presLayoutVars/>
      </dgm:prSet>
      <dgm:spPr/>
    </dgm:pt>
    <dgm:pt modelId="{FCB18643-C1F8-BF4B-A7C3-13849F4A7F38}" type="pres">
      <dgm:prSet presAssocID="{82701DE7-C7B7-4115-B480-1C70BA841371}" presName="nodeText" presStyleLbl="bgAccFollowNode1" presStyleIdx="1" presStyleCnt="3">
        <dgm:presLayoutVars>
          <dgm:bulletEnabled val="1"/>
        </dgm:presLayoutVars>
      </dgm:prSet>
      <dgm:spPr/>
    </dgm:pt>
    <dgm:pt modelId="{E77EA941-8746-5742-BE62-EB629A14EBAC}" type="pres">
      <dgm:prSet presAssocID="{F77963F1-F689-4AB3-A54A-F5A6F5C02532}" presName="sibTrans" presStyleCnt="0"/>
      <dgm:spPr/>
    </dgm:pt>
    <dgm:pt modelId="{D472C1BC-930F-3449-B1AD-4CA33D9914F3}" type="pres">
      <dgm:prSet presAssocID="{68315B29-FC4C-4103-9E2C-2C98786C6988}" presName="compositeNode" presStyleCnt="0">
        <dgm:presLayoutVars>
          <dgm:bulletEnabled val="1"/>
        </dgm:presLayoutVars>
      </dgm:prSet>
      <dgm:spPr/>
    </dgm:pt>
    <dgm:pt modelId="{965441AC-0586-4341-934F-D95ADB9F1709}" type="pres">
      <dgm:prSet presAssocID="{68315B29-FC4C-4103-9E2C-2C98786C6988}" presName="bgRect" presStyleLbl="bgAccFollowNode1" presStyleIdx="2" presStyleCnt="3"/>
      <dgm:spPr/>
    </dgm:pt>
    <dgm:pt modelId="{0CA33BFF-1909-0B4F-8C90-317B0A829FA6}" type="pres">
      <dgm:prSet presAssocID="{87A55D22-D6DF-48F6-B35B-6C43A042818C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01E7BDF5-E34B-8B4D-A420-E380AF4CE791}" type="pres">
      <dgm:prSet presAssocID="{68315B29-FC4C-4103-9E2C-2C98786C6988}" presName="bottomLine" presStyleLbl="alignNode1" presStyleIdx="5" presStyleCnt="6">
        <dgm:presLayoutVars/>
      </dgm:prSet>
      <dgm:spPr/>
    </dgm:pt>
    <dgm:pt modelId="{627A1F7E-6FA8-374B-A08B-E3ACA8745291}" type="pres">
      <dgm:prSet presAssocID="{68315B29-FC4C-4103-9E2C-2C98786C6988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865F141E-91F8-F34B-84E8-104D3973F9F8}" type="presOf" srcId="{4DE2292A-824A-4E36-8A06-6786445DF6DB}" destId="{BEBA3F82-DDE6-334C-A91B-FF351B1F38A4}" srcOrd="0" destOrd="0" presId="urn:microsoft.com/office/officeart/2016/7/layout/BasicLinearProcessNumbered"/>
    <dgm:cxn modelId="{6704E42B-2AF3-4CA1-8FF8-404210CCF70C}" srcId="{4DE2292A-824A-4E36-8A06-6786445DF6DB}" destId="{82701DE7-C7B7-4115-B480-1C70BA841371}" srcOrd="1" destOrd="0" parTransId="{FCCEF855-D07E-40BB-A46A-B7C01EE0CBF1}" sibTransId="{F77963F1-F689-4AB3-A54A-F5A6F5C02532}"/>
    <dgm:cxn modelId="{C344103A-A52B-1F4D-8A3F-788FFBC68858}" type="presOf" srcId="{402CBB33-A53B-4151-9C13-BBD5BA835739}" destId="{1D685AD8-01AE-4D41-A023-0715D2B13EBE}" srcOrd="0" destOrd="0" presId="urn:microsoft.com/office/officeart/2016/7/layout/BasicLinearProcessNumbered"/>
    <dgm:cxn modelId="{A7FD2447-E851-DC46-8D8E-EBF73126020F}" type="presOf" srcId="{F77963F1-F689-4AB3-A54A-F5A6F5C02532}" destId="{9B3DA3EC-F496-9F49-A986-20AE0DB46895}" srcOrd="0" destOrd="0" presId="urn:microsoft.com/office/officeart/2016/7/layout/BasicLinearProcessNumbered"/>
    <dgm:cxn modelId="{47D20D5B-8729-504F-A99C-14D6B1E0E968}" type="presOf" srcId="{82701DE7-C7B7-4115-B480-1C70BA841371}" destId="{E5154365-4BEF-A64A-AB26-DA764508CA67}" srcOrd="0" destOrd="0" presId="urn:microsoft.com/office/officeart/2016/7/layout/BasicLinearProcessNumbered"/>
    <dgm:cxn modelId="{A412F66A-25E1-4850-8C5B-212CE6544FC5}" srcId="{4DE2292A-824A-4E36-8A06-6786445DF6DB}" destId="{26A79F26-824B-4219-BE4D-4CD7A647CFBB}" srcOrd="0" destOrd="0" parTransId="{1E7E18A9-2702-4BB1-860D-FD6C49964782}" sibTransId="{402CBB33-A53B-4151-9C13-BBD5BA835739}"/>
    <dgm:cxn modelId="{E776437C-0478-5F4C-B580-1BA95C70A5F6}" type="presOf" srcId="{26A79F26-824B-4219-BE4D-4CD7A647CFBB}" destId="{15F3538F-0449-424F-97D5-3D6C1FA08644}" srcOrd="0" destOrd="0" presId="urn:microsoft.com/office/officeart/2016/7/layout/BasicLinearProcessNumbered"/>
    <dgm:cxn modelId="{DA81D188-479C-4B70-98D6-BE843E4E9473}" srcId="{4DE2292A-824A-4E36-8A06-6786445DF6DB}" destId="{68315B29-FC4C-4103-9E2C-2C98786C6988}" srcOrd="2" destOrd="0" parTransId="{E50AC1B3-8FCE-4A2D-BBCB-D45F0A95159E}" sibTransId="{87A55D22-D6DF-48F6-B35B-6C43A042818C}"/>
    <dgm:cxn modelId="{B932E890-46FE-AA4B-95C2-22FB7CA6FC18}" type="presOf" srcId="{87A55D22-D6DF-48F6-B35B-6C43A042818C}" destId="{0CA33BFF-1909-0B4F-8C90-317B0A829FA6}" srcOrd="0" destOrd="0" presId="urn:microsoft.com/office/officeart/2016/7/layout/BasicLinearProcessNumbered"/>
    <dgm:cxn modelId="{777297AA-4C14-004C-8DFB-F6EFCA051B94}" type="presOf" srcId="{26A79F26-824B-4219-BE4D-4CD7A647CFBB}" destId="{D5F22EDF-DD80-0B49-A1F9-49E0290FF210}" srcOrd="1" destOrd="0" presId="urn:microsoft.com/office/officeart/2016/7/layout/BasicLinearProcessNumbered"/>
    <dgm:cxn modelId="{81E421D5-87F5-9F4B-82E1-8EFAD5F25C54}" type="presOf" srcId="{68315B29-FC4C-4103-9E2C-2C98786C6988}" destId="{627A1F7E-6FA8-374B-A08B-E3ACA8745291}" srcOrd="1" destOrd="0" presId="urn:microsoft.com/office/officeart/2016/7/layout/BasicLinearProcessNumbered"/>
    <dgm:cxn modelId="{933FE2DA-CEFB-1A46-A50D-04659EB6C299}" type="presOf" srcId="{68315B29-FC4C-4103-9E2C-2C98786C6988}" destId="{965441AC-0586-4341-934F-D95ADB9F1709}" srcOrd="0" destOrd="0" presId="urn:microsoft.com/office/officeart/2016/7/layout/BasicLinearProcessNumbered"/>
    <dgm:cxn modelId="{0E666BF1-7141-8049-8C22-49D550FC4A97}" type="presOf" srcId="{82701DE7-C7B7-4115-B480-1C70BA841371}" destId="{FCB18643-C1F8-BF4B-A7C3-13849F4A7F38}" srcOrd="1" destOrd="0" presId="urn:microsoft.com/office/officeart/2016/7/layout/BasicLinearProcessNumbered"/>
    <dgm:cxn modelId="{8EED1F6B-32BF-BE49-8F8C-BF7DAC485C73}" type="presParOf" srcId="{BEBA3F82-DDE6-334C-A91B-FF351B1F38A4}" destId="{CDB4C944-2D9D-F740-B56B-64631100DA3D}" srcOrd="0" destOrd="0" presId="urn:microsoft.com/office/officeart/2016/7/layout/BasicLinearProcessNumbered"/>
    <dgm:cxn modelId="{CFCC876F-B51E-AA4E-AB7A-604F683FB2DB}" type="presParOf" srcId="{CDB4C944-2D9D-F740-B56B-64631100DA3D}" destId="{15F3538F-0449-424F-97D5-3D6C1FA08644}" srcOrd="0" destOrd="0" presId="urn:microsoft.com/office/officeart/2016/7/layout/BasicLinearProcessNumbered"/>
    <dgm:cxn modelId="{8E0BE611-F431-1843-8DEE-15F098979445}" type="presParOf" srcId="{CDB4C944-2D9D-F740-B56B-64631100DA3D}" destId="{1D685AD8-01AE-4D41-A023-0715D2B13EBE}" srcOrd="1" destOrd="0" presId="urn:microsoft.com/office/officeart/2016/7/layout/BasicLinearProcessNumbered"/>
    <dgm:cxn modelId="{4922F885-1697-C344-99BA-DE5B6935F4FE}" type="presParOf" srcId="{CDB4C944-2D9D-F740-B56B-64631100DA3D}" destId="{78E23B2E-515E-6641-8AFB-EB0FDA5331B8}" srcOrd="2" destOrd="0" presId="urn:microsoft.com/office/officeart/2016/7/layout/BasicLinearProcessNumbered"/>
    <dgm:cxn modelId="{3F831638-930D-3E49-BEFF-B905AF709B91}" type="presParOf" srcId="{CDB4C944-2D9D-F740-B56B-64631100DA3D}" destId="{D5F22EDF-DD80-0B49-A1F9-49E0290FF210}" srcOrd="3" destOrd="0" presId="urn:microsoft.com/office/officeart/2016/7/layout/BasicLinearProcessNumbered"/>
    <dgm:cxn modelId="{E519E813-D1CE-9C4C-9635-EF9586C424E3}" type="presParOf" srcId="{BEBA3F82-DDE6-334C-A91B-FF351B1F38A4}" destId="{8907E5B8-F92B-2B4C-B22C-9CB80B1A806A}" srcOrd="1" destOrd="0" presId="urn:microsoft.com/office/officeart/2016/7/layout/BasicLinearProcessNumbered"/>
    <dgm:cxn modelId="{D298F85C-ECAD-6948-B990-D283676A5037}" type="presParOf" srcId="{BEBA3F82-DDE6-334C-A91B-FF351B1F38A4}" destId="{E73E9155-106F-EE41-8714-1BBE8F3FDDE3}" srcOrd="2" destOrd="0" presId="urn:microsoft.com/office/officeart/2016/7/layout/BasicLinearProcessNumbered"/>
    <dgm:cxn modelId="{64264D89-A51D-4549-8F8B-6859EA09D20E}" type="presParOf" srcId="{E73E9155-106F-EE41-8714-1BBE8F3FDDE3}" destId="{E5154365-4BEF-A64A-AB26-DA764508CA67}" srcOrd="0" destOrd="0" presId="urn:microsoft.com/office/officeart/2016/7/layout/BasicLinearProcessNumbered"/>
    <dgm:cxn modelId="{6658625D-4D71-CA41-94DF-328A5065FB03}" type="presParOf" srcId="{E73E9155-106F-EE41-8714-1BBE8F3FDDE3}" destId="{9B3DA3EC-F496-9F49-A986-20AE0DB46895}" srcOrd="1" destOrd="0" presId="urn:microsoft.com/office/officeart/2016/7/layout/BasicLinearProcessNumbered"/>
    <dgm:cxn modelId="{AF7692E9-8C5D-784D-8710-D0A12865959B}" type="presParOf" srcId="{E73E9155-106F-EE41-8714-1BBE8F3FDDE3}" destId="{92484C77-423E-5845-8755-AE4A60A4E6AE}" srcOrd="2" destOrd="0" presId="urn:microsoft.com/office/officeart/2016/7/layout/BasicLinearProcessNumbered"/>
    <dgm:cxn modelId="{1C48B167-63AA-144A-87FE-9D23BA40A45B}" type="presParOf" srcId="{E73E9155-106F-EE41-8714-1BBE8F3FDDE3}" destId="{FCB18643-C1F8-BF4B-A7C3-13849F4A7F38}" srcOrd="3" destOrd="0" presId="urn:microsoft.com/office/officeart/2016/7/layout/BasicLinearProcessNumbered"/>
    <dgm:cxn modelId="{295E3323-E045-1E41-AA35-B8D4F417D43A}" type="presParOf" srcId="{BEBA3F82-DDE6-334C-A91B-FF351B1F38A4}" destId="{E77EA941-8746-5742-BE62-EB629A14EBAC}" srcOrd="3" destOrd="0" presId="urn:microsoft.com/office/officeart/2016/7/layout/BasicLinearProcessNumbered"/>
    <dgm:cxn modelId="{1E971EE5-D361-0C44-8170-83D100919CE3}" type="presParOf" srcId="{BEBA3F82-DDE6-334C-A91B-FF351B1F38A4}" destId="{D472C1BC-930F-3449-B1AD-4CA33D9914F3}" srcOrd="4" destOrd="0" presId="urn:microsoft.com/office/officeart/2016/7/layout/BasicLinearProcessNumbered"/>
    <dgm:cxn modelId="{5850E851-444F-9849-A85C-BA25CD9CC056}" type="presParOf" srcId="{D472C1BC-930F-3449-B1AD-4CA33D9914F3}" destId="{965441AC-0586-4341-934F-D95ADB9F1709}" srcOrd="0" destOrd="0" presId="urn:microsoft.com/office/officeart/2016/7/layout/BasicLinearProcessNumbered"/>
    <dgm:cxn modelId="{CAE7925E-650B-8B40-ACD9-B7C51E63C37D}" type="presParOf" srcId="{D472C1BC-930F-3449-B1AD-4CA33D9914F3}" destId="{0CA33BFF-1909-0B4F-8C90-317B0A829FA6}" srcOrd="1" destOrd="0" presId="urn:microsoft.com/office/officeart/2016/7/layout/BasicLinearProcessNumbered"/>
    <dgm:cxn modelId="{CE5AB4B6-0093-BF4F-98D4-801F2AA12E4C}" type="presParOf" srcId="{D472C1BC-930F-3449-B1AD-4CA33D9914F3}" destId="{01E7BDF5-E34B-8B4D-A420-E380AF4CE791}" srcOrd="2" destOrd="0" presId="urn:microsoft.com/office/officeart/2016/7/layout/BasicLinearProcessNumbered"/>
    <dgm:cxn modelId="{21225C78-0E4E-9B47-B891-88F685209510}" type="presParOf" srcId="{D472C1BC-930F-3449-B1AD-4CA33D9914F3}" destId="{627A1F7E-6FA8-374B-A08B-E3ACA8745291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E5016D3-77A3-465C-8C0D-A4D8E6407E66}" type="doc">
      <dgm:prSet loTypeId="urn:microsoft.com/office/officeart/2016/7/layout/VerticalHollowActionLis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5A728F0-7554-40D5-B7AB-410E450E64F9}">
      <dgm:prSet/>
      <dgm:spPr/>
      <dgm:t>
        <a:bodyPr/>
        <a:lstStyle/>
        <a:p>
          <a:r>
            <a:rPr lang="en-US"/>
            <a:t>Use</a:t>
          </a:r>
        </a:p>
      </dgm:t>
    </dgm:pt>
    <dgm:pt modelId="{A37D5C73-3672-482E-A1F4-53C36824EF37}" type="parTrans" cxnId="{C7A5FDD1-1AFC-45F4-9961-F149D9CFE851}">
      <dgm:prSet/>
      <dgm:spPr/>
      <dgm:t>
        <a:bodyPr/>
        <a:lstStyle/>
        <a:p>
          <a:endParaRPr lang="en-US"/>
        </a:p>
      </dgm:t>
    </dgm:pt>
    <dgm:pt modelId="{87CEA391-270A-47D3-B123-0D7E75BF0B18}" type="sibTrans" cxnId="{C7A5FDD1-1AFC-45F4-9961-F149D9CFE851}">
      <dgm:prSet/>
      <dgm:spPr/>
      <dgm:t>
        <a:bodyPr/>
        <a:lstStyle/>
        <a:p>
          <a:endParaRPr lang="en-US"/>
        </a:p>
      </dgm:t>
    </dgm:pt>
    <dgm:pt modelId="{DE5F7BB6-2EA8-421D-9910-E114499D9662}">
      <dgm:prSet/>
      <dgm:spPr/>
      <dgm:t>
        <a:bodyPr/>
        <a:lstStyle/>
        <a:p>
          <a:r>
            <a:rPr lang="en-US"/>
            <a:t>Veins and skin are fragile; use smaller gauge</a:t>
          </a:r>
        </a:p>
      </dgm:t>
    </dgm:pt>
    <dgm:pt modelId="{DB465E6E-A668-4AED-9C5F-410BE38C8491}" type="parTrans" cxnId="{0C0192C0-7449-49B7-8174-B132C4FFF6AA}">
      <dgm:prSet/>
      <dgm:spPr/>
      <dgm:t>
        <a:bodyPr/>
        <a:lstStyle/>
        <a:p>
          <a:endParaRPr lang="en-US"/>
        </a:p>
      </dgm:t>
    </dgm:pt>
    <dgm:pt modelId="{17B292FF-753B-43A3-822F-D50DDD1B0440}" type="sibTrans" cxnId="{0C0192C0-7449-49B7-8174-B132C4FFF6AA}">
      <dgm:prSet/>
      <dgm:spPr/>
      <dgm:t>
        <a:bodyPr/>
        <a:lstStyle/>
        <a:p>
          <a:endParaRPr lang="en-US"/>
        </a:p>
      </dgm:t>
    </dgm:pt>
    <dgm:pt modelId="{0F89CD3C-F537-4D62-9805-2A72E3780253}">
      <dgm:prSet/>
      <dgm:spPr/>
      <dgm:t>
        <a:bodyPr/>
        <a:lstStyle/>
        <a:p>
          <a:r>
            <a:rPr lang="en-US"/>
            <a:t>Apply</a:t>
          </a:r>
        </a:p>
      </dgm:t>
    </dgm:pt>
    <dgm:pt modelId="{3E7DD3A3-3F84-4902-A231-40A3566E923F}" type="parTrans" cxnId="{2BAB4077-0CAE-4559-AD36-72F3064FAD8D}">
      <dgm:prSet/>
      <dgm:spPr/>
      <dgm:t>
        <a:bodyPr/>
        <a:lstStyle/>
        <a:p>
          <a:endParaRPr lang="en-US"/>
        </a:p>
      </dgm:t>
    </dgm:pt>
    <dgm:pt modelId="{6F902113-8635-4475-8D6A-7DFAB2BC1657}" type="sibTrans" cxnId="{2BAB4077-0CAE-4559-AD36-72F3064FAD8D}">
      <dgm:prSet/>
      <dgm:spPr/>
      <dgm:t>
        <a:bodyPr/>
        <a:lstStyle/>
        <a:p>
          <a:endParaRPr lang="en-US"/>
        </a:p>
      </dgm:t>
    </dgm:pt>
    <dgm:pt modelId="{18993D6E-6D2B-4AE2-990A-9942C01F15D7}">
      <dgm:prSet/>
      <dgm:spPr/>
      <dgm:t>
        <a:bodyPr/>
        <a:lstStyle/>
        <a:p>
          <a:r>
            <a:rPr lang="en-US"/>
            <a:t>Apply warm compresses to dilate veins</a:t>
          </a:r>
        </a:p>
      </dgm:t>
    </dgm:pt>
    <dgm:pt modelId="{A775CD36-BE60-427A-BCEE-1D39A21376F2}" type="parTrans" cxnId="{2AC6B3E7-FEB0-43EF-B7E1-158C41620524}">
      <dgm:prSet/>
      <dgm:spPr/>
      <dgm:t>
        <a:bodyPr/>
        <a:lstStyle/>
        <a:p>
          <a:endParaRPr lang="en-US"/>
        </a:p>
      </dgm:t>
    </dgm:pt>
    <dgm:pt modelId="{E45A1C1E-11EB-4C5C-8692-7B28E393B29C}" type="sibTrans" cxnId="{2AC6B3E7-FEB0-43EF-B7E1-158C41620524}">
      <dgm:prSet/>
      <dgm:spPr/>
      <dgm:t>
        <a:bodyPr/>
        <a:lstStyle/>
        <a:p>
          <a:endParaRPr lang="en-US"/>
        </a:p>
      </dgm:t>
    </dgm:pt>
    <dgm:pt modelId="{3889A44C-C5D4-4F80-931A-A0203A759101}">
      <dgm:prSet/>
      <dgm:spPr/>
      <dgm:t>
        <a:bodyPr/>
        <a:lstStyle/>
        <a:p>
          <a:r>
            <a:rPr lang="en-US"/>
            <a:t>Use</a:t>
          </a:r>
        </a:p>
      </dgm:t>
    </dgm:pt>
    <dgm:pt modelId="{749B5922-E2AF-4741-BEBE-43D265BD55E6}" type="parTrans" cxnId="{17555C21-3DC5-40C0-97C3-0D20800C9A9A}">
      <dgm:prSet/>
      <dgm:spPr/>
      <dgm:t>
        <a:bodyPr/>
        <a:lstStyle/>
        <a:p>
          <a:endParaRPr lang="en-US"/>
        </a:p>
      </dgm:t>
    </dgm:pt>
    <dgm:pt modelId="{8DF290EC-1EBC-4BAF-B7D8-D0CC2FEBFCC9}" type="sibTrans" cxnId="{17555C21-3DC5-40C0-97C3-0D20800C9A9A}">
      <dgm:prSet/>
      <dgm:spPr/>
      <dgm:t>
        <a:bodyPr/>
        <a:lstStyle/>
        <a:p>
          <a:endParaRPr lang="en-US"/>
        </a:p>
      </dgm:t>
    </dgm:pt>
    <dgm:pt modelId="{4E04A274-9EB2-4946-B587-7BAD53968484}">
      <dgm:prSet/>
      <dgm:spPr/>
      <dgm:t>
        <a:bodyPr/>
        <a:lstStyle/>
        <a:p>
          <a:r>
            <a:rPr lang="en-US"/>
            <a:t>Use clear communication; assess cognitive ability</a:t>
          </a:r>
        </a:p>
      </dgm:t>
    </dgm:pt>
    <dgm:pt modelId="{A2994967-2FCC-47E1-B8B7-8B92265714AE}" type="parTrans" cxnId="{7D81EE48-B865-44BF-B316-C36805E9BC14}">
      <dgm:prSet/>
      <dgm:spPr/>
      <dgm:t>
        <a:bodyPr/>
        <a:lstStyle/>
        <a:p>
          <a:endParaRPr lang="en-US"/>
        </a:p>
      </dgm:t>
    </dgm:pt>
    <dgm:pt modelId="{158EC2C9-269B-4B27-93F6-571A14319FA0}" type="sibTrans" cxnId="{7D81EE48-B865-44BF-B316-C36805E9BC14}">
      <dgm:prSet/>
      <dgm:spPr/>
      <dgm:t>
        <a:bodyPr/>
        <a:lstStyle/>
        <a:p>
          <a:endParaRPr lang="en-US"/>
        </a:p>
      </dgm:t>
    </dgm:pt>
    <dgm:pt modelId="{12B0E482-8A5E-9B40-BBFD-44448FB1A2FE}" type="pres">
      <dgm:prSet presAssocID="{FE5016D3-77A3-465C-8C0D-A4D8E6407E66}" presName="Name0" presStyleCnt="0">
        <dgm:presLayoutVars>
          <dgm:dir/>
          <dgm:animLvl val="lvl"/>
          <dgm:resizeHandles val="exact"/>
        </dgm:presLayoutVars>
      </dgm:prSet>
      <dgm:spPr/>
    </dgm:pt>
    <dgm:pt modelId="{8FECB87C-986D-AF44-8F8A-E73C45B3261F}" type="pres">
      <dgm:prSet presAssocID="{85A728F0-7554-40D5-B7AB-410E450E64F9}" presName="linNode" presStyleCnt="0"/>
      <dgm:spPr/>
    </dgm:pt>
    <dgm:pt modelId="{426DD7F5-861D-4345-9F7D-EFA2C36E1560}" type="pres">
      <dgm:prSet presAssocID="{85A728F0-7554-40D5-B7AB-410E450E64F9}" presName="parentText" presStyleLbl="solidFgAcc1" presStyleIdx="0" presStyleCnt="3">
        <dgm:presLayoutVars>
          <dgm:chMax val="1"/>
          <dgm:bulletEnabled/>
        </dgm:presLayoutVars>
      </dgm:prSet>
      <dgm:spPr/>
    </dgm:pt>
    <dgm:pt modelId="{4173B644-8A2B-2D4D-B9B0-7FE5C88B386F}" type="pres">
      <dgm:prSet presAssocID="{85A728F0-7554-40D5-B7AB-410E450E64F9}" presName="descendantText" presStyleLbl="alignNode1" presStyleIdx="0" presStyleCnt="3">
        <dgm:presLayoutVars>
          <dgm:bulletEnabled/>
        </dgm:presLayoutVars>
      </dgm:prSet>
      <dgm:spPr/>
    </dgm:pt>
    <dgm:pt modelId="{9223D9EF-65A1-6B4E-9C84-073D7AC50FFD}" type="pres">
      <dgm:prSet presAssocID="{87CEA391-270A-47D3-B123-0D7E75BF0B18}" presName="sp" presStyleCnt="0"/>
      <dgm:spPr/>
    </dgm:pt>
    <dgm:pt modelId="{FE6CF89D-BB96-894D-A79E-E11B54E6DE71}" type="pres">
      <dgm:prSet presAssocID="{0F89CD3C-F537-4D62-9805-2A72E3780253}" presName="linNode" presStyleCnt="0"/>
      <dgm:spPr/>
    </dgm:pt>
    <dgm:pt modelId="{A8B9099C-83A4-6441-9B92-0129BEDFB97B}" type="pres">
      <dgm:prSet presAssocID="{0F89CD3C-F537-4D62-9805-2A72E3780253}" presName="parentText" presStyleLbl="solidFgAcc1" presStyleIdx="1" presStyleCnt="3">
        <dgm:presLayoutVars>
          <dgm:chMax val="1"/>
          <dgm:bulletEnabled/>
        </dgm:presLayoutVars>
      </dgm:prSet>
      <dgm:spPr/>
    </dgm:pt>
    <dgm:pt modelId="{5747DA70-3515-B24A-AF07-ED1159F6E717}" type="pres">
      <dgm:prSet presAssocID="{0F89CD3C-F537-4D62-9805-2A72E3780253}" presName="descendantText" presStyleLbl="alignNode1" presStyleIdx="1" presStyleCnt="3">
        <dgm:presLayoutVars>
          <dgm:bulletEnabled/>
        </dgm:presLayoutVars>
      </dgm:prSet>
      <dgm:spPr/>
    </dgm:pt>
    <dgm:pt modelId="{3FE7D265-4FFD-5E46-88D0-E6053BC7724B}" type="pres">
      <dgm:prSet presAssocID="{6F902113-8635-4475-8D6A-7DFAB2BC1657}" presName="sp" presStyleCnt="0"/>
      <dgm:spPr/>
    </dgm:pt>
    <dgm:pt modelId="{ED0B5FC0-8AE6-2B45-B89F-F13A1D7B40AD}" type="pres">
      <dgm:prSet presAssocID="{3889A44C-C5D4-4F80-931A-A0203A759101}" presName="linNode" presStyleCnt="0"/>
      <dgm:spPr/>
    </dgm:pt>
    <dgm:pt modelId="{99AD5538-06F3-0C4A-9B9A-B584056EB4EA}" type="pres">
      <dgm:prSet presAssocID="{3889A44C-C5D4-4F80-931A-A0203A759101}" presName="parentText" presStyleLbl="solidFgAcc1" presStyleIdx="2" presStyleCnt="3">
        <dgm:presLayoutVars>
          <dgm:chMax val="1"/>
          <dgm:bulletEnabled/>
        </dgm:presLayoutVars>
      </dgm:prSet>
      <dgm:spPr/>
    </dgm:pt>
    <dgm:pt modelId="{527C3472-A719-3344-86AC-454C81CDAACC}" type="pres">
      <dgm:prSet presAssocID="{3889A44C-C5D4-4F80-931A-A0203A759101}" presName="descendantText" presStyleLbl="alignNode1" presStyleIdx="2" presStyleCnt="3">
        <dgm:presLayoutVars>
          <dgm:bulletEnabled/>
        </dgm:presLayoutVars>
      </dgm:prSet>
      <dgm:spPr/>
    </dgm:pt>
  </dgm:ptLst>
  <dgm:cxnLst>
    <dgm:cxn modelId="{3F41A705-4181-874F-8132-3EC596E929CD}" type="presOf" srcId="{4E04A274-9EB2-4946-B587-7BAD53968484}" destId="{527C3472-A719-3344-86AC-454C81CDAACC}" srcOrd="0" destOrd="0" presId="urn:microsoft.com/office/officeart/2016/7/layout/VerticalHollowActionList"/>
    <dgm:cxn modelId="{17555C21-3DC5-40C0-97C3-0D20800C9A9A}" srcId="{FE5016D3-77A3-465C-8C0D-A4D8E6407E66}" destId="{3889A44C-C5D4-4F80-931A-A0203A759101}" srcOrd="2" destOrd="0" parTransId="{749B5922-E2AF-4741-BEBE-43D265BD55E6}" sibTransId="{8DF290EC-1EBC-4BAF-B7D8-D0CC2FEBFCC9}"/>
    <dgm:cxn modelId="{53860927-3859-0B45-AE61-40BAAA3FA022}" type="presOf" srcId="{85A728F0-7554-40D5-B7AB-410E450E64F9}" destId="{426DD7F5-861D-4345-9F7D-EFA2C36E1560}" srcOrd="0" destOrd="0" presId="urn:microsoft.com/office/officeart/2016/7/layout/VerticalHollowActionList"/>
    <dgm:cxn modelId="{7D81EE48-B865-44BF-B316-C36805E9BC14}" srcId="{3889A44C-C5D4-4F80-931A-A0203A759101}" destId="{4E04A274-9EB2-4946-B587-7BAD53968484}" srcOrd="0" destOrd="0" parTransId="{A2994967-2FCC-47E1-B8B7-8B92265714AE}" sibTransId="{158EC2C9-269B-4B27-93F6-571A14319FA0}"/>
    <dgm:cxn modelId="{C14E9365-4807-614D-8641-E889BE2D9F1F}" type="presOf" srcId="{FE5016D3-77A3-465C-8C0D-A4D8E6407E66}" destId="{12B0E482-8A5E-9B40-BBFD-44448FB1A2FE}" srcOrd="0" destOrd="0" presId="urn:microsoft.com/office/officeart/2016/7/layout/VerticalHollowActionList"/>
    <dgm:cxn modelId="{2BAB4077-0CAE-4559-AD36-72F3064FAD8D}" srcId="{FE5016D3-77A3-465C-8C0D-A4D8E6407E66}" destId="{0F89CD3C-F537-4D62-9805-2A72E3780253}" srcOrd="1" destOrd="0" parTransId="{3E7DD3A3-3F84-4902-A231-40A3566E923F}" sibTransId="{6F902113-8635-4475-8D6A-7DFAB2BC1657}"/>
    <dgm:cxn modelId="{FEF20496-C79A-CC4A-81DE-BDAC21895DF3}" type="presOf" srcId="{0F89CD3C-F537-4D62-9805-2A72E3780253}" destId="{A8B9099C-83A4-6441-9B92-0129BEDFB97B}" srcOrd="0" destOrd="0" presId="urn:microsoft.com/office/officeart/2016/7/layout/VerticalHollowActionList"/>
    <dgm:cxn modelId="{7570CF9A-DD42-434D-A40E-53F798D1265C}" type="presOf" srcId="{18993D6E-6D2B-4AE2-990A-9942C01F15D7}" destId="{5747DA70-3515-B24A-AF07-ED1159F6E717}" srcOrd="0" destOrd="0" presId="urn:microsoft.com/office/officeart/2016/7/layout/VerticalHollowActionList"/>
    <dgm:cxn modelId="{1009F3AC-C68A-D64D-844D-F3FCDED577D1}" type="presOf" srcId="{3889A44C-C5D4-4F80-931A-A0203A759101}" destId="{99AD5538-06F3-0C4A-9B9A-B584056EB4EA}" srcOrd="0" destOrd="0" presId="urn:microsoft.com/office/officeart/2016/7/layout/VerticalHollowActionList"/>
    <dgm:cxn modelId="{0C0192C0-7449-49B7-8174-B132C4FFF6AA}" srcId="{85A728F0-7554-40D5-B7AB-410E450E64F9}" destId="{DE5F7BB6-2EA8-421D-9910-E114499D9662}" srcOrd="0" destOrd="0" parTransId="{DB465E6E-A668-4AED-9C5F-410BE38C8491}" sibTransId="{17B292FF-753B-43A3-822F-D50DDD1B0440}"/>
    <dgm:cxn modelId="{C7A5FDD1-1AFC-45F4-9961-F149D9CFE851}" srcId="{FE5016D3-77A3-465C-8C0D-A4D8E6407E66}" destId="{85A728F0-7554-40D5-B7AB-410E450E64F9}" srcOrd="0" destOrd="0" parTransId="{A37D5C73-3672-482E-A1F4-53C36824EF37}" sibTransId="{87CEA391-270A-47D3-B123-0D7E75BF0B18}"/>
    <dgm:cxn modelId="{6AD4E4E3-36F9-3C46-AD5F-3D5068B6FF82}" type="presOf" srcId="{DE5F7BB6-2EA8-421D-9910-E114499D9662}" destId="{4173B644-8A2B-2D4D-B9B0-7FE5C88B386F}" srcOrd="0" destOrd="0" presId="urn:microsoft.com/office/officeart/2016/7/layout/VerticalHollowActionList"/>
    <dgm:cxn modelId="{2AC6B3E7-FEB0-43EF-B7E1-158C41620524}" srcId="{0F89CD3C-F537-4D62-9805-2A72E3780253}" destId="{18993D6E-6D2B-4AE2-990A-9942C01F15D7}" srcOrd="0" destOrd="0" parTransId="{A775CD36-BE60-427A-BCEE-1D39A21376F2}" sibTransId="{E45A1C1E-11EB-4C5C-8692-7B28E393B29C}"/>
    <dgm:cxn modelId="{CAD1D5A3-80B7-334B-AB92-5E1365DC3C8C}" type="presParOf" srcId="{12B0E482-8A5E-9B40-BBFD-44448FB1A2FE}" destId="{8FECB87C-986D-AF44-8F8A-E73C45B3261F}" srcOrd="0" destOrd="0" presId="urn:microsoft.com/office/officeart/2016/7/layout/VerticalHollowActionList"/>
    <dgm:cxn modelId="{AE834610-0622-0C46-96D7-1E10BC470A5A}" type="presParOf" srcId="{8FECB87C-986D-AF44-8F8A-E73C45B3261F}" destId="{426DD7F5-861D-4345-9F7D-EFA2C36E1560}" srcOrd="0" destOrd="0" presId="urn:microsoft.com/office/officeart/2016/7/layout/VerticalHollowActionList"/>
    <dgm:cxn modelId="{A84657BA-BCE6-544E-85DB-435017AEC981}" type="presParOf" srcId="{8FECB87C-986D-AF44-8F8A-E73C45B3261F}" destId="{4173B644-8A2B-2D4D-B9B0-7FE5C88B386F}" srcOrd="1" destOrd="0" presId="urn:microsoft.com/office/officeart/2016/7/layout/VerticalHollowActionList"/>
    <dgm:cxn modelId="{161D54B8-D3F8-A345-95B8-9189FF3BDA22}" type="presParOf" srcId="{12B0E482-8A5E-9B40-BBFD-44448FB1A2FE}" destId="{9223D9EF-65A1-6B4E-9C84-073D7AC50FFD}" srcOrd="1" destOrd="0" presId="urn:microsoft.com/office/officeart/2016/7/layout/VerticalHollowActionList"/>
    <dgm:cxn modelId="{D0F7E876-E4CE-0541-8487-A8785D7850CF}" type="presParOf" srcId="{12B0E482-8A5E-9B40-BBFD-44448FB1A2FE}" destId="{FE6CF89D-BB96-894D-A79E-E11B54E6DE71}" srcOrd="2" destOrd="0" presId="urn:microsoft.com/office/officeart/2016/7/layout/VerticalHollowActionList"/>
    <dgm:cxn modelId="{D5A2486E-0F6B-0940-BD0D-A15037A79B7B}" type="presParOf" srcId="{FE6CF89D-BB96-894D-A79E-E11B54E6DE71}" destId="{A8B9099C-83A4-6441-9B92-0129BEDFB97B}" srcOrd="0" destOrd="0" presId="urn:microsoft.com/office/officeart/2016/7/layout/VerticalHollowActionList"/>
    <dgm:cxn modelId="{6DB5C0E3-241F-A643-88BD-A442C9B284AE}" type="presParOf" srcId="{FE6CF89D-BB96-894D-A79E-E11B54E6DE71}" destId="{5747DA70-3515-B24A-AF07-ED1159F6E717}" srcOrd="1" destOrd="0" presId="urn:microsoft.com/office/officeart/2016/7/layout/VerticalHollowActionList"/>
    <dgm:cxn modelId="{491C7AD5-9CB7-7846-8B8F-64EA09C562CF}" type="presParOf" srcId="{12B0E482-8A5E-9B40-BBFD-44448FB1A2FE}" destId="{3FE7D265-4FFD-5E46-88D0-E6053BC7724B}" srcOrd="3" destOrd="0" presId="urn:microsoft.com/office/officeart/2016/7/layout/VerticalHollowActionList"/>
    <dgm:cxn modelId="{4E6145D1-A490-AC4F-A583-C68978CF2943}" type="presParOf" srcId="{12B0E482-8A5E-9B40-BBFD-44448FB1A2FE}" destId="{ED0B5FC0-8AE6-2B45-B89F-F13A1D7B40AD}" srcOrd="4" destOrd="0" presId="urn:microsoft.com/office/officeart/2016/7/layout/VerticalHollowActionList"/>
    <dgm:cxn modelId="{540B8D79-7779-534B-BBBF-86674EC8E748}" type="presParOf" srcId="{ED0B5FC0-8AE6-2B45-B89F-F13A1D7B40AD}" destId="{99AD5538-06F3-0C4A-9B9A-B584056EB4EA}" srcOrd="0" destOrd="0" presId="urn:microsoft.com/office/officeart/2016/7/layout/VerticalHollowActionList"/>
    <dgm:cxn modelId="{3030253E-C41E-E047-90BF-4B6528780F26}" type="presParOf" srcId="{ED0B5FC0-8AE6-2B45-B89F-F13A1D7B40AD}" destId="{527C3472-A719-3344-86AC-454C81CDAACC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48DE0C-6771-4875-A3E8-3BE9A0B5029C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D5FD905-FEDF-49CF-A6C8-D7F5ACD08473}">
      <dgm:prSet/>
      <dgm:spPr/>
      <dgm:t>
        <a:bodyPr/>
        <a:lstStyle/>
        <a:p>
          <a:pPr>
            <a:defRPr cap="all"/>
          </a:pPr>
          <a:r>
            <a:rPr lang="en-US"/>
            <a:t>Ask about previous IV experiences and site preferences</a:t>
          </a:r>
        </a:p>
      </dgm:t>
    </dgm:pt>
    <dgm:pt modelId="{1967F751-F33A-4E0C-81BF-90463263AC33}" type="parTrans" cxnId="{0435C1D5-7B6B-4A81-8701-F022D82CB8F7}">
      <dgm:prSet/>
      <dgm:spPr/>
      <dgm:t>
        <a:bodyPr/>
        <a:lstStyle/>
        <a:p>
          <a:endParaRPr lang="en-US"/>
        </a:p>
      </dgm:t>
    </dgm:pt>
    <dgm:pt modelId="{01C8EBC5-A188-4121-AAEA-20C405311BC0}" type="sibTrans" cxnId="{0435C1D5-7B6B-4A81-8701-F022D82CB8F7}">
      <dgm:prSet/>
      <dgm:spPr/>
      <dgm:t>
        <a:bodyPr/>
        <a:lstStyle/>
        <a:p>
          <a:endParaRPr lang="en-US"/>
        </a:p>
      </dgm:t>
    </dgm:pt>
    <dgm:pt modelId="{6E11D0A1-2FB7-4A4F-A0B3-8C3300D19DCB}">
      <dgm:prSet/>
      <dgm:spPr/>
      <dgm:t>
        <a:bodyPr/>
        <a:lstStyle/>
        <a:p>
          <a:pPr>
            <a:defRPr cap="all"/>
          </a:pPr>
          <a:r>
            <a:rPr lang="en-US"/>
            <a:t>Address fears or concerns; use comfort techniques</a:t>
          </a:r>
        </a:p>
      </dgm:t>
    </dgm:pt>
    <dgm:pt modelId="{3723F3D5-BE5B-4663-8C29-F1587FF3A91F}" type="parTrans" cxnId="{25B20FAE-46FE-4B6C-8057-E3E428270B43}">
      <dgm:prSet/>
      <dgm:spPr/>
      <dgm:t>
        <a:bodyPr/>
        <a:lstStyle/>
        <a:p>
          <a:endParaRPr lang="en-US"/>
        </a:p>
      </dgm:t>
    </dgm:pt>
    <dgm:pt modelId="{CBC29EF5-522D-4CF4-A44A-CBC4780F47DC}" type="sibTrans" cxnId="{25B20FAE-46FE-4B6C-8057-E3E428270B43}">
      <dgm:prSet/>
      <dgm:spPr/>
      <dgm:t>
        <a:bodyPr/>
        <a:lstStyle/>
        <a:p>
          <a:endParaRPr lang="en-US"/>
        </a:p>
      </dgm:t>
    </dgm:pt>
    <dgm:pt modelId="{49D7FA64-CB8C-4636-9DEF-3C44FAA57DF4}">
      <dgm:prSet/>
      <dgm:spPr/>
      <dgm:t>
        <a:bodyPr/>
        <a:lstStyle/>
        <a:p>
          <a:pPr>
            <a:defRPr cap="all"/>
          </a:pPr>
          <a:r>
            <a:rPr lang="en-US"/>
            <a:t>Communicate to improve cooperation and reduce anxiety</a:t>
          </a:r>
        </a:p>
      </dgm:t>
    </dgm:pt>
    <dgm:pt modelId="{FB75523C-CB32-4B1A-9C60-1F68395AC43C}" type="parTrans" cxnId="{8C474CD6-B1AE-48C0-A02E-992869B5D3EB}">
      <dgm:prSet/>
      <dgm:spPr/>
      <dgm:t>
        <a:bodyPr/>
        <a:lstStyle/>
        <a:p>
          <a:endParaRPr lang="en-US"/>
        </a:p>
      </dgm:t>
    </dgm:pt>
    <dgm:pt modelId="{2D4971BC-D407-45A7-9387-9453293721EF}" type="sibTrans" cxnId="{8C474CD6-B1AE-48C0-A02E-992869B5D3EB}">
      <dgm:prSet/>
      <dgm:spPr/>
      <dgm:t>
        <a:bodyPr/>
        <a:lstStyle/>
        <a:p>
          <a:endParaRPr lang="en-US"/>
        </a:p>
      </dgm:t>
    </dgm:pt>
    <dgm:pt modelId="{66C2FC84-960C-4CF8-B6D6-445D9287C00D}" type="pres">
      <dgm:prSet presAssocID="{7B48DE0C-6771-4875-A3E8-3BE9A0B5029C}" presName="root" presStyleCnt="0">
        <dgm:presLayoutVars>
          <dgm:dir/>
          <dgm:resizeHandles val="exact"/>
        </dgm:presLayoutVars>
      </dgm:prSet>
      <dgm:spPr/>
    </dgm:pt>
    <dgm:pt modelId="{9493EEC8-5FFA-4640-AC2F-3E63CFF68998}" type="pres">
      <dgm:prSet presAssocID="{0D5FD905-FEDF-49CF-A6C8-D7F5ACD08473}" presName="compNode" presStyleCnt="0"/>
      <dgm:spPr/>
    </dgm:pt>
    <dgm:pt modelId="{6DCAB6BE-B285-4C75-A9A4-4A7A99E340D6}" type="pres">
      <dgm:prSet presAssocID="{0D5FD905-FEDF-49CF-A6C8-D7F5ACD08473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076CB5CF-889E-4A7A-88C9-6D8B4F98B4C3}" type="pres">
      <dgm:prSet presAssocID="{0D5FD905-FEDF-49CF-A6C8-D7F5ACD0847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6A2EEAFC-A11A-4994-AA05-C75B5F794CC8}" type="pres">
      <dgm:prSet presAssocID="{0D5FD905-FEDF-49CF-A6C8-D7F5ACD08473}" presName="spaceRect" presStyleCnt="0"/>
      <dgm:spPr/>
    </dgm:pt>
    <dgm:pt modelId="{B773FB50-147C-4CAF-BFC0-CB0A8FC267DB}" type="pres">
      <dgm:prSet presAssocID="{0D5FD905-FEDF-49CF-A6C8-D7F5ACD08473}" presName="textRect" presStyleLbl="revTx" presStyleIdx="0" presStyleCnt="3">
        <dgm:presLayoutVars>
          <dgm:chMax val="1"/>
          <dgm:chPref val="1"/>
        </dgm:presLayoutVars>
      </dgm:prSet>
      <dgm:spPr/>
    </dgm:pt>
    <dgm:pt modelId="{960395B6-194A-4D9F-84C0-A85D4BDDC7BE}" type="pres">
      <dgm:prSet presAssocID="{01C8EBC5-A188-4121-AAEA-20C405311BC0}" presName="sibTrans" presStyleCnt="0"/>
      <dgm:spPr/>
    </dgm:pt>
    <dgm:pt modelId="{E96793D7-12AC-4A82-B128-493A94CBFB6C}" type="pres">
      <dgm:prSet presAssocID="{6E11D0A1-2FB7-4A4F-A0B3-8C3300D19DCB}" presName="compNode" presStyleCnt="0"/>
      <dgm:spPr/>
    </dgm:pt>
    <dgm:pt modelId="{42D26E0E-0ED2-4963-840A-8BC6CA28D63D}" type="pres">
      <dgm:prSet presAssocID="{6E11D0A1-2FB7-4A4F-A0B3-8C3300D19DCB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2845656-5F47-4BDD-96E7-488959D88ACD}" type="pres">
      <dgm:prSet presAssocID="{6E11D0A1-2FB7-4A4F-A0B3-8C3300D19DC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DBC80FF6-8C0B-4E09-97E0-A86B55B481EB}" type="pres">
      <dgm:prSet presAssocID="{6E11D0A1-2FB7-4A4F-A0B3-8C3300D19DCB}" presName="spaceRect" presStyleCnt="0"/>
      <dgm:spPr/>
    </dgm:pt>
    <dgm:pt modelId="{90E523AF-3B42-4294-8AAD-AAF36F6D62DA}" type="pres">
      <dgm:prSet presAssocID="{6E11D0A1-2FB7-4A4F-A0B3-8C3300D19DCB}" presName="textRect" presStyleLbl="revTx" presStyleIdx="1" presStyleCnt="3">
        <dgm:presLayoutVars>
          <dgm:chMax val="1"/>
          <dgm:chPref val="1"/>
        </dgm:presLayoutVars>
      </dgm:prSet>
      <dgm:spPr/>
    </dgm:pt>
    <dgm:pt modelId="{2D8D244D-B05A-4DEC-876C-581826A6318C}" type="pres">
      <dgm:prSet presAssocID="{CBC29EF5-522D-4CF4-A44A-CBC4780F47DC}" presName="sibTrans" presStyleCnt="0"/>
      <dgm:spPr/>
    </dgm:pt>
    <dgm:pt modelId="{16CCD2A5-0546-4E21-AFBA-B9B61EF72CAD}" type="pres">
      <dgm:prSet presAssocID="{49D7FA64-CB8C-4636-9DEF-3C44FAA57DF4}" presName="compNode" presStyleCnt="0"/>
      <dgm:spPr/>
    </dgm:pt>
    <dgm:pt modelId="{4F95BD6B-80A6-420D-9BA3-64515040F350}" type="pres">
      <dgm:prSet presAssocID="{49D7FA64-CB8C-4636-9DEF-3C44FAA57DF4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8D8193C-02E2-4E97-95E9-E7B957141FAE}" type="pres">
      <dgm:prSet presAssocID="{49D7FA64-CB8C-4636-9DEF-3C44FAA57DF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6C60FCF9-70B8-4F1E-9AA7-AF2B0E8B268E}" type="pres">
      <dgm:prSet presAssocID="{49D7FA64-CB8C-4636-9DEF-3C44FAA57DF4}" presName="spaceRect" presStyleCnt="0"/>
      <dgm:spPr/>
    </dgm:pt>
    <dgm:pt modelId="{2298BB3F-F04A-48D7-BBCD-DFCC2F987522}" type="pres">
      <dgm:prSet presAssocID="{49D7FA64-CB8C-4636-9DEF-3C44FAA57DF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04B602F-2911-4E12-A99F-F473211409D0}" type="presOf" srcId="{49D7FA64-CB8C-4636-9DEF-3C44FAA57DF4}" destId="{2298BB3F-F04A-48D7-BBCD-DFCC2F987522}" srcOrd="0" destOrd="0" presId="urn:microsoft.com/office/officeart/2018/5/layout/IconLeafLabelList"/>
    <dgm:cxn modelId="{207BE77F-6EDF-4C16-BC9B-F0052AE4F403}" type="presOf" srcId="{7B48DE0C-6771-4875-A3E8-3BE9A0B5029C}" destId="{66C2FC84-960C-4CF8-B6D6-445D9287C00D}" srcOrd="0" destOrd="0" presId="urn:microsoft.com/office/officeart/2018/5/layout/IconLeafLabelList"/>
    <dgm:cxn modelId="{7D25509C-23C6-4584-B29D-5C5CFFEB2FD4}" type="presOf" srcId="{0D5FD905-FEDF-49CF-A6C8-D7F5ACD08473}" destId="{B773FB50-147C-4CAF-BFC0-CB0A8FC267DB}" srcOrd="0" destOrd="0" presId="urn:microsoft.com/office/officeart/2018/5/layout/IconLeafLabelList"/>
    <dgm:cxn modelId="{1722A3AB-13E6-484B-9DCF-4BD464C20D07}" type="presOf" srcId="{6E11D0A1-2FB7-4A4F-A0B3-8C3300D19DCB}" destId="{90E523AF-3B42-4294-8AAD-AAF36F6D62DA}" srcOrd="0" destOrd="0" presId="urn:microsoft.com/office/officeart/2018/5/layout/IconLeafLabelList"/>
    <dgm:cxn modelId="{25B20FAE-46FE-4B6C-8057-E3E428270B43}" srcId="{7B48DE0C-6771-4875-A3E8-3BE9A0B5029C}" destId="{6E11D0A1-2FB7-4A4F-A0B3-8C3300D19DCB}" srcOrd="1" destOrd="0" parTransId="{3723F3D5-BE5B-4663-8C29-F1587FF3A91F}" sibTransId="{CBC29EF5-522D-4CF4-A44A-CBC4780F47DC}"/>
    <dgm:cxn modelId="{0435C1D5-7B6B-4A81-8701-F022D82CB8F7}" srcId="{7B48DE0C-6771-4875-A3E8-3BE9A0B5029C}" destId="{0D5FD905-FEDF-49CF-A6C8-D7F5ACD08473}" srcOrd="0" destOrd="0" parTransId="{1967F751-F33A-4E0C-81BF-90463263AC33}" sibTransId="{01C8EBC5-A188-4121-AAEA-20C405311BC0}"/>
    <dgm:cxn modelId="{8C474CD6-B1AE-48C0-A02E-992869B5D3EB}" srcId="{7B48DE0C-6771-4875-A3E8-3BE9A0B5029C}" destId="{49D7FA64-CB8C-4636-9DEF-3C44FAA57DF4}" srcOrd="2" destOrd="0" parTransId="{FB75523C-CB32-4B1A-9C60-1F68395AC43C}" sibTransId="{2D4971BC-D407-45A7-9387-9453293721EF}"/>
    <dgm:cxn modelId="{F5765E6E-1A5B-425B-B614-C265AAF3ADAB}" type="presParOf" srcId="{66C2FC84-960C-4CF8-B6D6-445D9287C00D}" destId="{9493EEC8-5FFA-4640-AC2F-3E63CFF68998}" srcOrd="0" destOrd="0" presId="urn:microsoft.com/office/officeart/2018/5/layout/IconLeafLabelList"/>
    <dgm:cxn modelId="{50AD0C3A-4569-4E69-91BB-FC2672E0536A}" type="presParOf" srcId="{9493EEC8-5FFA-4640-AC2F-3E63CFF68998}" destId="{6DCAB6BE-B285-4C75-A9A4-4A7A99E340D6}" srcOrd="0" destOrd="0" presId="urn:microsoft.com/office/officeart/2018/5/layout/IconLeafLabelList"/>
    <dgm:cxn modelId="{12D147F8-FA15-4541-BEB9-E8ABACE1A27E}" type="presParOf" srcId="{9493EEC8-5FFA-4640-AC2F-3E63CFF68998}" destId="{076CB5CF-889E-4A7A-88C9-6D8B4F98B4C3}" srcOrd="1" destOrd="0" presId="urn:microsoft.com/office/officeart/2018/5/layout/IconLeafLabelList"/>
    <dgm:cxn modelId="{CDDFE524-5A55-463A-842F-F674D02CD093}" type="presParOf" srcId="{9493EEC8-5FFA-4640-AC2F-3E63CFF68998}" destId="{6A2EEAFC-A11A-4994-AA05-C75B5F794CC8}" srcOrd="2" destOrd="0" presId="urn:microsoft.com/office/officeart/2018/5/layout/IconLeafLabelList"/>
    <dgm:cxn modelId="{DB5E88C8-9284-449C-96EB-034619274C0A}" type="presParOf" srcId="{9493EEC8-5FFA-4640-AC2F-3E63CFF68998}" destId="{B773FB50-147C-4CAF-BFC0-CB0A8FC267DB}" srcOrd="3" destOrd="0" presId="urn:microsoft.com/office/officeart/2018/5/layout/IconLeafLabelList"/>
    <dgm:cxn modelId="{FCEA90B0-CB33-4E63-A988-B497B8485159}" type="presParOf" srcId="{66C2FC84-960C-4CF8-B6D6-445D9287C00D}" destId="{960395B6-194A-4D9F-84C0-A85D4BDDC7BE}" srcOrd="1" destOrd="0" presId="urn:microsoft.com/office/officeart/2018/5/layout/IconLeafLabelList"/>
    <dgm:cxn modelId="{5271EF32-E89C-49B2-A021-8A227E650979}" type="presParOf" srcId="{66C2FC84-960C-4CF8-B6D6-445D9287C00D}" destId="{E96793D7-12AC-4A82-B128-493A94CBFB6C}" srcOrd="2" destOrd="0" presId="urn:microsoft.com/office/officeart/2018/5/layout/IconLeafLabelList"/>
    <dgm:cxn modelId="{AB875033-4358-4CEA-829A-A7B9883180A6}" type="presParOf" srcId="{E96793D7-12AC-4A82-B128-493A94CBFB6C}" destId="{42D26E0E-0ED2-4963-840A-8BC6CA28D63D}" srcOrd="0" destOrd="0" presId="urn:microsoft.com/office/officeart/2018/5/layout/IconLeafLabelList"/>
    <dgm:cxn modelId="{13C3BEBD-126B-4ADB-B3FE-DFCB20E43ABA}" type="presParOf" srcId="{E96793D7-12AC-4A82-B128-493A94CBFB6C}" destId="{22845656-5F47-4BDD-96E7-488959D88ACD}" srcOrd="1" destOrd="0" presId="urn:microsoft.com/office/officeart/2018/5/layout/IconLeafLabelList"/>
    <dgm:cxn modelId="{BA5865C4-F705-466D-8333-42930731B1C2}" type="presParOf" srcId="{E96793D7-12AC-4A82-B128-493A94CBFB6C}" destId="{DBC80FF6-8C0B-4E09-97E0-A86B55B481EB}" srcOrd="2" destOrd="0" presId="urn:microsoft.com/office/officeart/2018/5/layout/IconLeafLabelList"/>
    <dgm:cxn modelId="{6C9ED186-9D4A-4273-848A-96C022E641EF}" type="presParOf" srcId="{E96793D7-12AC-4A82-B128-493A94CBFB6C}" destId="{90E523AF-3B42-4294-8AAD-AAF36F6D62DA}" srcOrd="3" destOrd="0" presId="urn:microsoft.com/office/officeart/2018/5/layout/IconLeafLabelList"/>
    <dgm:cxn modelId="{91CEB578-6437-4EF5-87E6-43D31AFC039E}" type="presParOf" srcId="{66C2FC84-960C-4CF8-B6D6-445D9287C00D}" destId="{2D8D244D-B05A-4DEC-876C-581826A6318C}" srcOrd="3" destOrd="0" presId="urn:microsoft.com/office/officeart/2018/5/layout/IconLeafLabelList"/>
    <dgm:cxn modelId="{0F63F501-464C-4471-86A2-7B8F083EBC7A}" type="presParOf" srcId="{66C2FC84-960C-4CF8-B6D6-445D9287C00D}" destId="{16CCD2A5-0546-4E21-AFBA-B9B61EF72CAD}" srcOrd="4" destOrd="0" presId="urn:microsoft.com/office/officeart/2018/5/layout/IconLeafLabelList"/>
    <dgm:cxn modelId="{0D8404F0-CD3F-456C-A079-2FA3B6955BA0}" type="presParOf" srcId="{16CCD2A5-0546-4E21-AFBA-B9B61EF72CAD}" destId="{4F95BD6B-80A6-420D-9BA3-64515040F350}" srcOrd="0" destOrd="0" presId="urn:microsoft.com/office/officeart/2018/5/layout/IconLeafLabelList"/>
    <dgm:cxn modelId="{9250B216-66AE-4AF6-8B1D-7F9426A380A5}" type="presParOf" srcId="{16CCD2A5-0546-4E21-AFBA-B9B61EF72CAD}" destId="{28D8193C-02E2-4E97-95E9-E7B957141FAE}" srcOrd="1" destOrd="0" presId="urn:microsoft.com/office/officeart/2018/5/layout/IconLeafLabelList"/>
    <dgm:cxn modelId="{7194F539-8286-459C-8B54-865BFDB92002}" type="presParOf" srcId="{16CCD2A5-0546-4E21-AFBA-B9B61EF72CAD}" destId="{6C60FCF9-70B8-4F1E-9AA7-AF2B0E8B268E}" srcOrd="2" destOrd="0" presId="urn:microsoft.com/office/officeart/2018/5/layout/IconLeafLabelList"/>
    <dgm:cxn modelId="{320BEEE9-1A1D-476C-81F8-FD7E234DC8EA}" type="presParOf" srcId="{16CCD2A5-0546-4E21-AFBA-B9B61EF72CAD}" destId="{2298BB3F-F04A-48D7-BBCD-DFCC2F987522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FE39FB-0FD7-415F-AA40-528F27B4FEA7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EDFEE2A-6336-4F26-994A-D202BBFAD75E}">
      <dgm:prSet/>
      <dgm:spPr/>
      <dgm:t>
        <a:bodyPr/>
        <a:lstStyle/>
        <a:p>
          <a:r>
            <a:rPr lang="en-US"/>
            <a:t>IV start kit: gauze, tape, antiseptic, tourniquet, transparent dressing</a:t>
          </a:r>
        </a:p>
      </dgm:t>
    </dgm:pt>
    <dgm:pt modelId="{823C7C88-F4D0-44AB-BAEF-3893C4DB0027}" type="parTrans" cxnId="{AF115A28-246E-4A9F-8EA1-6F547317FF70}">
      <dgm:prSet/>
      <dgm:spPr/>
      <dgm:t>
        <a:bodyPr/>
        <a:lstStyle/>
        <a:p>
          <a:endParaRPr lang="en-US"/>
        </a:p>
      </dgm:t>
    </dgm:pt>
    <dgm:pt modelId="{7C088FEB-1DBC-4C79-B3D8-1EF26980461E}" type="sibTrans" cxnId="{AF115A28-246E-4A9F-8EA1-6F547317FF70}">
      <dgm:prSet/>
      <dgm:spPr/>
      <dgm:t>
        <a:bodyPr/>
        <a:lstStyle/>
        <a:p>
          <a:endParaRPr lang="en-US"/>
        </a:p>
      </dgm:t>
    </dgm:pt>
    <dgm:pt modelId="{110B7C94-C976-4E33-9B1E-BF6976C3DFAB}">
      <dgm:prSet/>
      <dgm:spPr/>
      <dgm:t>
        <a:bodyPr/>
        <a:lstStyle/>
        <a:p>
          <a:r>
            <a:rPr lang="en-US"/>
            <a:t>Catheters (18G–26G), flush, extension set, gloves</a:t>
          </a:r>
        </a:p>
      </dgm:t>
    </dgm:pt>
    <dgm:pt modelId="{7C512E31-C8E9-4E3D-8A77-5CD924BB9B93}" type="parTrans" cxnId="{C971DFB3-E4CE-46A3-921C-CF254D4EBCC3}">
      <dgm:prSet/>
      <dgm:spPr/>
      <dgm:t>
        <a:bodyPr/>
        <a:lstStyle/>
        <a:p>
          <a:endParaRPr lang="en-US"/>
        </a:p>
      </dgm:t>
    </dgm:pt>
    <dgm:pt modelId="{4D18C2D3-8467-4919-8CFB-93D45C4F0F55}" type="sibTrans" cxnId="{C971DFB3-E4CE-46A3-921C-CF254D4EBCC3}">
      <dgm:prSet/>
      <dgm:spPr/>
      <dgm:t>
        <a:bodyPr/>
        <a:lstStyle/>
        <a:p>
          <a:endParaRPr lang="en-US"/>
        </a:p>
      </dgm:t>
    </dgm:pt>
    <dgm:pt modelId="{7D03302C-AA85-4528-8CE5-253AA6352DE1}">
      <dgm:prSet/>
      <dgm:spPr/>
      <dgm:t>
        <a:bodyPr/>
        <a:lstStyle/>
        <a:p>
          <a:r>
            <a:rPr lang="en-US"/>
            <a:t>Optional: vein finder</a:t>
          </a:r>
        </a:p>
      </dgm:t>
    </dgm:pt>
    <dgm:pt modelId="{BA2E0E45-7415-4456-AB7B-F572173D5B57}" type="parTrans" cxnId="{95734D60-CF81-425D-BB48-5A68E044C12E}">
      <dgm:prSet/>
      <dgm:spPr/>
      <dgm:t>
        <a:bodyPr/>
        <a:lstStyle/>
        <a:p>
          <a:endParaRPr lang="en-US"/>
        </a:p>
      </dgm:t>
    </dgm:pt>
    <dgm:pt modelId="{D74599CB-DEEE-4FA6-B98A-734DA673CDA8}" type="sibTrans" cxnId="{95734D60-CF81-425D-BB48-5A68E044C12E}">
      <dgm:prSet/>
      <dgm:spPr/>
      <dgm:t>
        <a:bodyPr/>
        <a:lstStyle/>
        <a:p>
          <a:endParaRPr lang="en-US"/>
        </a:p>
      </dgm:t>
    </dgm:pt>
    <dgm:pt modelId="{831AC693-E9BF-E946-A2DE-4D514285B487}" type="pres">
      <dgm:prSet presAssocID="{D0FE39FB-0FD7-415F-AA40-528F27B4FEA7}" presName="linear" presStyleCnt="0">
        <dgm:presLayoutVars>
          <dgm:animLvl val="lvl"/>
          <dgm:resizeHandles val="exact"/>
        </dgm:presLayoutVars>
      </dgm:prSet>
      <dgm:spPr/>
    </dgm:pt>
    <dgm:pt modelId="{B5F8A321-3B02-074B-9039-00CA0758C6AE}" type="pres">
      <dgm:prSet presAssocID="{AEDFEE2A-6336-4F26-994A-D202BBFAD75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8580FD-E570-7F4B-BA6E-F0E51C10F222}" type="pres">
      <dgm:prSet presAssocID="{7C088FEB-1DBC-4C79-B3D8-1EF26980461E}" presName="spacer" presStyleCnt="0"/>
      <dgm:spPr/>
    </dgm:pt>
    <dgm:pt modelId="{79A693FB-2E6A-974F-9E59-DF938C1D2F93}" type="pres">
      <dgm:prSet presAssocID="{110B7C94-C976-4E33-9B1E-BF6976C3DFA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7942F7E-7F68-964C-800F-AF300225EF01}" type="pres">
      <dgm:prSet presAssocID="{4D18C2D3-8467-4919-8CFB-93D45C4F0F55}" presName="spacer" presStyleCnt="0"/>
      <dgm:spPr/>
    </dgm:pt>
    <dgm:pt modelId="{611749F3-BD89-4D47-84E0-D0BB7B55FA54}" type="pres">
      <dgm:prSet presAssocID="{7D03302C-AA85-4528-8CE5-253AA6352DE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2CB3502-5D96-4847-8E3F-C296DBB8FE39}" type="presOf" srcId="{D0FE39FB-0FD7-415F-AA40-528F27B4FEA7}" destId="{831AC693-E9BF-E946-A2DE-4D514285B487}" srcOrd="0" destOrd="0" presId="urn:microsoft.com/office/officeart/2005/8/layout/vList2"/>
    <dgm:cxn modelId="{AF115A28-246E-4A9F-8EA1-6F547317FF70}" srcId="{D0FE39FB-0FD7-415F-AA40-528F27B4FEA7}" destId="{AEDFEE2A-6336-4F26-994A-D202BBFAD75E}" srcOrd="0" destOrd="0" parTransId="{823C7C88-F4D0-44AB-BAEF-3893C4DB0027}" sibTransId="{7C088FEB-1DBC-4C79-B3D8-1EF26980461E}"/>
    <dgm:cxn modelId="{93319338-FD0E-FB4D-AD50-EBC12C364ECA}" type="presOf" srcId="{110B7C94-C976-4E33-9B1E-BF6976C3DFAB}" destId="{79A693FB-2E6A-974F-9E59-DF938C1D2F93}" srcOrd="0" destOrd="0" presId="urn:microsoft.com/office/officeart/2005/8/layout/vList2"/>
    <dgm:cxn modelId="{7A1CCC4E-63F2-F146-9222-ABA6D3770847}" type="presOf" srcId="{7D03302C-AA85-4528-8CE5-253AA6352DE1}" destId="{611749F3-BD89-4D47-84E0-D0BB7B55FA54}" srcOrd="0" destOrd="0" presId="urn:microsoft.com/office/officeart/2005/8/layout/vList2"/>
    <dgm:cxn modelId="{95734D60-CF81-425D-BB48-5A68E044C12E}" srcId="{D0FE39FB-0FD7-415F-AA40-528F27B4FEA7}" destId="{7D03302C-AA85-4528-8CE5-253AA6352DE1}" srcOrd="2" destOrd="0" parTransId="{BA2E0E45-7415-4456-AB7B-F572173D5B57}" sibTransId="{D74599CB-DEEE-4FA6-B98A-734DA673CDA8}"/>
    <dgm:cxn modelId="{E338327D-FEAC-C84D-90E1-E8937C0A3409}" type="presOf" srcId="{AEDFEE2A-6336-4F26-994A-D202BBFAD75E}" destId="{B5F8A321-3B02-074B-9039-00CA0758C6AE}" srcOrd="0" destOrd="0" presId="urn:microsoft.com/office/officeart/2005/8/layout/vList2"/>
    <dgm:cxn modelId="{C971DFB3-E4CE-46A3-921C-CF254D4EBCC3}" srcId="{D0FE39FB-0FD7-415F-AA40-528F27B4FEA7}" destId="{110B7C94-C976-4E33-9B1E-BF6976C3DFAB}" srcOrd="1" destOrd="0" parTransId="{7C512E31-C8E9-4E3D-8A77-5CD924BB9B93}" sibTransId="{4D18C2D3-8467-4919-8CFB-93D45C4F0F55}"/>
    <dgm:cxn modelId="{F9D87468-C82E-934F-A044-AFB0F10D7378}" type="presParOf" srcId="{831AC693-E9BF-E946-A2DE-4D514285B487}" destId="{B5F8A321-3B02-074B-9039-00CA0758C6AE}" srcOrd="0" destOrd="0" presId="urn:microsoft.com/office/officeart/2005/8/layout/vList2"/>
    <dgm:cxn modelId="{93C3CA47-E163-7340-8CEC-377654D06696}" type="presParOf" srcId="{831AC693-E9BF-E946-A2DE-4D514285B487}" destId="{DF8580FD-E570-7F4B-BA6E-F0E51C10F222}" srcOrd="1" destOrd="0" presId="urn:microsoft.com/office/officeart/2005/8/layout/vList2"/>
    <dgm:cxn modelId="{6A1F1385-1586-A240-88DD-5F36DCAF8ACB}" type="presParOf" srcId="{831AC693-E9BF-E946-A2DE-4D514285B487}" destId="{79A693FB-2E6A-974F-9E59-DF938C1D2F93}" srcOrd="2" destOrd="0" presId="urn:microsoft.com/office/officeart/2005/8/layout/vList2"/>
    <dgm:cxn modelId="{30F398AB-A827-4D47-A978-58EE7FBCF792}" type="presParOf" srcId="{831AC693-E9BF-E946-A2DE-4D514285B487}" destId="{47942F7E-7F68-964C-800F-AF300225EF01}" srcOrd="3" destOrd="0" presId="urn:microsoft.com/office/officeart/2005/8/layout/vList2"/>
    <dgm:cxn modelId="{34EDEEA8-5F1D-7E4B-86DF-4C069D06A2A0}" type="presParOf" srcId="{831AC693-E9BF-E946-A2DE-4D514285B487}" destId="{611749F3-BD89-4D47-84E0-D0BB7B55FA5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105B6F-1036-484E-B00D-E050A3C09B13}" type="doc">
      <dgm:prSet loTypeId="urn:microsoft.com/office/officeart/2016/7/layout/VerticalHollowActionLis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E3110AB-AFFD-45D5-944F-2A4F0D71C423}">
      <dgm:prSet/>
      <dgm:spPr/>
      <dgm:t>
        <a:bodyPr/>
        <a:lstStyle/>
        <a:p>
          <a:r>
            <a:rPr lang="en-US"/>
            <a:t>Use</a:t>
          </a:r>
        </a:p>
      </dgm:t>
    </dgm:pt>
    <dgm:pt modelId="{B33B006D-18CE-4C7D-9EBF-0A7E130453CD}" type="parTrans" cxnId="{DEE7743D-C01F-4394-841C-A7D9C3F6B12F}">
      <dgm:prSet/>
      <dgm:spPr/>
      <dgm:t>
        <a:bodyPr/>
        <a:lstStyle/>
        <a:p>
          <a:endParaRPr lang="en-US"/>
        </a:p>
      </dgm:t>
    </dgm:pt>
    <dgm:pt modelId="{DE31D024-4626-4319-BACB-70F33CF34DDF}" type="sibTrans" cxnId="{DEE7743D-C01F-4394-841C-A7D9C3F6B12F}">
      <dgm:prSet/>
      <dgm:spPr/>
      <dgm:t>
        <a:bodyPr/>
        <a:lstStyle/>
        <a:p>
          <a:endParaRPr lang="en-US"/>
        </a:p>
      </dgm:t>
    </dgm:pt>
    <dgm:pt modelId="{9B08290E-3D25-4750-BE4D-BCE261E4487A}">
      <dgm:prSet/>
      <dgm:spPr/>
      <dgm:t>
        <a:bodyPr/>
        <a:lstStyle/>
        <a:p>
          <a:r>
            <a:rPr lang="en-US"/>
            <a:t>Use forearm or dorsal hand veins; start distally</a:t>
          </a:r>
        </a:p>
      </dgm:t>
    </dgm:pt>
    <dgm:pt modelId="{0E292555-2086-4E5A-B668-638F242EFB11}" type="parTrans" cxnId="{4F9A056F-D308-4DE2-8FA5-9A7573C2BCA1}">
      <dgm:prSet/>
      <dgm:spPr/>
      <dgm:t>
        <a:bodyPr/>
        <a:lstStyle/>
        <a:p>
          <a:endParaRPr lang="en-US"/>
        </a:p>
      </dgm:t>
    </dgm:pt>
    <dgm:pt modelId="{9339BAEB-BE53-4749-A176-1690C06061A7}" type="sibTrans" cxnId="{4F9A056F-D308-4DE2-8FA5-9A7573C2BCA1}">
      <dgm:prSet/>
      <dgm:spPr/>
      <dgm:t>
        <a:bodyPr/>
        <a:lstStyle/>
        <a:p>
          <a:endParaRPr lang="en-US"/>
        </a:p>
      </dgm:t>
    </dgm:pt>
    <dgm:pt modelId="{2D8481CC-F6BD-4C8F-A374-4476340CA6D4}">
      <dgm:prSet/>
      <dgm:spPr/>
      <dgm:t>
        <a:bodyPr/>
        <a:lstStyle/>
        <a:p>
          <a:r>
            <a:rPr lang="en-US"/>
            <a:t>Avoid</a:t>
          </a:r>
        </a:p>
      </dgm:t>
    </dgm:pt>
    <dgm:pt modelId="{A06C14A3-156F-4C7B-BCDF-91A5CD5DC868}" type="parTrans" cxnId="{53A9AB79-A950-420A-806B-46DD6642B392}">
      <dgm:prSet/>
      <dgm:spPr/>
      <dgm:t>
        <a:bodyPr/>
        <a:lstStyle/>
        <a:p>
          <a:endParaRPr lang="en-US"/>
        </a:p>
      </dgm:t>
    </dgm:pt>
    <dgm:pt modelId="{DE34B11F-8D96-437F-B0CC-EA7B8384B345}" type="sibTrans" cxnId="{53A9AB79-A950-420A-806B-46DD6642B392}">
      <dgm:prSet/>
      <dgm:spPr/>
      <dgm:t>
        <a:bodyPr/>
        <a:lstStyle/>
        <a:p>
          <a:endParaRPr lang="en-US"/>
        </a:p>
      </dgm:t>
    </dgm:pt>
    <dgm:pt modelId="{E98F1068-9674-4C51-9510-A65FAE88DAA8}">
      <dgm:prSet/>
      <dgm:spPr/>
      <dgm:t>
        <a:bodyPr/>
        <a:lstStyle/>
        <a:p>
          <a:r>
            <a:rPr lang="en-US"/>
            <a:t>Avoid joints, bruising, inflammation, valves, flexion zones</a:t>
          </a:r>
        </a:p>
      </dgm:t>
    </dgm:pt>
    <dgm:pt modelId="{61D2C899-F960-49D5-A4A8-96BE30C881A4}" type="parTrans" cxnId="{EADBE841-2790-44A5-9524-0DFAE4F5BEA4}">
      <dgm:prSet/>
      <dgm:spPr/>
      <dgm:t>
        <a:bodyPr/>
        <a:lstStyle/>
        <a:p>
          <a:endParaRPr lang="en-US"/>
        </a:p>
      </dgm:t>
    </dgm:pt>
    <dgm:pt modelId="{626F51AC-653F-4931-B73D-B5941DBE2FB1}" type="sibTrans" cxnId="{EADBE841-2790-44A5-9524-0DFAE4F5BEA4}">
      <dgm:prSet/>
      <dgm:spPr/>
      <dgm:t>
        <a:bodyPr/>
        <a:lstStyle/>
        <a:p>
          <a:endParaRPr lang="en-US"/>
        </a:p>
      </dgm:t>
    </dgm:pt>
    <dgm:pt modelId="{21D768F4-ACD1-42DC-9DE1-A3CAFBED49A7}">
      <dgm:prSet/>
      <dgm:spPr/>
      <dgm:t>
        <a:bodyPr/>
        <a:lstStyle/>
        <a:p>
          <a:r>
            <a:rPr lang="en-US"/>
            <a:t>Prefer</a:t>
          </a:r>
        </a:p>
      </dgm:t>
    </dgm:pt>
    <dgm:pt modelId="{FE39B2BB-A729-495D-90D0-AD2AA1CAF9DB}" type="parTrans" cxnId="{CDAD59E6-2A75-4080-A332-6A407679BC76}">
      <dgm:prSet/>
      <dgm:spPr/>
      <dgm:t>
        <a:bodyPr/>
        <a:lstStyle/>
        <a:p>
          <a:endParaRPr lang="en-US"/>
        </a:p>
      </dgm:t>
    </dgm:pt>
    <dgm:pt modelId="{F30D234A-E895-47AD-ACE5-6C7F4074DD74}" type="sibTrans" cxnId="{CDAD59E6-2A75-4080-A332-6A407679BC76}">
      <dgm:prSet/>
      <dgm:spPr/>
      <dgm:t>
        <a:bodyPr/>
        <a:lstStyle/>
        <a:p>
          <a:endParaRPr lang="en-US"/>
        </a:p>
      </dgm:t>
    </dgm:pt>
    <dgm:pt modelId="{7A34BC23-25CD-4BBB-A4BB-ECDCEB44EC85}">
      <dgm:prSet/>
      <dgm:spPr/>
      <dgm:t>
        <a:bodyPr/>
        <a:lstStyle/>
        <a:p>
          <a:r>
            <a:rPr lang="en-US"/>
            <a:t>Prefer non-dominant arm for patient mobility</a:t>
          </a:r>
        </a:p>
      </dgm:t>
    </dgm:pt>
    <dgm:pt modelId="{F7F36858-6814-43DC-AAF8-FEE06347877F}" type="parTrans" cxnId="{FA9958CD-A420-47E8-A0F6-BDE478F7B7AF}">
      <dgm:prSet/>
      <dgm:spPr/>
      <dgm:t>
        <a:bodyPr/>
        <a:lstStyle/>
        <a:p>
          <a:endParaRPr lang="en-US"/>
        </a:p>
      </dgm:t>
    </dgm:pt>
    <dgm:pt modelId="{C3E2C915-E598-489E-A9F6-EE7DECED730C}" type="sibTrans" cxnId="{FA9958CD-A420-47E8-A0F6-BDE478F7B7AF}">
      <dgm:prSet/>
      <dgm:spPr/>
      <dgm:t>
        <a:bodyPr/>
        <a:lstStyle/>
        <a:p>
          <a:endParaRPr lang="en-US"/>
        </a:p>
      </dgm:t>
    </dgm:pt>
    <dgm:pt modelId="{DA097448-3291-734B-96DB-E136908FF6AB}" type="pres">
      <dgm:prSet presAssocID="{B6105B6F-1036-484E-B00D-E050A3C09B13}" presName="Name0" presStyleCnt="0">
        <dgm:presLayoutVars>
          <dgm:dir/>
          <dgm:animLvl val="lvl"/>
          <dgm:resizeHandles val="exact"/>
        </dgm:presLayoutVars>
      </dgm:prSet>
      <dgm:spPr/>
    </dgm:pt>
    <dgm:pt modelId="{C276A276-BD00-4249-873C-AD1EF1ED8B65}" type="pres">
      <dgm:prSet presAssocID="{FE3110AB-AFFD-45D5-944F-2A4F0D71C423}" presName="linNode" presStyleCnt="0"/>
      <dgm:spPr/>
    </dgm:pt>
    <dgm:pt modelId="{A7C4F44A-27A6-B64C-9FAF-E0051CD09200}" type="pres">
      <dgm:prSet presAssocID="{FE3110AB-AFFD-45D5-944F-2A4F0D71C423}" presName="parentText" presStyleLbl="solidFgAcc1" presStyleIdx="0" presStyleCnt="3">
        <dgm:presLayoutVars>
          <dgm:chMax val="1"/>
          <dgm:bulletEnabled/>
        </dgm:presLayoutVars>
      </dgm:prSet>
      <dgm:spPr/>
    </dgm:pt>
    <dgm:pt modelId="{7A068F8E-2C0C-4D42-B0A1-4C032635D641}" type="pres">
      <dgm:prSet presAssocID="{FE3110AB-AFFD-45D5-944F-2A4F0D71C423}" presName="descendantText" presStyleLbl="alignNode1" presStyleIdx="0" presStyleCnt="3">
        <dgm:presLayoutVars>
          <dgm:bulletEnabled/>
        </dgm:presLayoutVars>
      </dgm:prSet>
      <dgm:spPr/>
    </dgm:pt>
    <dgm:pt modelId="{CD73C9C5-E084-3940-81B9-0813082449D4}" type="pres">
      <dgm:prSet presAssocID="{DE31D024-4626-4319-BACB-70F33CF34DDF}" presName="sp" presStyleCnt="0"/>
      <dgm:spPr/>
    </dgm:pt>
    <dgm:pt modelId="{AFBB6813-236E-6544-B5E1-07476276D6A1}" type="pres">
      <dgm:prSet presAssocID="{2D8481CC-F6BD-4C8F-A374-4476340CA6D4}" presName="linNode" presStyleCnt="0"/>
      <dgm:spPr/>
    </dgm:pt>
    <dgm:pt modelId="{4AAF46FF-C9E8-AB4B-8005-AE187EC75172}" type="pres">
      <dgm:prSet presAssocID="{2D8481CC-F6BD-4C8F-A374-4476340CA6D4}" presName="parentText" presStyleLbl="solidFgAcc1" presStyleIdx="1" presStyleCnt="3">
        <dgm:presLayoutVars>
          <dgm:chMax val="1"/>
          <dgm:bulletEnabled/>
        </dgm:presLayoutVars>
      </dgm:prSet>
      <dgm:spPr/>
    </dgm:pt>
    <dgm:pt modelId="{0F73D5A1-735D-BB47-8255-2CC1B8BC12C6}" type="pres">
      <dgm:prSet presAssocID="{2D8481CC-F6BD-4C8F-A374-4476340CA6D4}" presName="descendantText" presStyleLbl="alignNode1" presStyleIdx="1" presStyleCnt="3">
        <dgm:presLayoutVars>
          <dgm:bulletEnabled/>
        </dgm:presLayoutVars>
      </dgm:prSet>
      <dgm:spPr/>
    </dgm:pt>
    <dgm:pt modelId="{13056A22-1770-9243-A142-2EF8DA7AD322}" type="pres">
      <dgm:prSet presAssocID="{DE34B11F-8D96-437F-B0CC-EA7B8384B345}" presName="sp" presStyleCnt="0"/>
      <dgm:spPr/>
    </dgm:pt>
    <dgm:pt modelId="{AAD8873C-856A-6A4F-B875-E0989C8FCFCC}" type="pres">
      <dgm:prSet presAssocID="{21D768F4-ACD1-42DC-9DE1-A3CAFBED49A7}" presName="linNode" presStyleCnt="0"/>
      <dgm:spPr/>
    </dgm:pt>
    <dgm:pt modelId="{514F2CC8-58DE-9840-9B41-FB28C5D93889}" type="pres">
      <dgm:prSet presAssocID="{21D768F4-ACD1-42DC-9DE1-A3CAFBED49A7}" presName="parentText" presStyleLbl="solidFgAcc1" presStyleIdx="2" presStyleCnt="3">
        <dgm:presLayoutVars>
          <dgm:chMax val="1"/>
          <dgm:bulletEnabled/>
        </dgm:presLayoutVars>
      </dgm:prSet>
      <dgm:spPr/>
    </dgm:pt>
    <dgm:pt modelId="{2E8FD4FF-1D06-6E45-99BE-3F0F4914EDA2}" type="pres">
      <dgm:prSet presAssocID="{21D768F4-ACD1-42DC-9DE1-A3CAFBED49A7}" presName="descendantText" presStyleLbl="alignNode1" presStyleIdx="2" presStyleCnt="3">
        <dgm:presLayoutVars>
          <dgm:bulletEnabled/>
        </dgm:presLayoutVars>
      </dgm:prSet>
      <dgm:spPr/>
    </dgm:pt>
  </dgm:ptLst>
  <dgm:cxnLst>
    <dgm:cxn modelId="{DEE7743D-C01F-4394-841C-A7D9C3F6B12F}" srcId="{B6105B6F-1036-484E-B00D-E050A3C09B13}" destId="{FE3110AB-AFFD-45D5-944F-2A4F0D71C423}" srcOrd="0" destOrd="0" parTransId="{B33B006D-18CE-4C7D-9EBF-0A7E130453CD}" sibTransId="{DE31D024-4626-4319-BACB-70F33CF34DDF}"/>
    <dgm:cxn modelId="{EADBE841-2790-44A5-9524-0DFAE4F5BEA4}" srcId="{2D8481CC-F6BD-4C8F-A374-4476340CA6D4}" destId="{E98F1068-9674-4C51-9510-A65FAE88DAA8}" srcOrd="0" destOrd="0" parTransId="{61D2C899-F960-49D5-A4A8-96BE30C881A4}" sibTransId="{626F51AC-653F-4931-B73D-B5941DBE2FB1}"/>
    <dgm:cxn modelId="{B0A70C49-A68A-6544-B5BA-2614915A3437}" type="presOf" srcId="{21D768F4-ACD1-42DC-9DE1-A3CAFBED49A7}" destId="{514F2CC8-58DE-9840-9B41-FB28C5D93889}" srcOrd="0" destOrd="0" presId="urn:microsoft.com/office/officeart/2016/7/layout/VerticalHollowActionList"/>
    <dgm:cxn modelId="{639FA062-31CE-4F40-8A57-6F919AF2C158}" type="presOf" srcId="{9B08290E-3D25-4750-BE4D-BCE261E4487A}" destId="{7A068F8E-2C0C-4D42-B0A1-4C032635D641}" srcOrd="0" destOrd="0" presId="urn:microsoft.com/office/officeart/2016/7/layout/VerticalHollowActionList"/>
    <dgm:cxn modelId="{4F9A056F-D308-4DE2-8FA5-9A7573C2BCA1}" srcId="{FE3110AB-AFFD-45D5-944F-2A4F0D71C423}" destId="{9B08290E-3D25-4750-BE4D-BCE261E4487A}" srcOrd="0" destOrd="0" parTransId="{0E292555-2086-4E5A-B668-638F242EFB11}" sibTransId="{9339BAEB-BE53-4749-A176-1690C06061A7}"/>
    <dgm:cxn modelId="{53A9AB79-A950-420A-806B-46DD6642B392}" srcId="{B6105B6F-1036-484E-B00D-E050A3C09B13}" destId="{2D8481CC-F6BD-4C8F-A374-4476340CA6D4}" srcOrd="1" destOrd="0" parTransId="{A06C14A3-156F-4C7B-BCDF-91A5CD5DC868}" sibTransId="{DE34B11F-8D96-437F-B0CC-EA7B8384B345}"/>
    <dgm:cxn modelId="{73EBC8B1-20B1-3B40-BCFB-85396ECEADC3}" type="presOf" srcId="{E98F1068-9674-4C51-9510-A65FAE88DAA8}" destId="{0F73D5A1-735D-BB47-8255-2CC1B8BC12C6}" srcOrd="0" destOrd="0" presId="urn:microsoft.com/office/officeart/2016/7/layout/VerticalHollowActionList"/>
    <dgm:cxn modelId="{289834B4-F27F-A94B-83E1-0810A4F8DBCB}" type="presOf" srcId="{7A34BC23-25CD-4BBB-A4BB-ECDCEB44EC85}" destId="{2E8FD4FF-1D06-6E45-99BE-3F0F4914EDA2}" srcOrd="0" destOrd="0" presId="urn:microsoft.com/office/officeart/2016/7/layout/VerticalHollowActionList"/>
    <dgm:cxn modelId="{E29466B4-2B7A-1447-8C70-D0534A11B835}" type="presOf" srcId="{B6105B6F-1036-484E-B00D-E050A3C09B13}" destId="{DA097448-3291-734B-96DB-E136908FF6AB}" srcOrd="0" destOrd="0" presId="urn:microsoft.com/office/officeart/2016/7/layout/VerticalHollowActionList"/>
    <dgm:cxn modelId="{FA9958CD-A420-47E8-A0F6-BDE478F7B7AF}" srcId="{21D768F4-ACD1-42DC-9DE1-A3CAFBED49A7}" destId="{7A34BC23-25CD-4BBB-A4BB-ECDCEB44EC85}" srcOrd="0" destOrd="0" parTransId="{F7F36858-6814-43DC-AAF8-FEE06347877F}" sibTransId="{C3E2C915-E598-489E-A9F6-EE7DECED730C}"/>
    <dgm:cxn modelId="{4DDB93D9-A49C-CE47-AC28-EC35192B3A22}" type="presOf" srcId="{FE3110AB-AFFD-45D5-944F-2A4F0D71C423}" destId="{A7C4F44A-27A6-B64C-9FAF-E0051CD09200}" srcOrd="0" destOrd="0" presId="urn:microsoft.com/office/officeart/2016/7/layout/VerticalHollowActionList"/>
    <dgm:cxn modelId="{4E2BD9D9-8339-CA45-BFC7-40B9C4D0DB66}" type="presOf" srcId="{2D8481CC-F6BD-4C8F-A374-4476340CA6D4}" destId="{4AAF46FF-C9E8-AB4B-8005-AE187EC75172}" srcOrd="0" destOrd="0" presId="urn:microsoft.com/office/officeart/2016/7/layout/VerticalHollowActionList"/>
    <dgm:cxn modelId="{CDAD59E6-2A75-4080-A332-6A407679BC76}" srcId="{B6105B6F-1036-484E-B00D-E050A3C09B13}" destId="{21D768F4-ACD1-42DC-9DE1-A3CAFBED49A7}" srcOrd="2" destOrd="0" parTransId="{FE39B2BB-A729-495D-90D0-AD2AA1CAF9DB}" sibTransId="{F30D234A-E895-47AD-ACE5-6C7F4074DD74}"/>
    <dgm:cxn modelId="{2C22E9E0-C27C-8A44-BF7C-9FABEC601DF5}" type="presParOf" srcId="{DA097448-3291-734B-96DB-E136908FF6AB}" destId="{C276A276-BD00-4249-873C-AD1EF1ED8B65}" srcOrd="0" destOrd="0" presId="urn:microsoft.com/office/officeart/2016/7/layout/VerticalHollowActionList"/>
    <dgm:cxn modelId="{9A55BCCE-6C58-144F-8417-483B027AC35C}" type="presParOf" srcId="{C276A276-BD00-4249-873C-AD1EF1ED8B65}" destId="{A7C4F44A-27A6-B64C-9FAF-E0051CD09200}" srcOrd="0" destOrd="0" presId="urn:microsoft.com/office/officeart/2016/7/layout/VerticalHollowActionList"/>
    <dgm:cxn modelId="{97BB68DD-FDAA-614E-AE7B-E231A79ADF4A}" type="presParOf" srcId="{C276A276-BD00-4249-873C-AD1EF1ED8B65}" destId="{7A068F8E-2C0C-4D42-B0A1-4C032635D641}" srcOrd="1" destOrd="0" presId="urn:microsoft.com/office/officeart/2016/7/layout/VerticalHollowActionList"/>
    <dgm:cxn modelId="{02189C44-858A-4346-A586-979D4011F216}" type="presParOf" srcId="{DA097448-3291-734B-96DB-E136908FF6AB}" destId="{CD73C9C5-E084-3940-81B9-0813082449D4}" srcOrd="1" destOrd="0" presId="urn:microsoft.com/office/officeart/2016/7/layout/VerticalHollowActionList"/>
    <dgm:cxn modelId="{B38FB7F4-F1E5-C043-A00C-88539FCCBF5C}" type="presParOf" srcId="{DA097448-3291-734B-96DB-E136908FF6AB}" destId="{AFBB6813-236E-6544-B5E1-07476276D6A1}" srcOrd="2" destOrd="0" presId="urn:microsoft.com/office/officeart/2016/7/layout/VerticalHollowActionList"/>
    <dgm:cxn modelId="{2EF8495E-1834-0F4D-8B52-A90B746BE25A}" type="presParOf" srcId="{AFBB6813-236E-6544-B5E1-07476276D6A1}" destId="{4AAF46FF-C9E8-AB4B-8005-AE187EC75172}" srcOrd="0" destOrd="0" presId="urn:microsoft.com/office/officeart/2016/7/layout/VerticalHollowActionList"/>
    <dgm:cxn modelId="{9C32CE88-6526-954C-BAD9-46F076016DE2}" type="presParOf" srcId="{AFBB6813-236E-6544-B5E1-07476276D6A1}" destId="{0F73D5A1-735D-BB47-8255-2CC1B8BC12C6}" srcOrd="1" destOrd="0" presId="urn:microsoft.com/office/officeart/2016/7/layout/VerticalHollowActionList"/>
    <dgm:cxn modelId="{268340BC-6A20-3243-A532-C79B4C2F75FA}" type="presParOf" srcId="{DA097448-3291-734B-96DB-E136908FF6AB}" destId="{13056A22-1770-9243-A142-2EF8DA7AD322}" srcOrd="3" destOrd="0" presId="urn:microsoft.com/office/officeart/2016/7/layout/VerticalHollowActionList"/>
    <dgm:cxn modelId="{DFFF5508-0CAC-A44F-B0FB-9529CBB3596E}" type="presParOf" srcId="{DA097448-3291-734B-96DB-E136908FF6AB}" destId="{AAD8873C-856A-6A4F-B875-E0989C8FCFCC}" srcOrd="4" destOrd="0" presId="urn:microsoft.com/office/officeart/2016/7/layout/VerticalHollowActionList"/>
    <dgm:cxn modelId="{F485EA89-CD7E-7349-84B6-7A828DCE2C24}" type="presParOf" srcId="{AAD8873C-856A-6A4F-B875-E0989C8FCFCC}" destId="{514F2CC8-58DE-9840-9B41-FB28C5D93889}" srcOrd="0" destOrd="0" presId="urn:microsoft.com/office/officeart/2016/7/layout/VerticalHollowActionList"/>
    <dgm:cxn modelId="{A9324C3D-FF8F-FC49-8704-D22FF9D44245}" type="presParOf" srcId="{AAD8873C-856A-6A4F-B875-E0989C8FCFCC}" destId="{2E8FD4FF-1D06-6E45-99BE-3F0F4914EDA2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F8C652-C9EA-4FDD-8B3D-26371E2967E8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7CF52EC-92DD-49D8-947F-B2DB1C284B4D}">
      <dgm:prSet/>
      <dgm:spPr/>
      <dgm:t>
        <a:bodyPr/>
        <a:lstStyle/>
        <a:p>
          <a:r>
            <a:rPr lang="en-US"/>
            <a:t>Review</a:t>
          </a:r>
        </a:p>
      </dgm:t>
    </dgm:pt>
    <dgm:pt modelId="{6CA086F4-B2EB-4E80-BA4E-0CCF81A2DF73}" type="parTrans" cxnId="{05B9604D-0467-441C-9011-2DA6DB4EF146}">
      <dgm:prSet/>
      <dgm:spPr/>
      <dgm:t>
        <a:bodyPr/>
        <a:lstStyle/>
        <a:p>
          <a:endParaRPr lang="en-US"/>
        </a:p>
      </dgm:t>
    </dgm:pt>
    <dgm:pt modelId="{3081B5FC-687A-4D21-AEB6-9F079156FF2E}" type="sibTrans" cxnId="{05B9604D-0467-441C-9011-2DA6DB4EF146}">
      <dgm:prSet/>
      <dgm:spPr/>
      <dgm:t>
        <a:bodyPr/>
        <a:lstStyle/>
        <a:p>
          <a:endParaRPr lang="en-US"/>
        </a:p>
      </dgm:t>
    </dgm:pt>
    <dgm:pt modelId="{FC7DC4F1-FBB3-4E48-A952-CE74C2A09A2A}">
      <dgm:prSet/>
      <dgm:spPr/>
      <dgm:t>
        <a:bodyPr/>
        <a:lstStyle/>
        <a:p>
          <a:r>
            <a:rPr lang="en-US"/>
            <a:t>Review orders, gather supplies, perform hand hygiene</a:t>
          </a:r>
        </a:p>
      </dgm:t>
    </dgm:pt>
    <dgm:pt modelId="{86B4E305-31E8-462D-A6A7-13718B4767D8}" type="parTrans" cxnId="{9F6FEC8B-8F5B-4BC0-B7D0-B4297E1BECED}">
      <dgm:prSet/>
      <dgm:spPr/>
      <dgm:t>
        <a:bodyPr/>
        <a:lstStyle/>
        <a:p>
          <a:endParaRPr lang="en-US"/>
        </a:p>
      </dgm:t>
    </dgm:pt>
    <dgm:pt modelId="{A3D4EEAC-C4BE-4C79-B90D-D65163648721}" type="sibTrans" cxnId="{9F6FEC8B-8F5B-4BC0-B7D0-B4297E1BECED}">
      <dgm:prSet/>
      <dgm:spPr/>
      <dgm:t>
        <a:bodyPr/>
        <a:lstStyle/>
        <a:p>
          <a:endParaRPr lang="en-US"/>
        </a:p>
      </dgm:t>
    </dgm:pt>
    <dgm:pt modelId="{A05D74B9-AB39-4A1B-B6DC-A7C52A1BBCEF}">
      <dgm:prSet/>
      <dgm:spPr/>
      <dgm:t>
        <a:bodyPr/>
        <a:lstStyle/>
        <a:p>
          <a:r>
            <a:rPr lang="en-US"/>
            <a:t>Prepare</a:t>
          </a:r>
        </a:p>
      </dgm:t>
    </dgm:pt>
    <dgm:pt modelId="{B8D35487-AF38-4083-BF05-39CEBF9DDCBB}" type="parTrans" cxnId="{AB95BA4C-63DE-4BC9-A113-AC3CCE23D43E}">
      <dgm:prSet/>
      <dgm:spPr/>
      <dgm:t>
        <a:bodyPr/>
        <a:lstStyle/>
        <a:p>
          <a:endParaRPr lang="en-US"/>
        </a:p>
      </dgm:t>
    </dgm:pt>
    <dgm:pt modelId="{69A0EBCF-0C06-4735-8905-B421EB280AD5}" type="sibTrans" cxnId="{AB95BA4C-63DE-4BC9-A113-AC3CCE23D43E}">
      <dgm:prSet/>
      <dgm:spPr/>
      <dgm:t>
        <a:bodyPr/>
        <a:lstStyle/>
        <a:p>
          <a:endParaRPr lang="en-US"/>
        </a:p>
      </dgm:t>
    </dgm:pt>
    <dgm:pt modelId="{86559097-335A-45F6-AC77-4DC93C02A6E0}">
      <dgm:prSet/>
      <dgm:spPr/>
      <dgm:t>
        <a:bodyPr/>
        <a:lstStyle/>
        <a:p>
          <a:r>
            <a:rPr lang="en-US"/>
            <a:t>Prepare tubing and flush extension set</a:t>
          </a:r>
        </a:p>
      </dgm:t>
    </dgm:pt>
    <dgm:pt modelId="{C7C40920-A384-4B8A-B513-8F2879199256}" type="parTrans" cxnId="{9945C3E8-82E6-4898-8A90-B5D28A4DBAB1}">
      <dgm:prSet/>
      <dgm:spPr/>
      <dgm:t>
        <a:bodyPr/>
        <a:lstStyle/>
        <a:p>
          <a:endParaRPr lang="en-US"/>
        </a:p>
      </dgm:t>
    </dgm:pt>
    <dgm:pt modelId="{453DC40C-2FA6-4A51-B497-E23965AA3965}" type="sibTrans" cxnId="{9945C3E8-82E6-4898-8A90-B5D28A4DBAB1}">
      <dgm:prSet/>
      <dgm:spPr/>
      <dgm:t>
        <a:bodyPr/>
        <a:lstStyle/>
        <a:p>
          <a:endParaRPr lang="en-US"/>
        </a:p>
      </dgm:t>
    </dgm:pt>
    <dgm:pt modelId="{F926BE19-45A0-447A-88C1-8A9333FCBF78}">
      <dgm:prSet/>
      <dgm:spPr/>
      <dgm:t>
        <a:bodyPr/>
        <a:lstStyle/>
        <a:p>
          <a:r>
            <a:rPr lang="en-US"/>
            <a:t>Position</a:t>
          </a:r>
        </a:p>
      </dgm:t>
    </dgm:pt>
    <dgm:pt modelId="{44B95765-40F6-4521-AAD3-D52EDEBBFEA0}" type="parTrans" cxnId="{3140949F-761F-40F8-AFEB-5CF1B3CBF139}">
      <dgm:prSet/>
      <dgm:spPr/>
      <dgm:t>
        <a:bodyPr/>
        <a:lstStyle/>
        <a:p>
          <a:endParaRPr lang="en-US"/>
        </a:p>
      </dgm:t>
    </dgm:pt>
    <dgm:pt modelId="{EA647955-97CE-4B69-AB8A-4FBEE29FBE16}" type="sibTrans" cxnId="{3140949F-761F-40F8-AFEB-5CF1B3CBF139}">
      <dgm:prSet/>
      <dgm:spPr/>
      <dgm:t>
        <a:bodyPr/>
        <a:lstStyle/>
        <a:p>
          <a:endParaRPr lang="en-US"/>
        </a:p>
      </dgm:t>
    </dgm:pt>
    <dgm:pt modelId="{8D2D78B3-4EAC-4370-9123-E55711FC9623}">
      <dgm:prSet/>
      <dgm:spPr/>
      <dgm:t>
        <a:bodyPr/>
        <a:lstStyle/>
        <a:p>
          <a:r>
            <a:rPr lang="en-US"/>
            <a:t>Position patient to aid vein visibility and comfort</a:t>
          </a:r>
        </a:p>
      </dgm:t>
    </dgm:pt>
    <dgm:pt modelId="{C15F01E1-1B09-4337-9132-DE2EDF9D4FFD}" type="parTrans" cxnId="{1417C9FF-1CDD-4420-85CD-4076B6F03D73}">
      <dgm:prSet/>
      <dgm:spPr/>
      <dgm:t>
        <a:bodyPr/>
        <a:lstStyle/>
        <a:p>
          <a:endParaRPr lang="en-US"/>
        </a:p>
      </dgm:t>
    </dgm:pt>
    <dgm:pt modelId="{9D20885F-BE81-4A41-9F3F-558611138D06}" type="sibTrans" cxnId="{1417C9FF-1CDD-4420-85CD-4076B6F03D73}">
      <dgm:prSet/>
      <dgm:spPr/>
      <dgm:t>
        <a:bodyPr/>
        <a:lstStyle/>
        <a:p>
          <a:endParaRPr lang="en-US"/>
        </a:p>
      </dgm:t>
    </dgm:pt>
    <dgm:pt modelId="{5B6D1954-9811-D947-81AB-B999677004AF}" type="pres">
      <dgm:prSet presAssocID="{7CF8C652-C9EA-4FDD-8B3D-26371E2967E8}" presName="Name0" presStyleCnt="0">
        <dgm:presLayoutVars>
          <dgm:dir/>
          <dgm:animLvl val="lvl"/>
          <dgm:resizeHandles val="exact"/>
        </dgm:presLayoutVars>
      </dgm:prSet>
      <dgm:spPr/>
    </dgm:pt>
    <dgm:pt modelId="{1DF4D24B-6F6C-A848-9854-4035E9D90190}" type="pres">
      <dgm:prSet presAssocID="{77CF52EC-92DD-49D8-947F-B2DB1C284B4D}" presName="linNode" presStyleCnt="0"/>
      <dgm:spPr/>
    </dgm:pt>
    <dgm:pt modelId="{E92115E5-EE38-5F4C-9FC2-BF66A2235E94}" type="pres">
      <dgm:prSet presAssocID="{77CF52EC-92DD-49D8-947F-B2DB1C284B4D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31B8C7D3-364C-A148-B19B-E917D46D9EF0}" type="pres">
      <dgm:prSet presAssocID="{77CF52EC-92DD-49D8-947F-B2DB1C284B4D}" presName="descendantText" presStyleLbl="alignAccFollowNode1" presStyleIdx="0" presStyleCnt="3">
        <dgm:presLayoutVars>
          <dgm:bulletEnabled/>
        </dgm:presLayoutVars>
      </dgm:prSet>
      <dgm:spPr/>
    </dgm:pt>
    <dgm:pt modelId="{1F9B2DD9-2EDE-8C43-B58E-DAD3E1BE8F19}" type="pres">
      <dgm:prSet presAssocID="{3081B5FC-687A-4D21-AEB6-9F079156FF2E}" presName="sp" presStyleCnt="0"/>
      <dgm:spPr/>
    </dgm:pt>
    <dgm:pt modelId="{DAE58CB8-2E5E-3448-815A-195ED59466DC}" type="pres">
      <dgm:prSet presAssocID="{A05D74B9-AB39-4A1B-B6DC-A7C52A1BBCEF}" presName="linNode" presStyleCnt="0"/>
      <dgm:spPr/>
    </dgm:pt>
    <dgm:pt modelId="{E695F80D-2DE5-0B46-AE9E-3D1F36244D64}" type="pres">
      <dgm:prSet presAssocID="{A05D74B9-AB39-4A1B-B6DC-A7C52A1BBCEF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E28530F6-F06C-2B49-9867-B592DBD9D5D7}" type="pres">
      <dgm:prSet presAssocID="{A05D74B9-AB39-4A1B-B6DC-A7C52A1BBCEF}" presName="descendantText" presStyleLbl="alignAccFollowNode1" presStyleIdx="1" presStyleCnt="3">
        <dgm:presLayoutVars>
          <dgm:bulletEnabled/>
        </dgm:presLayoutVars>
      </dgm:prSet>
      <dgm:spPr/>
    </dgm:pt>
    <dgm:pt modelId="{CC120D26-60A7-CA4B-B524-CB6A57625575}" type="pres">
      <dgm:prSet presAssocID="{69A0EBCF-0C06-4735-8905-B421EB280AD5}" presName="sp" presStyleCnt="0"/>
      <dgm:spPr/>
    </dgm:pt>
    <dgm:pt modelId="{7770AAFE-5038-DE4F-B5A5-1CCB0EC453B4}" type="pres">
      <dgm:prSet presAssocID="{F926BE19-45A0-447A-88C1-8A9333FCBF78}" presName="linNode" presStyleCnt="0"/>
      <dgm:spPr/>
    </dgm:pt>
    <dgm:pt modelId="{474E713A-CF73-B94F-BDDC-3BD9B380D2CC}" type="pres">
      <dgm:prSet presAssocID="{F926BE19-45A0-447A-88C1-8A9333FCBF78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E0CB3AF7-AE8D-104B-810D-C0EE0628C984}" type="pres">
      <dgm:prSet presAssocID="{F926BE19-45A0-447A-88C1-8A9333FCBF78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AB95BA4C-63DE-4BC9-A113-AC3CCE23D43E}" srcId="{7CF8C652-C9EA-4FDD-8B3D-26371E2967E8}" destId="{A05D74B9-AB39-4A1B-B6DC-A7C52A1BBCEF}" srcOrd="1" destOrd="0" parTransId="{B8D35487-AF38-4083-BF05-39CEBF9DDCBB}" sibTransId="{69A0EBCF-0C06-4735-8905-B421EB280AD5}"/>
    <dgm:cxn modelId="{05B9604D-0467-441C-9011-2DA6DB4EF146}" srcId="{7CF8C652-C9EA-4FDD-8B3D-26371E2967E8}" destId="{77CF52EC-92DD-49D8-947F-B2DB1C284B4D}" srcOrd="0" destOrd="0" parTransId="{6CA086F4-B2EB-4E80-BA4E-0CCF81A2DF73}" sibTransId="{3081B5FC-687A-4D21-AEB6-9F079156FF2E}"/>
    <dgm:cxn modelId="{A691DA60-8AFC-D348-BC9B-9859D2487B93}" type="presOf" srcId="{A05D74B9-AB39-4A1B-B6DC-A7C52A1BBCEF}" destId="{E695F80D-2DE5-0B46-AE9E-3D1F36244D64}" srcOrd="0" destOrd="0" presId="urn:microsoft.com/office/officeart/2016/7/layout/VerticalSolidActionList"/>
    <dgm:cxn modelId="{D5FAF880-FC8F-0345-B725-7458C5874701}" type="presOf" srcId="{F926BE19-45A0-447A-88C1-8A9333FCBF78}" destId="{474E713A-CF73-B94F-BDDC-3BD9B380D2CC}" srcOrd="0" destOrd="0" presId="urn:microsoft.com/office/officeart/2016/7/layout/VerticalSolidActionList"/>
    <dgm:cxn modelId="{23E43387-DC91-6448-A437-B71781ED70BF}" type="presOf" srcId="{8D2D78B3-4EAC-4370-9123-E55711FC9623}" destId="{E0CB3AF7-AE8D-104B-810D-C0EE0628C984}" srcOrd="0" destOrd="0" presId="urn:microsoft.com/office/officeart/2016/7/layout/VerticalSolidActionList"/>
    <dgm:cxn modelId="{9F6FEC8B-8F5B-4BC0-B7D0-B4297E1BECED}" srcId="{77CF52EC-92DD-49D8-947F-B2DB1C284B4D}" destId="{FC7DC4F1-FBB3-4E48-A952-CE74C2A09A2A}" srcOrd="0" destOrd="0" parTransId="{86B4E305-31E8-462D-A6A7-13718B4767D8}" sibTransId="{A3D4EEAC-C4BE-4C79-B90D-D65163648721}"/>
    <dgm:cxn modelId="{AE103996-03B2-DE44-8666-275636A435E3}" type="presOf" srcId="{77CF52EC-92DD-49D8-947F-B2DB1C284B4D}" destId="{E92115E5-EE38-5F4C-9FC2-BF66A2235E94}" srcOrd="0" destOrd="0" presId="urn:microsoft.com/office/officeart/2016/7/layout/VerticalSolidActionList"/>
    <dgm:cxn modelId="{556EE99B-4A6D-0847-9394-5CC6940D3A87}" type="presOf" srcId="{7CF8C652-C9EA-4FDD-8B3D-26371E2967E8}" destId="{5B6D1954-9811-D947-81AB-B999677004AF}" srcOrd="0" destOrd="0" presId="urn:microsoft.com/office/officeart/2016/7/layout/VerticalSolidActionList"/>
    <dgm:cxn modelId="{3140949F-761F-40F8-AFEB-5CF1B3CBF139}" srcId="{7CF8C652-C9EA-4FDD-8B3D-26371E2967E8}" destId="{F926BE19-45A0-447A-88C1-8A9333FCBF78}" srcOrd="2" destOrd="0" parTransId="{44B95765-40F6-4521-AAD3-D52EDEBBFEA0}" sibTransId="{EA647955-97CE-4B69-AB8A-4FBEE29FBE16}"/>
    <dgm:cxn modelId="{2E272AAD-76A3-2F4C-A5CD-DD77C76B3D1F}" type="presOf" srcId="{FC7DC4F1-FBB3-4E48-A952-CE74C2A09A2A}" destId="{31B8C7D3-364C-A148-B19B-E917D46D9EF0}" srcOrd="0" destOrd="0" presId="urn:microsoft.com/office/officeart/2016/7/layout/VerticalSolidActionList"/>
    <dgm:cxn modelId="{30975DBE-4FE9-0248-8B14-7AB813B65051}" type="presOf" srcId="{86559097-335A-45F6-AC77-4DC93C02A6E0}" destId="{E28530F6-F06C-2B49-9867-B592DBD9D5D7}" srcOrd="0" destOrd="0" presId="urn:microsoft.com/office/officeart/2016/7/layout/VerticalSolidActionList"/>
    <dgm:cxn modelId="{9945C3E8-82E6-4898-8A90-B5D28A4DBAB1}" srcId="{A05D74B9-AB39-4A1B-B6DC-A7C52A1BBCEF}" destId="{86559097-335A-45F6-AC77-4DC93C02A6E0}" srcOrd="0" destOrd="0" parTransId="{C7C40920-A384-4B8A-B513-8F2879199256}" sibTransId="{453DC40C-2FA6-4A51-B497-E23965AA3965}"/>
    <dgm:cxn modelId="{1417C9FF-1CDD-4420-85CD-4076B6F03D73}" srcId="{F926BE19-45A0-447A-88C1-8A9333FCBF78}" destId="{8D2D78B3-4EAC-4370-9123-E55711FC9623}" srcOrd="0" destOrd="0" parTransId="{C15F01E1-1B09-4337-9132-DE2EDF9D4FFD}" sibTransId="{9D20885F-BE81-4A41-9F3F-558611138D06}"/>
    <dgm:cxn modelId="{D87032FA-44F3-2041-9A7F-A379B8A13F7B}" type="presParOf" srcId="{5B6D1954-9811-D947-81AB-B999677004AF}" destId="{1DF4D24B-6F6C-A848-9854-4035E9D90190}" srcOrd="0" destOrd="0" presId="urn:microsoft.com/office/officeart/2016/7/layout/VerticalSolidActionList"/>
    <dgm:cxn modelId="{3B3F191E-4B40-BA41-A2A2-E8DA5061F9F3}" type="presParOf" srcId="{1DF4D24B-6F6C-A848-9854-4035E9D90190}" destId="{E92115E5-EE38-5F4C-9FC2-BF66A2235E94}" srcOrd="0" destOrd="0" presId="urn:microsoft.com/office/officeart/2016/7/layout/VerticalSolidActionList"/>
    <dgm:cxn modelId="{E33A1A74-7CC5-494F-8021-63C854E2FCB1}" type="presParOf" srcId="{1DF4D24B-6F6C-A848-9854-4035E9D90190}" destId="{31B8C7D3-364C-A148-B19B-E917D46D9EF0}" srcOrd="1" destOrd="0" presId="urn:microsoft.com/office/officeart/2016/7/layout/VerticalSolidActionList"/>
    <dgm:cxn modelId="{77969F7B-5297-DB43-BC14-2FC636445A6E}" type="presParOf" srcId="{5B6D1954-9811-D947-81AB-B999677004AF}" destId="{1F9B2DD9-2EDE-8C43-B58E-DAD3E1BE8F19}" srcOrd="1" destOrd="0" presId="urn:microsoft.com/office/officeart/2016/7/layout/VerticalSolidActionList"/>
    <dgm:cxn modelId="{E2A13522-547E-5E4E-B78E-5B9019148CC8}" type="presParOf" srcId="{5B6D1954-9811-D947-81AB-B999677004AF}" destId="{DAE58CB8-2E5E-3448-815A-195ED59466DC}" srcOrd="2" destOrd="0" presId="urn:microsoft.com/office/officeart/2016/7/layout/VerticalSolidActionList"/>
    <dgm:cxn modelId="{8CA74F8B-EA57-F148-A2F1-26F8652AA0E4}" type="presParOf" srcId="{DAE58CB8-2E5E-3448-815A-195ED59466DC}" destId="{E695F80D-2DE5-0B46-AE9E-3D1F36244D64}" srcOrd="0" destOrd="0" presId="urn:microsoft.com/office/officeart/2016/7/layout/VerticalSolidActionList"/>
    <dgm:cxn modelId="{8289BBEB-B623-B148-A959-31A0D0EC0FE8}" type="presParOf" srcId="{DAE58CB8-2E5E-3448-815A-195ED59466DC}" destId="{E28530F6-F06C-2B49-9867-B592DBD9D5D7}" srcOrd="1" destOrd="0" presId="urn:microsoft.com/office/officeart/2016/7/layout/VerticalSolidActionList"/>
    <dgm:cxn modelId="{AE4CAC3B-4E0D-D440-BAC5-640CA9A13712}" type="presParOf" srcId="{5B6D1954-9811-D947-81AB-B999677004AF}" destId="{CC120D26-60A7-CA4B-B524-CB6A57625575}" srcOrd="3" destOrd="0" presId="urn:microsoft.com/office/officeart/2016/7/layout/VerticalSolidActionList"/>
    <dgm:cxn modelId="{DC178CBE-A6D2-4E47-AF42-EBD6EA5836FE}" type="presParOf" srcId="{5B6D1954-9811-D947-81AB-B999677004AF}" destId="{7770AAFE-5038-DE4F-B5A5-1CCB0EC453B4}" srcOrd="4" destOrd="0" presId="urn:microsoft.com/office/officeart/2016/7/layout/VerticalSolidActionList"/>
    <dgm:cxn modelId="{BF7AD295-466D-834F-BDE8-4583A64CF60C}" type="presParOf" srcId="{7770AAFE-5038-DE4F-B5A5-1CCB0EC453B4}" destId="{474E713A-CF73-B94F-BDDC-3BD9B380D2CC}" srcOrd="0" destOrd="0" presId="urn:microsoft.com/office/officeart/2016/7/layout/VerticalSolidActionList"/>
    <dgm:cxn modelId="{397FABFA-25C5-934A-80EC-1B623969E604}" type="presParOf" srcId="{7770AAFE-5038-DE4F-B5A5-1CCB0EC453B4}" destId="{E0CB3AF7-AE8D-104B-810D-C0EE0628C984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C8DEC3-BF93-4E99-8BDB-786021F2E369}" type="doc">
      <dgm:prSet loTypeId="urn:microsoft.com/office/officeart/2016/7/layout/HorizontalAction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4ED0571-AF0C-41C6-86A0-62448CEC9626}">
      <dgm:prSet/>
      <dgm:spPr/>
      <dgm:t>
        <a:bodyPr/>
        <a:lstStyle/>
        <a:p>
          <a:r>
            <a:rPr lang="en-US"/>
            <a:t>Apply</a:t>
          </a:r>
        </a:p>
      </dgm:t>
    </dgm:pt>
    <dgm:pt modelId="{AED2D6F4-FA7A-47A2-9DEA-6FCA463CD375}" type="parTrans" cxnId="{BCAE3CBA-30E9-48EF-AE5F-85FD74157020}">
      <dgm:prSet/>
      <dgm:spPr/>
      <dgm:t>
        <a:bodyPr/>
        <a:lstStyle/>
        <a:p>
          <a:endParaRPr lang="en-US"/>
        </a:p>
      </dgm:t>
    </dgm:pt>
    <dgm:pt modelId="{6195A1F0-B03F-4163-A6EF-E5296635C2FB}" type="sibTrans" cxnId="{BCAE3CBA-30E9-48EF-AE5F-85FD74157020}">
      <dgm:prSet/>
      <dgm:spPr/>
      <dgm:t>
        <a:bodyPr/>
        <a:lstStyle/>
        <a:p>
          <a:endParaRPr lang="en-US"/>
        </a:p>
      </dgm:t>
    </dgm:pt>
    <dgm:pt modelId="{49AC4189-EAF2-43B1-8410-1228C22378D2}">
      <dgm:prSet/>
      <dgm:spPr/>
      <dgm:t>
        <a:bodyPr/>
        <a:lstStyle/>
        <a:p>
          <a:r>
            <a:rPr lang="en-US"/>
            <a:t>Apply tourniquet 4–6 inches above site</a:t>
          </a:r>
        </a:p>
      </dgm:t>
    </dgm:pt>
    <dgm:pt modelId="{BC7BC23C-673C-4CE9-AF76-761AE223135C}" type="parTrans" cxnId="{583A228E-50A9-4E97-BE48-AD5AB627C9A8}">
      <dgm:prSet/>
      <dgm:spPr/>
      <dgm:t>
        <a:bodyPr/>
        <a:lstStyle/>
        <a:p>
          <a:endParaRPr lang="en-US"/>
        </a:p>
      </dgm:t>
    </dgm:pt>
    <dgm:pt modelId="{FA31969E-5E61-4DC4-BB65-D68A0ADBEDF4}" type="sibTrans" cxnId="{583A228E-50A9-4E97-BE48-AD5AB627C9A8}">
      <dgm:prSet/>
      <dgm:spPr/>
      <dgm:t>
        <a:bodyPr/>
        <a:lstStyle/>
        <a:p>
          <a:endParaRPr lang="en-US"/>
        </a:p>
      </dgm:t>
    </dgm:pt>
    <dgm:pt modelId="{CDD2FF77-96FF-48FB-A3D2-C4F402A66911}">
      <dgm:prSet/>
      <dgm:spPr/>
      <dgm:t>
        <a:bodyPr/>
        <a:lstStyle/>
        <a:p>
          <a:r>
            <a:rPr lang="en-US"/>
            <a:t>Clean</a:t>
          </a:r>
        </a:p>
      </dgm:t>
    </dgm:pt>
    <dgm:pt modelId="{2C39AD3F-02C2-4ADE-9E6B-967DA9069D72}" type="parTrans" cxnId="{D5505FA5-6306-4F9B-8585-BF175E1ED7C1}">
      <dgm:prSet/>
      <dgm:spPr/>
      <dgm:t>
        <a:bodyPr/>
        <a:lstStyle/>
        <a:p>
          <a:endParaRPr lang="en-US"/>
        </a:p>
      </dgm:t>
    </dgm:pt>
    <dgm:pt modelId="{C2ED71EE-6FFE-448D-80D9-39C6C273B22E}" type="sibTrans" cxnId="{D5505FA5-6306-4F9B-8585-BF175E1ED7C1}">
      <dgm:prSet/>
      <dgm:spPr/>
      <dgm:t>
        <a:bodyPr/>
        <a:lstStyle/>
        <a:p>
          <a:endParaRPr lang="en-US"/>
        </a:p>
      </dgm:t>
    </dgm:pt>
    <dgm:pt modelId="{0180754D-AA49-4814-9E39-E3AB79EBCBE4}">
      <dgm:prSet/>
      <dgm:spPr/>
      <dgm:t>
        <a:bodyPr/>
        <a:lstStyle/>
        <a:p>
          <a:r>
            <a:rPr lang="en-US"/>
            <a:t>Clean with chlorhexidine for 30 seconds, let dry</a:t>
          </a:r>
        </a:p>
      </dgm:t>
    </dgm:pt>
    <dgm:pt modelId="{CBDF2D37-6C14-4E9C-B2A1-6EBCB91680FB}" type="parTrans" cxnId="{25386DED-E905-4C20-86FB-EC7347391AA6}">
      <dgm:prSet/>
      <dgm:spPr/>
      <dgm:t>
        <a:bodyPr/>
        <a:lstStyle/>
        <a:p>
          <a:endParaRPr lang="en-US"/>
        </a:p>
      </dgm:t>
    </dgm:pt>
    <dgm:pt modelId="{D792DD42-CBA2-4E4E-B2EF-6B49A1574E83}" type="sibTrans" cxnId="{25386DED-E905-4C20-86FB-EC7347391AA6}">
      <dgm:prSet/>
      <dgm:spPr/>
      <dgm:t>
        <a:bodyPr/>
        <a:lstStyle/>
        <a:p>
          <a:endParaRPr lang="en-US"/>
        </a:p>
      </dgm:t>
    </dgm:pt>
    <dgm:pt modelId="{18CA4136-22C4-42DF-BCD0-EF68C4A04A83}">
      <dgm:prSet/>
      <dgm:spPr/>
      <dgm:t>
        <a:bodyPr/>
        <a:lstStyle/>
        <a:p>
          <a:r>
            <a:rPr lang="en-US"/>
            <a:t>Insert</a:t>
          </a:r>
        </a:p>
      </dgm:t>
    </dgm:pt>
    <dgm:pt modelId="{40C85482-AD49-42EC-BC8B-6888192EE7EE}" type="parTrans" cxnId="{5A9F2E15-19A2-4E4E-88FC-B01256DB2881}">
      <dgm:prSet/>
      <dgm:spPr/>
      <dgm:t>
        <a:bodyPr/>
        <a:lstStyle/>
        <a:p>
          <a:endParaRPr lang="en-US"/>
        </a:p>
      </dgm:t>
    </dgm:pt>
    <dgm:pt modelId="{386734F2-8A2A-4E31-8162-D4F4CA4D26A3}" type="sibTrans" cxnId="{5A9F2E15-19A2-4E4E-88FC-B01256DB2881}">
      <dgm:prSet/>
      <dgm:spPr/>
      <dgm:t>
        <a:bodyPr/>
        <a:lstStyle/>
        <a:p>
          <a:endParaRPr lang="en-US"/>
        </a:p>
      </dgm:t>
    </dgm:pt>
    <dgm:pt modelId="{EA7B27A9-2805-43F9-8DCC-ACCC686BBACA}">
      <dgm:prSet/>
      <dgm:spPr/>
      <dgm:t>
        <a:bodyPr/>
        <a:lstStyle/>
        <a:p>
          <a:r>
            <a:rPr lang="en-US"/>
            <a:t>Insert catheter at 15–30° angle; confirm flashback, advance catheter</a:t>
          </a:r>
        </a:p>
      </dgm:t>
    </dgm:pt>
    <dgm:pt modelId="{C50ADF2D-0129-4938-885B-388E51A45FB1}" type="parTrans" cxnId="{5782B941-FBA5-4610-B746-5ADB46A27F99}">
      <dgm:prSet/>
      <dgm:spPr/>
      <dgm:t>
        <a:bodyPr/>
        <a:lstStyle/>
        <a:p>
          <a:endParaRPr lang="en-US"/>
        </a:p>
      </dgm:t>
    </dgm:pt>
    <dgm:pt modelId="{25908743-737E-4C95-B5E9-4E1C747589DC}" type="sibTrans" cxnId="{5782B941-FBA5-4610-B746-5ADB46A27F99}">
      <dgm:prSet/>
      <dgm:spPr/>
      <dgm:t>
        <a:bodyPr/>
        <a:lstStyle/>
        <a:p>
          <a:endParaRPr lang="en-US"/>
        </a:p>
      </dgm:t>
    </dgm:pt>
    <dgm:pt modelId="{FF24E34C-62B0-B846-B568-84E2AD2954D6}" type="pres">
      <dgm:prSet presAssocID="{5FC8DEC3-BF93-4E99-8BDB-786021F2E369}" presName="Name0" presStyleCnt="0">
        <dgm:presLayoutVars>
          <dgm:dir/>
          <dgm:animLvl val="lvl"/>
          <dgm:resizeHandles val="exact"/>
        </dgm:presLayoutVars>
      </dgm:prSet>
      <dgm:spPr/>
    </dgm:pt>
    <dgm:pt modelId="{3E98B639-5DCF-C14C-9E80-FCE856A3C6D7}" type="pres">
      <dgm:prSet presAssocID="{64ED0571-AF0C-41C6-86A0-62448CEC9626}" presName="composite" presStyleCnt="0"/>
      <dgm:spPr/>
    </dgm:pt>
    <dgm:pt modelId="{300C5883-644C-1C44-9110-1BDC5AD7D4BA}" type="pres">
      <dgm:prSet presAssocID="{64ED0571-AF0C-41C6-86A0-62448CEC9626}" presName="parTx" presStyleLbl="alignNode1" presStyleIdx="0" presStyleCnt="3">
        <dgm:presLayoutVars>
          <dgm:chMax val="0"/>
          <dgm:chPref val="0"/>
        </dgm:presLayoutVars>
      </dgm:prSet>
      <dgm:spPr/>
    </dgm:pt>
    <dgm:pt modelId="{507AF670-5705-7847-8769-0B9C41F52907}" type="pres">
      <dgm:prSet presAssocID="{64ED0571-AF0C-41C6-86A0-62448CEC9626}" presName="desTx" presStyleLbl="alignAccFollowNode1" presStyleIdx="0" presStyleCnt="3">
        <dgm:presLayoutVars/>
      </dgm:prSet>
      <dgm:spPr/>
    </dgm:pt>
    <dgm:pt modelId="{06880D5C-7C49-FE4C-AF6B-FB6DACE89A44}" type="pres">
      <dgm:prSet presAssocID="{6195A1F0-B03F-4163-A6EF-E5296635C2FB}" presName="space" presStyleCnt="0"/>
      <dgm:spPr/>
    </dgm:pt>
    <dgm:pt modelId="{8D81B131-E479-CE41-81F0-7B65F92D2A77}" type="pres">
      <dgm:prSet presAssocID="{CDD2FF77-96FF-48FB-A3D2-C4F402A66911}" presName="composite" presStyleCnt="0"/>
      <dgm:spPr/>
    </dgm:pt>
    <dgm:pt modelId="{7E8EA23D-5914-A742-9DB0-48FF03C16B5D}" type="pres">
      <dgm:prSet presAssocID="{CDD2FF77-96FF-48FB-A3D2-C4F402A66911}" presName="parTx" presStyleLbl="alignNode1" presStyleIdx="1" presStyleCnt="3">
        <dgm:presLayoutVars>
          <dgm:chMax val="0"/>
          <dgm:chPref val="0"/>
        </dgm:presLayoutVars>
      </dgm:prSet>
      <dgm:spPr/>
    </dgm:pt>
    <dgm:pt modelId="{CCB397EB-01C6-FF42-B8AB-EA6D7840DB3F}" type="pres">
      <dgm:prSet presAssocID="{CDD2FF77-96FF-48FB-A3D2-C4F402A66911}" presName="desTx" presStyleLbl="alignAccFollowNode1" presStyleIdx="1" presStyleCnt="3">
        <dgm:presLayoutVars/>
      </dgm:prSet>
      <dgm:spPr/>
    </dgm:pt>
    <dgm:pt modelId="{D978E8D0-BC28-2341-8EE4-6BA181501819}" type="pres">
      <dgm:prSet presAssocID="{C2ED71EE-6FFE-448D-80D9-39C6C273B22E}" presName="space" presStyleCnt="0"/>
      <dgm:spPr/>
    </dgm:pt>
    <dgm:pt modelId="{36CAB622-8E59-9D40-8DEC-AE7C28461601}" type="pres">
      <dgm:prSet presAssocID="{18CA4136-22C4-42DF-BCD0-EF68C4A04A83}" presName="composite" presStyleCnt="0"/>
      <dgm:spPr/>
    </dgm:pt>
    <dgm:pt modelId="{F789CCB2-64A8-3847-AF6B-DCEE631D9298}" type="pres">
      <dgm:prSet presAssocID="{18CA4136-22C4-42DF-BCD0-EF68C4A04A83}" presName="parTx" presStyleLbl="alignNode1" presStyleIdx="2" presStyleCnt="3">
        <dgm:presLayoutVars>
          <dgm:chMax val="0"/>
          <dgm:chPref val="0"/>
        </dgm:presLayoutVars>
      </dgm:prSet>
      <dgm:spPr/>
    </dgm:pt>
    <dgm:pt modelId="{7BB6238C-E006-6841-BF90-B7D11A14FA1B}" type="pres">
      <dgm:prSet presAssocID="{18CA4136-22C4-42DF-BCD0-EF68C4A04A83}" presName="desTx" presStyleLbl="alignAccFollowNode1" presStyleIdx="2" presStyleCnt="3">
        <dgm:presLayoutVars/>
      </dgm:prSet>
      <dgm:spPr/>
    </dgm:pt>
  </dgm:ptLst>
  <dgm:cxnLst>
    <dgm:cxn modelId="{96DAF007-1CFC-F440-80C4-32436F0CD0BC}" type="presOf" srcId="{64ED0571-AF0C-41C6-86A0-62448CEC9626}" destId="{300C5883-644C-1C44-9110-1BDC5AD7D4BA}" srcOrd="0" destOrd="0" presId="urn:microsoft.com/office/officeart/2016/7/layout/HorizontalActionList"/>
    <dgm:cxn modelId="{5A9F2E15-19A2-4E4E-88FC-B01256DB2881}" srcId="{5FC8DEC3-BF93-4E99-8BDB-786021F2E369}" destId="{18CA4136-22C4-42DF-BCD0-EF68C4A04A83}" srcOrd="2" destOrd="0" parTransId="{40C85482-AD49-42EC-BC8B-6888192EE7EE}" sibTransId="{386734F2-8A2A-4E31-8162-D4F4CA4D26A3}"/>
    <dgm:cxn modelId="{2C961421-7050-8F46-B1D5-6996F0E541CC}" type="presOf" srcId="{CDD2FF77-96FF-48FB-A3D2-C4F402A66911}" destId="{7E8EA23D-5914-A742-9DB0-48FF03C16B5D}" srcOrd="0" destOrd="0" presId="urn:microsoft.com/office/officeart/2016/7/layout/HorizontalActionList"/>
    <dgm:cxn modelId="{5782B941-FBA5-4610-B746-5ADB46A27F99}" srcId="{18CA4136-22C4-42DF-BCD0-EF68C4A04A83}" destId="{EA7B27A9-2805-43F9-8DCC-ACCC686BBACA}" srcOrd="0" destOrd="0" parTransId="{C50ADF2D-0129-4938-885B-388E51A45FB1}" sibTransId="{25908743-737E-4C95-B5E9-4E1C747589DC}"/>
    <dgm:cxn modelId="{CAACE355-B595-9D41-BCF9-E6F262D4C9BC}" type="presOf" srcId="{5FC8DEC3-BF93-4E99-8BDB-786021F2E369}" destId="{FF24E34C-62B0-B846-B568-84E2AD2954D6}" srcOrd="0" destOrd="0" presId="urn:microsoft.com/office/officeart/2016/7/layout/HorizontalActionList"/>
    <dgm:cxn modelId="{838FEA5C-603C-FA4D-AD9F-33E7BAC3DF06}" type="presOf" srcId="{18CA4136-22C4-42DF-BCD0-EF68C4A04A83}" destId="{F789CCB2-64A8-3847-AF6B-DCEE631D9298}" srcOrd="0" destOrd="0" presId="urn:microsoft.com/office/officeart/2016/7/layout/HorizontalActionList"/>
    <dgm:cxn modelId="{0396F48B-FF71-B443-BF5D-D421D0A5EBBD}" type="presOf" srcId="{0180754D-AA49-4814-9E39-E3AB79EBCBE4}" destId="{CCB397EB-01C6-FF42-B8AB-EA6D7840DB3F}" srcOrd="0" destOrd="0" presId="urn:microsoft.com/office/officeart/2016/7/layout/HorizontalActionList"/>
    <dgm:cxn modelId="{583A228E-50A9-4E97-BE48-AD5AB627C9A8}" srcId="{64ED0571-AF0C-41C6-86A0-62448CEC9626}" destId="{49AC4189-EAF2-43B1-8410-1228C22378D2}" srcOrd="0" destOrd="0" parTransId="{BC7BC23C-673C-4CE9-AF76-761AE223135C}" sibTransId="{FA31969E-5E61-4DC4-BB65-D68A0ADBEDF4}"/>
    <dgm:cxn modelId="{D5505FA5-6306-4F9B-8585-BF175E1ED7C1}" srcId="{5FC8DEC3-BF93-4E99-8BDB-786021F2E369}" destId="{CDD2FF77-96FF-48FB-A3D2-C4F402A66911}" srcOrd="1" destOrd="0" parTransId="{2C39AD3F-02C2-4ADE-9E6B-967DA9069D72}" sibTransId="{C2ED71EE-6FFE-448D-80D9-39C6C273B22E}"/>
    <dgm:cxn modelId="{BCAE3CBA-30E9-48EF-AE5F-85FD74157020}" srcId="{5FC8DEC3-BF93-4E99-8BDB-786021F2E369}" destId="{64ED0571-AF0C-41C6-86A0-62448CEC9626}" srcOrd="0" destOrd="0" parTransId="{AED2D6F4-FA7A-47A2-9DEA-6FCA463CD375}" sibTransId="{6195A1F0-B03F-4163-A6EF-E5296635C2FB}"/>
    <dgm:cxn modelId="{69CB5EEA-1503-AD47-B21A-897BC3641D99}" type="presOf" srcId="{EA7B27A9-2805-43F9-8DCC-ACCC686BBACA}" destId="{7BB6238C-E006-6841-BF90-B7D11A14FA1B}" srcOrd="0" destOrd="0" presId="urn:microsoft.com/office/officeart/2016/7/layout/HorizontalActionList"/>
    <dgm:cxn modelId="{25386DED-E905-4C20-86FB-EC7347391AA6}" srcId="{CDD2FF77-96FF-48FB-A3D2-C4F402A66911}" destId="{0180754D-AA49-4814-9E39-E3AB79EBCBE4}" srcOrd="0" destOrd="0" parTransId="{CBDF2D37-6C14-4E9C-B2A1-6EBCB91680FB}" sibTransId="{D792DD42-CBA2-4E4E-B2EF-6B49A1574E83}"/>
    <dgm:cxn modelId="{481676F7-02D7-FD42-B6A8-1E0CE7B97DA5}" type="presOf" srcId="{49AC4189-EAF2-43B1-8410-1228C22378D2}" destId="{507AF670-5705-7847-8769-0B9C41F52907}" srcOrd="0" destOrd="0" presId="urn:microsoft.com/office/officeart/2016/7/layout/HorizontalActionList"/>
    <dgm:cxn modelId="{FE89F0A3-D749-924F-8189-B21DC337837A}" type="presParOf" srcId="{FF24E34C-62B0-B846-B568-84E2AD2954D6}" destId="{3E98B639-5DCF-C14C-9E80-FCE856A3C6D7}" srcOrd="0" destOrd="0" presId="urn:microsoft.com/office/officeart/2016/7/layout/HorizontalActionList"/>
    <dgm:cxn modelId="{96AA3017-F9D5-7A45-9952-8C9CBFA34269}" type="presParOf" srcId="{3E98B639-5DCF-C14C-9E80-FCE856A3C6D7}" destId="{300C5883-644C-1C44-9110-1BDC5AD7D4BA}" srcOrd="0" destOrd="0" presId="urn:microsoft.com/office/officeart/2016/7/layout/HorizontalActionList"/>
    <dgm:cxn modelId="{65282109-46A1-3D4C-9D3C-3F132DC9510A}" type="presParOf" srcId="{3E98B639-5DCF-C14C-9E80-FCE856A3C6D7}" destId="{507AF670-5705-7847-8769-0B9C41F52907}" srcOrd="1" destOrd="0" presId="urn:microsoft.com/office/officeart/2016/7/layout/HorizontalActionList"/>
    <dgm:cxn modelId="{55827A7E-DD54-F34B-8ED6-16C2545DBE49}" type="presParOf" srcId="{FF24E34C-62B0-B846-B568-84E2AD2954D6}" destId="{06880D5C-7C49-FE4C-AF6B-FB6DACE89A44}" srcOrd="1" destOrd="0" presId="urn:microsoft.com/office/officeart/2016/7/layout/HorizontalActionList"/>
    <dgm:cxn modelId="{550190FF-E4ED-CF4B-A8B3-DE973654928B}" type="presParOf" srcId="{FF24E34C-62B0-B846-B568-84E2AD2954D6}" destId="{8D81B131-E479-CE41-81F0-7B65F92D2A77}" srcOrd="2" destOrd="0" presId="urn:microsoft.com/office/officeart/2016/7/layout/HorizontalActionList"/>
    <dgm:cxn modelId="{51C032F5-1067-5043-901E-5AE853E9F55C}" type="presParOf" srcId="{8D81B131-E479-CE41-81F0-7B65F92D2A77}" destId="{7E8EA23D-5914-A742-9DB0-48FF03C16B5D}" srcOrd="0" destOrd="0" presId="urn:microsoft.com/office/officeart/2016/7/layout/HorizontalActionList"/>
    <dgm:cxn modelId="{085371D6-C212-EE44-A9AB-821DF6563567}" type="presParOf" srcId="{8D81B131-E479-CE41-81F0-7B65F92D2A77}" destId="{CCB397EB-01C6-FF42-B8AB-EA6D7840DB3F}" srcOrd="1" destOrd="0" presId="urn:microsoft.com/office/officeart/2016/7/layout/HorizontalActionList"/>
    <dgm:cxn modelId="{2366DE7B-1D7A-7B4E-8934-676BD7AE9D64}" type="presParOf" srcId="{FF24E34C-62B0-B846-B568-84E2AD2954D6}" destId="{D978E8D0-BC28-2341-8EE4-6BA181501819}" srcOrd="3" destOrd="0" presId="urn:microsoft.com/office/officeart/2016/7/layout/HorizontalActionList"/>
    <dgm:cxn modelId="{C85187E3-8F32-BC46-B3CF-14125F27DCA9}" type="presParOf" srcId="{FF24E34C-62B0-B846-B568-84E2AD2954D6}" destId="{36CAB622-8E59-9D40-8DEC-AE7C28461601}" srcOrd="4" destOrd="0" presId="urn:microsoft.com/office/officeart/2016/7/layout/HorizontalActionList"/>
    <dgm:cxn modelId="{D0C7A9C5-99E2-5543-8C67-8825C7093F34}" type="presParOf" srcId="{36CAB622-8E59-9D40-8DEC-AE7C28461601}" destId="{F789CCB2-64A8-3847-AF6B-DCEE631D9298}" srcOrd="0" destOrd="0" presId="urn:microsoft.com/office/officeart/2016/7/layout/HorizontalActionList"/>
    <dgm:cxn modelId="{8AC1AD0A-4B9A-5A4E-ACD5-B3B45041D896}" type="presParOf" srcId="{36CAB622-8E59-9D40-8DEC-AE7C28461601}" destId="{7BB6238C-E006-6841-BF90-B7D11A14FA1B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807A17-E64C-4059-9A28-3518B552A374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FB395BA-F5C1-41F6-B5F6-F0AFCB3919C5}">
      <dgm:prSet/>
      <dgm:spPr/>
      <dgm:t>
        <a:bodyPr/>
        <a:lstStyle/>
        <a:p>
          <a:r>
            <a:rPr lang="en-US"/>
            <a:t>Line</a:t>
          </a:r>
        </a:p>
      </dgm:t>
    </dgm:pt>
    <dgm:pt modelId="{92210008-ECD0-4BCB-A185-8FBBBCACCF26}" type="parTrans" cxnId="{4753E9F7-5CD3-4131-9D8E-477968CAB9FC}">
      <dgm:prSet/>
      <dgm:spPr/>
      <dgm:t>
        <a:bodyPr/>
        <a:lstStyle/>
        <a:p>
          <a:endParaRPr lang="en-US"/>
        </a:p>
      </dgm:t>
    </dgm:pt>
    <dgm:pt modelId="{0E303DA7-5519-4FC4-91F7-67FCB6B36D46}" type="sibTrans" cxnId="{4753E9F7-5CD3-4131-9D8E-477968CAB9FC}">
      <dgm:prSet/>
      <dgm:spPr/>
      <dgm:t>
        <a:bodyPr/>
        <a:lstStyle/>
        <a:p>
          <a:endParaRPr lang="en-US"/>
        </a:p>
      </dgm:t>
    </dgm:pt>
    <dgm:pt modelId="{155C8589-7DB6-46D1-B6EF-318E5A04A472}">
      <dgm:prSet/>
      <dgm:spPr/>
      <dgm:t>
        <a:bodyPr/>
        <a:lstStyle/>
        <a:p>
          <a:r>
            <a:rPr lang="en-US"/>
            <a:t>Flush line, secure catheter with dressing and tape</a:t>
          </a:r>
        </a:p>
      </dgm:t>
    </dgm:pt>
    <dgm:pt modelId="{2811D3EC-BA60-4984-804C-B029537E2EB5}" type="parTrans" cxnId="{21EA692D-6C5E-4FF4-815F-FC35AA01DE52}">
      <dgm:prSet/>
      <dgm:spPr/>
      <dgm:t>
        <a:bodyPr/>
        <a:lstStyle/>
        <a:p>
          <a:endParaRPr lang="en-US"/>
        </a:p>
      </dgm:t>
    </dgm:pt>
    <dgm:pt modelId="{571D5964-CF22-473F-8E26-751E3D747D9B}" type="sibTrans" cxnId="{21EA692D-6C5E-4FF4-815F-FC35AA01DE52}">
      <dgm:prSet/>
      <dgm:spPr/>
      <dgm:t>
        <a:bodyPr/>
        <a:lstStyle/>
        <a:p>
          <a:endParaRPr lang="en-US"/>
        </a:p>
      </dgm:t>
    </dgm:pt>
    <dgm:pt modelId="{12F0103F-BC5E-4276-80B0-50E659286A56}">
      <dgm:prSet/>
      <dgm:spPr/>
      <dgm:t>
        <a:bodyPr/>
        <a:lstStyle/>
        <a:p>
          <a:r>
            <a:rPr lang="en-US"/>
            <a:t>Label</a:t>
          </a:r>
        </a:p>
      </dgm:t>
    </dgm:pt>
    <dgm:pt modelId="{F4C92A5B-F2AA-41B8-82DA-6B2BEA2495CE}" type="parTrans" cxnId="{FDCB40BC-B6CB-43D6-AAF4-808300E8C488}">
      <dgm:prSet/>
      <dgm:spPr/>
      <dgm:t>
        <a:bodyPr/>
        <a:lstStyle/>
        <a:p>
          <a:endParaRPr lang="en-US"/>
        </a:p>
      </dgm:t>
    </dgm:pt>
    <dgm:pt modelId="{4C48A2BA-420C-4670-9032-E3F9BA6A12C2}" type="sibTrans" cxnId="{FDCB40BC-B6CB-43D6-AAF4-808300E8C488}">
      <dgm:prSet/>
      <dgm:spPr/>
      <dgm:t>
        <a:bodyPr/>
        <a:lstStyle/>
        <a:p>
          <a:endParaRPr lang="en-US"/>
        </a:p>
      </dgm:t>
    </dgm:pt>
    <dgm:pt modelId="{05C22452-601A-4C1F-B7A2-4E68B461A4CF}">
      <dgm:prSet/>
      <dgm:spPr/>
      <dgm:t>
        <a:bodyPr/>
        <a:lstStyle/>
        <a:p>
          <a:r>
            <a:rPr lang="en-US"/>
            <a:t>Label site with date, time, catheter size</a:t>
          </a:r>
        </a:p>
      </dgm:t>
    </dgm:pt>
    <dgm:pt modelId="{07E97949-AB4F-4A35-AB8D-C8DAB792E5DE}" type="parTrans" cxnId="{31043C2A-7FB0-4720-BFC7-860F87B43054}">
      <dgm:prSet/>
      <dgm:spPr/>
      <dgm:t>
        <a:bodyPr/>
        <a:lstStyle/>
        <a:p>
          <a:endParaRPr lang="en-US"/>
        </a:p>
      </dgm:t>
    </dgm:pt>
    <dgm:pt modelId="{F7E5ACE7-6CF4-4080-B50B-CDC9FD7BDBA2}" type="sibTrans" cxnId="{31043C2A-7FB0-4720-BFC7-860F87B43054}">
      <dgm:prSet/>
      <dgm:spPr/>
      <dgm:t>
        <a:bodyPr/>
        <a:lstStyle/>
        <a:p>
          <a:endParaRPr lang="en-US"/>
        </a:p>
      </dgm:t>
    </dgm:pt>
    <dgm:pt modelId="{AC852291-BDC0-44E6-9C9C-74F8826BA8A7}">
      <dgm:prSet/>
      <dgm:spPr/>
      <dgm:t>
        <a:bodyPr/>
        <a:lstStyle/>
        <a:p>
          <a:r>
            <a:rPr lang="en-US"/>
            <a:t>Observe</a:t>
          </a:r>
        </a:p>
      </dgm:t>
    </dgm:pt>
    <dgm:pt modelId="{B4905655-844B-468F-9E28-50931064171E}" type="parTrans" cxnId="{C9711D10-FB59-458A-B004-24632EAF56DF}">
      <dgm:prSet/>
      <dgm:spPr/>
      <dgm:t>
        <a:bodyPr/>
        <a:lstStyle/>
        <a:p>
          <a:endParaRPr lang="en-US"/>
        </a:p>
      </dgm:t>
    </dgm:pt>
    <dgm:pt modelId="{C0C8CA1E-AD93-4254-8348-60BDB080587B}" type="sibTrans" cxnId="{C9711D10-FB59-458A-B004-24632EAF56DF}">
      <dgm:prSet/>
      <dgm:spPr/>
      <dgm:t>
        <a:bodyPr/>
        <a:lstStyle/>
        <a:p>
          <a:endParaRPr lang="en-US"/>
        </a:p>
      </dgm:t>
    </dgm:pt>
    <dgm:pt modelId="{1611D14B-24E2-45C7-AC86-4DA425799901}">
      <dgm:prSet/>
      <dgm:spPr/>
      <dgm:t>
        <a:bodyPr/>
        <a:lstStyle/>
        <a:p>
          <a:r>
            <a:rPr lang="en-US"/>
            <a:t>Observe for complications like infiltration or phlebitis</a:t>
          </a:r>
        </a:p>
      </dgm:t>
    </dgm:pt>
    <dgm:pt modelId="{3BCE0218-AF64-46AC-852C-51ED036B5AB4}" type="parTrans" cxnId="{13B15F27-38A7-452F-BCAA-68CD5EF8BE24}">
      <dgm:prSet/>
      <dgm:spPr/>
      <dgm:t>
        <a:bodyPr/>
        <a:lstStyle/>
        <a:p>
          <a:endParaRPr lang="en-US"/>
        </a:p>
      </dgm:t>
    </dgm:pt>
    <dgm:pt modelId="{7CC16611-AFF0-451D-92ED-FA690D2CB257}" type="sibTrans" cxnId="{13B15F27-38A7-452F-BCAA-68CD5EF8BE24}">
      <dgm:prSet/>
      <dgm:spPr/>
      <dgm:t>
        <a:bodyPr/>
        <a:lstStyle/>
        <a:p>
          <a:endParaRPr lang="en-US"/>
        </a:p>
      </dgm:t>
    </dgm:pt>
    <dgm:pt modelId="{5566CE17-F861-9745-BAB5-4A9DC500679C}" type="pres">
      <dgm:prSet presAssocID="{BC807A17-E64C-4059-9A28-3518B552A374}" presName="Name0" presStyleCnt="0">
        <dgm:presLayoutVars>
          <dgm:dir/>
          <dgm:animLvl val="lvl"/>
          <dgm:resizeHandles val="exact"/>
        </dgm:presLayoutVars>
      </dgm:prSet>
      <dgm:spPr/>
    </dgm:pt>
    <dgm:pt modelId="{31498EE0-EE49-5446-A2A5-F840C9925E9D}" type="pres">
      <dgm:prSet presAssocID="{0FB395BA-F5C1-41F6-B5F6-F0AFCB3919C5}" presName="linNode" presStyleCnt="0"/>
      <dgm:spPr/>
    </dgm:pt>
    <dgm:pt modelId="{2D725F7D-BFEA-C446-A2A3-A2ADBCB83B20}" type="pres">
      <dgm:prSet presAssocID="{0FB395BA-F5C1-41F6-B5F6-F0AFCB3919C5}" presName="parentText" presStyleLbl="solidFgAcc1" presStyleIdx="0" presStyleCnt="3">
        <dgm:presLayoutVars>
          <dgm:chMax val="1"/>
          <dgm:bulletEnabled/>
        </dgm:presLayoutVars>
      </dgm:prSet>
      <dgm:spPr/>
    </dgm:pt>
    <dgm:pt modelId="{A8EC8B46-8347-164E-8404-14896DC941A0}" type="pres">
      <dgm:prSet presAssocID="{0FB395BA-F5C1-41F6-B5F6-F0AFCB3919C5}" presName="descendantText" presStyleLbl="alignNode1" presStyleIdx="0" presStyleCnt="3">
        <dgm:presLayoutVars>
          <dgm:bulletEnabled/>
        </dgm:presLayoutVars>
      </dgm:prSet>
      <dgm:spPr/>
    </dgm:pt>
    <dgm:pt modelId="{4624BD27-3C1B-7344-A275-74A5C2614941}" type="pres">
      <dgm:prSet presAssocID="{0E303DA7-5519-4FC4-91F7-67FCB6B36D46}" presName="sp" presStyleCnt="0"/>
      <dgm:spPr/>
    </dgm:pt>
    <dgm:pt modelId="{6D425387-37A6-7B44-BCCC-A75A6C48F9E0}" type="pres">
      <dgm:prSet presAssocID="{12F0103F-BC5E-4276-80B0-50E659286A56}" presName="linNode" presStyleCnt="0"/>
      <dgm:spPr/>
    </dgm:pt>
    <dgm:pt modelId="{F84A2579-D7AB-1D40-9C7C-21D28EC6D02A}" type="pres">
      <dgm:prSet presAssocID="{12F0103F-BC5E-4276-80B0-50E659286A56}" presName="parentText" presStyleLbl="solidFgAcc1" presStyleIdx="1" presStyleCnt="3">
        <dgm:presLayoutVars>
          <dgm:chMax val="1"/>
          <dgm:bulletEnabled/>
        </dgm:presLayoutVars>
      </dgm:prSet>
      <dgm:spPr/>
    </dgm:pt>
    <dgm:pt modelId="{F1A85410-02BA-F24B-87B2-C5984B08384F}" type="pres">
      <dgm:prSet presAssocID="{12F0103F-BC5E-4276-80B0-50E659286A56}" presName="descendantText" presStyleLbl="alignNode1" presStyleIdx="1" presStyleCnt="3">
        <dgm:presLayoutVars>
          <dgm:bulletEnabled/>
        </dgm:presLayoutVars>
      </dgm:prSet>
      <dgm:spPr/>
    </dgm:pt>
    <dgm:pt modelId="{50A63341-8EBD-1345-9358-B728F3D4F1A3}" type="pres">
      <dgm:prSet presAssocID="{4C48A2BA-420C-4670-9032-E3F9BA6A12C2}" presName="sp" presStyleCnt="0"/>
      <dgm:spPr/>
    </dgm:pt>
    <dgm:pt modelId="{150E659D-1EDC-964C-82AB-5622DF072059}" type="pres">
      <dgm:prSet presAssocID="{AC852291-BDC0-44E6-9C9C-74F8826BA8A7}" presName="linNode" presStyleCnt="0"/>
      <dgm:spPr/>
    </dgm:pt>
    <dgm:pt modelId="{53154F1F-5DCE-F041-9480-023D2637B989}" type="pres">
      <dgm:prSet presAssocID="{AC852291-BDC0-44E6-9C9C-74F8826BA8A7}" presName="parentText" presStyleLbl="solidFgAcc1" presStyleIdx="2" presStyleCnt="3">
        <dgm:presLayoutVars>
          <dgm:chMax val="1"/>
          <dgm:bulletEnabled/>
        </dgm:presLayoutVars>
      </dgm:prSet>
      <dgm:spPr/>
    </dgm:pt>
    <dgm:pt modelId="{E610A242-38FE-164B-9F8F-6258FE544565}" type="pres">
      <dgm:prSet presAssocID="{AC852291-BDC0-44E6-9C9C-74F8826BA8A7}" presName="descendantText" presStyleLbl="alignNode1" presStyleIdx="2" presStyleCnt="3">
        <dgm:presLayoutVars>
          <dgm:bulletEnabled/>
        </dgm:presLayoutVars>
      </dgm:prSet>
      <dgm:spPr/>
    </dgm:pt>
  </dgm:ptLst>
  <dgm:cxnLst>
    <dgm:cxn modelId="{C9711D10-FB59-458A-B004-24632EAF56DF}" srcId="{BC807A17-E64C-4059-9A28-3518B552A374}" destId="{AC852291-BDC0-44E6-9C9C-74F8826BA8A7}" srcOrd="2" destOrd="0" parTransId="{B4905655-844B-468F-9E28-50931064171E}" sibTransId="{C0C8CA1E-AD93-4254-8348-60BDB080587B}"/>
    <dgm:cxn modelId="{E3457526-7AFC-8847-8656-D09855779314}" type="presOf" srcId="{1611D14B-24E2-45C7-AC86-4DA425799901}" destId="{E610A242-38FE-164B-9F8F-6258FE544565}" srcOrd="0" destOrd="0" presId="urn:microsoft.com/office/officeart/2016/7/layout/VerticalHollowActionList"/>
    <dgm:cxn modelId="{13B15F27-38A7-452F-BCAA-68CD5EF8BE24}" srcId="{AC852291-BDC0-44E6-9C9C-74F8826BA8A7}" destId="{1611D14B-24E2-45C7-AC86-4DA425799901}" srcOrd="0" destOrd="0" parTransId="{3BCE0218-AF64-46AC-852C-51ED036B5AB4}" sibTransId="{7CC16611-AFF0-451D-92ED-FA690D2CB257}"/>
    <dgm:cxn modelId="{31043C2A-7FB0-4720-BFC7-860F87B43054}" srcId="{12F0103F-BC5E-4276-80B0-50E659286A56}" destId="{05C22452-601A-4C1F-B7A2-4E68B461A4CF}" srcOrd="0" destOrd="0" parTransId="{07E97949-AB4F-4A35-AB8D-C8DAB792E5DE}" sibTransId="{F7E5ACE7-6CF4-4080-B50B-CDC9FD7BDBA2}"/>
    <dgm:cxn modelId="{21EA692D-6C5E-4FF4-815F-FC35AA01DE52}" srcId="{0FB395BA-F5C1-41F6-B5F6-F0AFCB3919C5}" destId="{155C8589-7DB6-46D1-B6EF-318E5A04A472}" srcOrd="0" destOrd="0" parTransId="{2811D3EC-BA60-4984-804C-B029537E2EB5}" sibTransId="{571D5964-CF22-473F-8E26-751E3D747D9B}"/>
    <dgm:cxn modelId="{A4DA8045-D6AE-474C-BB09-D6B529411D96}" type="presOf" srcId="{BC807A17-E64C-4059-9A28-3518B552A374}" destId="{5566CE17-F861-9745-BAB5-4A9DC500679C}" srcOrd="0" destOrd="0" presId="urn:microsoft.com/office/officeart/2016/7/layout/VerticalHollowActionList"/>
    <dgm:cxn modelId="{89882F6E-61E2-2C47-B73D-CA4258661886}" type="presOf" srcId="{AC852291-BDC0-44E6-9C9C-74F8826BA8A7}" destId="{53154F1F-5DCE-F041-9480-023D2637B989}" srcOrd="0" destOrd="0" presId="urn:microsoft.com/office/officeart/2016/7/layout/VerticalHollowActionList"/>
    <dgm:cxn modelId="{14A54386-DE12-134C-9C5C-556BCC6AB114}" type="presOf" srcId="{155C8589-7DB6-46D1-B6EF-318E5A04A472}" destId="{A8EC8B46-8347-164E-8404-14896DC941A0}" srcOrd="0" destOrd="0" presId="urn:microsoft.com/office/officeart/2016/7/layout/VerticalHollowActionList"/>
    <dgm:cxn modelId="{61A8789B-49C7-E945-9997-5640D28CFA31}" type="presOf" srcId="{05C22452-601A-4C1F-B7A2-4E68B461A4CF}" destId="{F1A85410-02BA-F24B-87B2-C5984B08384F}" srcOrd="0" destOrd="0" presId="urn:microsoft.com/office/officeart/2016/7/layout/VerticalHollowActionList"/>
    <dgm:cxn modelId="{474A45B3-2131-C844-9605-1F1E59E62B67}" type="presOf" srcId="{0FB395BA-F5C1-41F6-B5F6-F0AFCB3919C5}" destId="{2D725F7D-BFEA-C446-A2A3-A2ADBCB83B20}" srcOrd="0" destOrd="0" presId="urn:microsoft.com/office/officeart/2016/7/layout/VerticalHollowActionList"/>
    <dgm:cxn modelId="{C15516BC-0D60-EC4F-8BB7-25FE5A0E6AAB}" type="presOf" srcId="{12F0103F-BC5E-4276-80B0-50E659286A56}" destId="{F84A2579-D7AB-1D40-9C7C-21D28EC6D02A}" srcOrd="0" destOrd="0" presId="urn:microsoft.com/office/officeart/2016/7/layout/VerticalHollowActionList"/>
    <dgm:cxn modelId="{FDCB40BC-B6CB-43D6-AAF4-808300E8C488}" srcId="{BC807A17-E64C-4059-9A28-3518B552A374}" destId="{12F0103F-BC5E-4276-80B0-50E659286A56}" srcOrd="1" destOrd="0" parTransId="{F4C92A5B-F2AA-41B8-82DA-6B2BEA2495CE}" sibTransId="{4C48A2BA-420C-4670-9032-E3F9BA6A12C2}"/>
    <dgm:cxn modelId="{4753E9F7-5CD3-4131-9D8E-477968CAB9FC}" srcId="{BC807A17-E64C-4059-9A28-3518B552A374}" destId="{0FB395BA-F5C1-41F6-B5F6-F0AFCB3919C5}" srcOrd="0" destOrd="0" parTransId="{92210008-ECD0-4BCB-A185-8FBBBCACCF26}" sibTransId="{0E303DA7-5519-4FC4-91F7-67FCB6B36D46}"/>
    <dgm:cxn modelId="{622C3532-7AF3-6F4C-B051-F52B09766D39}" type="presParOf" srcId="{5566CE17-F861-9745-BAB5-4A9DC500679C}" destId="{31498EE0-EE49-5446-A2A5-F840C9925E9D}" srcOrd="0" destOrd="0" presId="urn:microsoft.com/office/officeart/2016/7/layout/VerticalHollowActionList"/>
    <dgm:cxn modelId="{558BE8E6-D9D3-2D41-9EF3-4448FFACCCFB}" type="presParOf" srcId="{31498EE0-EE49-5446-A2A5-F840C9925E9D}" destId="{2D725F7D-BFEA-C446-A2A3-A2ADBCB83B20}" srcOrd="0" destOrd="0" presId="urn:microsoft.com/office/officeart/2016/7/layout/VerticalHollowActionList"/>
    <dgm:cxn modelId="{E5DFD696-CE06-4D46-B019-D5E1339723E5}" type="presParOf" srcId="{31498EE0-EE49-5446-A2A5-F840C9925E9D}" destId="{A8EC8B46-8347-164E-8404-14896DC941A0}" srcOrd="1" destOrd="0" presId="urn:microsoft.com/office/officeart/2016/7/layout/VerticalHollowActionList"/>
    <dgm:cxn modelId="{B0B7C177-A6E3-FD4D-9C57-61C0A299744E}" type="presParOf" srcId="{5566CE17-F861-9745-BAB5-4A9DC500679C}" destId="{4624BD27-3C1B-7344-A275-74A5C2614941}" srcOrd="1" destOrd="0" presId="urn:microsoft.com/office/officeart/2016/7/layout/VerticalHollowActionList"/>
    <dgm:cxn modelId="{5B27ED8F-8C69-8249-84B0-BF69B93DB978}" type="presParOf" srcId="{5566CE17-F861-9745-BAB5-4A9DC500679C}" destId="{6D425387-37A6-7B44-BCCC-A75A6C48F9E0}" srcOrd="2" destOrd="0" presId="urn:microsoft.com/office/officeart/2016/7/layout/VerticalHollowActionList"/>
    <dgm:cxn modelId="{F0D5ED34-8CD9-D742-9783-36C85FB9DDBB}" type="presParOf" srcId="{6D425387-37A6-7B44-BCCC-A75A6C48F9E0}" destId="{F84A2579-D7AB-1D40-9C7C-21D28EC6D02A}" srcOrd="0" destOrd="0" presId="urn:microsoft.com/office/officeart/2016/7/layout/VerticalHollowActionList"/>
    <dgm:cxn modelId="{3445DD31-DC01-D848-AF23-82542A64E043}" type="presParOf" srcId="{6D425387-37A6-7B44-BCCC-A75A6C48F9E0}" destId="{F1A85410-02BA-F24B-87B2-C5984B08384F}" srcOrd="1" destOrd="0" presId="urn:microsoft.com/office/officeart/2016/7/layout/VerticalHollowActionList"/>
    <dgm:cxn modelId="{2E880D42-C258-5144-9677-6E2FDBBC5D31}" type="presParOf" srcId="{5566CE17-F861-9745-BAB5-4A9DC500679C}" destId="{50A63341-8EBD-1345-9358-B728F3D4F1A3}" srcOrd="3" destOrd="0" presId="urn:microsoft.com/office/officeart/2016/7/layout/VerticalHollowActionList"/>
    <dgm:cxn modelId="{D1AA1A70-E96F-794C-B24B-320B8B12A965}" type="presParOf" srcId="{5566CE17-F861-9745-BAB5-4A9DC500679C}" destId="{150E659D-1EDC-964C-82AB-5622DF072059}" srcOrd="4" destOrd="0" presId="urn:microsoft.com/office/officeart/2016/7/layout/VerticalHollowActionList"/>
    <dgm:cxn modelId="{CC298E49-E16C-9247-87A8-1EBD2A839B56}" type="presParOf" srcId="{150E659D-1EDC-964C-82AB-5622DF072059}" destId="{53154F1F-5DCE-F041-9480-023D2637B989}" srcOrd="0" destOrd="0" presId="urn:microsoft.com/office/officeart/2016/7/layout/VerticalHollowActionList"/>
    <dgm:cxn modelId="{61C24725-C01F-144D-A0B3-CB38DD36F094}" type="presParOf" srcId="{150E659D-1EDC-964C-82AB-5622DF072059}" destId="{E610A242-38FE-164B-9F8F-6258FE544565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6ADFD1F-E9D7-4107-B19E-6C4E7C385BA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EEF18EFE-EFDA-4189-95DE-9E6B293C5A74}">
      <dgm:prSet/>
      <dgm:spPr/>
      <dgm:t>
        <a:bodyPr/>
        <a:lstStyle/>
        <a:p>
          <a:pPr>
            <a:defRPr cap="all"/>
          </a:pPr>
          <a:r>
            <a:rPr lang="en-US"/>
            <a:t>Include date/time, site, gauge, number of attempts</a:t>
          </a:r>
        </a:p>
      </dgm:t>
    </dgm:pt>
    <dgm:pt modelId="{FD3C1429-D978-455E-A681-49F6C1768F05}" type="parTrans" cxnId="{B509DE61-DAE7-414D-859D-973EA8B1AF0D}">
      <dgm:prSet/>
      <dgm:spPr/>
      <dgm:t>
        <a:bodyPr/>
        <a:lstStyle/>
        <a:p>
          <a:endParaRPr lang="en-US"/>
        </a:p>
      </dgm:t>
    </dgm:pt>
    <dgm:pt modelId="{AE5BC0D8-F5B4-42E7-8140-78EB82E36D73}" type="sibTrans" cxnId="{B509DE61-DAE7-414D-859D-973EA8B1AF0D}">
      <dgm:prSet/>
      <dgm:spPr/>
      <dgm:t>
        <a:bodyPr/>
        <a:lstStyle/>
        <a:p>
          <a:endParaRPr lang="en-US"/>
        </a:p>
      </dgm:t>
    </dgm:pt>
    <dgm:pt modelId="{B5CCCE31-5249-42FE-BAF8-6697ACAD246D}">
      <dgm:prSet/>
      <dgm:spPr/>
      <dgm:t>
        <a:bodyPr/>
        <a:lstStyle/>
        <a:p>
          <a:pPr>
            <a:defRPr cap="all"/>
          </a:pPr>
          <a:r>
            <a:rPr lang="en-US"/>
            <a:t>Note IV solution, flow rate, and dressing applied</a:t>
          </a:r>
        </a:p>
      </dgm:t>
    </dgm:pt>
    <dgm:pt modelId="{AA452E33-65B9-4071-B47A-1690849A5BFC}" type="parTrans" cxnId="{71D0C2E5-FCCD-4CF7-B15F-850D0DB4C88C}">
      <dgm:prSet/>
      <dgm:spPr/>
      <dgm:t>
        <a:bodyPr/>
        <a:lstStyle/>
        <a:p>
          <a:endParaRPr lang="en-US"/>
        </a:p>
      </dgm:t>
    </dgm:pt>
    <dgm:pt modelId="{E1CA0A1E-CBC2-4CEC-88AD-F933E7977556}" type="sibTrans" cxnId="{71D0C2E5-FCCD-4CF7-B15F-850D0DB4C88C}">
      <dgm:prSet/>
      <dgm:spPr/>
      <dgm:t>
        <a:bodyPr/>
        <a:lstStyle/>
        <a:p>
          <a:endParaRPr lang="en-US"/>
        </a:p>
      </dgm:t>
    </dgm:pt>
    <dgm:pt modelId="{7BD4653A-CD17-4465-9B74-3FA1E6853DE3}">
      <dgm:prSet/>
      <dgm:spPr/>
      <dgm:t>
        <a:bodyPr/>
        <a:lstStyle/>
        <a:p>
          <a:pPr>
            <a:defRPr cap="all"/>
          </a:pPr>
          <a:r>
            <a:rPr lang="en-US"/>
            <a:t>Document patient response and education</a:t>
          </a:r>
        </a:p>
      </dgm:t>
    </dgm:pt>
    <dgm:pt modelId="{607DF891-B80F-4AFC-B25D-FE8AE2C0325B}" type="parTrans" cxnId="{9180B76B-41DE-4978-AED1-074F8B4FB7CA}">
      <dgm:prSet/>
      <dgm:spPr/>
      <dgm:t>
        <a:bodyPr/>
        <a:lstStyle/>
        <a:p>
          <a:endParaRPr lang="en-US"/>
        </a:p>
      </dgm:t>
    </dgm:pt>
    <dgm:pt modelId="{AF509E6B-A59B-476D-9E17-B2FAFCE81EE6}" type="sibTrans" cxnId="{9180B76B-41DE-4978-AED1-074F8B4FB7CA}">
      <dgm:prSet/>
      <dgm:spPr/>
      <dgm:t>
        <a:bodyPr/>
        <a:lstStyle/>
        <a:p>
          <a:endParaRPr lang="en-US"/>
        </a:p>
      </dgm:t>
    </dgm:pt>
    <dgm:pt modelId="{191477EF-FDCF-4F4D-87E2-C81B0CC4BBFB}" type="pres">
      <dgm:prSet presAssocID="{66ADFD1F-E9D7-4107-B19E-6C4E7C385BA2}" presName="root" presStyleCnt="0">
        <dgm:presLayoutVars>
          <dgm:dir/>
          <dgm:resizeHandles val="exact"/>
        </dgm:presLayoutVars>
      </dgm:prSet>
      <dgm:spPr/>
    </dgm:pt>
    <dgm:pt modelId="{74BBD21D-2579-4821-87C6-EC10C79FFE10}" type="pres">
      <dgm:prSet presAssocID="{EEF18EFE-EFDA-4189-95DE-9E6B293C5A74}" presName="compNode" presStyleCnt="0"/>
      <dgm:spPr/>
    </dgm:pt>
    <dgm:pt modelId="{02D9F71D-67CF-4392-BE18-4F2F5FA16A84}" type="pres">
      <dgm:prSet presAssocID="{EEF18EFE-EFDA-4189-95DE-9E6B293C5A74}" presName="iconBgRect" presStyleLbl="bgShp" presStyleIdx="0" presStyleCnt="3"/>
      <dgm:spPr/>
    </dgm:pt>
    <dgm:pt modelId="{7EAB913F-7920-41E9-9ADF-0C19D730FAE5}" type="pres">
      <dgm:prSet presAssocID="{EEF18EFE-EFDA-4189-95DE-9E6B293C5A7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BC683969-FB36-4F6D-8A2C-2EFECD254226}" type="pres">
      <dgm:prSet presAssocID="{EEF18EFE-EFDA-4189-95DE-9E6B293C5A74}" presName="spaceRect" presStyleCnt="0"/>
      <dgm:spPr/>
    </dgm:pt>
    <dgm:pt modelId="{3D9D2964-774A-4FCA-9840-19E123A33618}" type="pres">
      <dgm:prSet presAssocID="{EEF18EFE-EFDA-4189-95DE-9E6B293C5A74}" presName="textRect" presStyleLbl="revTx" presStyleIdx="0" presStyleCnt="3">
        <dgm:presLayoutVars>
          <dgm:chMax val="1"/>
          <dgm:chPref val="1"/>
        </dgm:presLayoutVars>
      </dgm:prSet>
      <dgm:spPr/>
    </dgm:pt>
    <dgm:pt modelId="{262E5DBF-21C5-4DAE-80B1-B9363DB2A7F0}" type="pres">
      <dgm:prSet presAssocID="{AE5BC0D8-F5B4-42E7-8140-78EB82E36D73}" presName="sibTrans" presStyleCnt="0"/>
      <dgm:spPr/>
    </dgm:pt>
    <dgm:pt modelId="{F17F16A7-65AD-4527-8A1D-4F477B0BD853}" type="pres">
      <dgm:prSet presAssocID="{B5CCCE31-5249-42FE-BAF8-6697ACAD246D}" presName="compNode" presStyleCnt="0"/>
      <dgm:spPr/>
    </dgm:pt>
    <dgm:pt modelId="{3CF2EDC2-5323-4E6D-A56C-7763DBFFEA02}" type="pres">
      <dgm:prSet presAssocID="{B5CCCE31-5249-42FE-BAF8-6697ACAD246D}" presName="iconBgRect" presStyleLbl="bgShp" presStyleIdx="1" presStyleCnt="3"/>
      <dgm:spPr/>
    </dgm:pt>
    <dgm:pt modelId="{20A29206-D4E7-4FF4-8B74-919AD38C8507}" type="pres">
      <dgm:prSet presAssocID="{B5CCCE31-5249-42FE-BAF8-6697ACAD24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V"/>
        </a:ext>
      </dgm:extLst>
    </dgm:pt>
    <dgm:pt modelId="{3789C227-7DD7-43D7-AC47-ABD552EA2A08}" type="pres">
      <dgm:prSet presAssocID="{B5CCCE31-5249-42FE-BAF8-6697ACAD246D}" presName="spaceRect" presStyleCnt="0"/>
      <dgm:spPr/>
    </dgm:pt>
    <dgm:pt modelId="{A57B267B-29B2-4CA2-B103-577CBC74785F}" type="pres">
      <dgm:prSet presAssocID="{B5CCCE31-5249-42FE-BAF8-6697ACAD246D}" presName="textRect" presStyleLbl="revTx" presStyleIdx="1" presStyleCnt="3">
        <dgm:presLayoutVars>
          <dgm:chMax val="1"/>
          <dgm:chPref val="1"/>
        </dgm:presLayoutVars>
      </dgm:prSet>
      <dgm:spPr/>
    </dgm:pt>
    <dgm:pt modelId="{F5F354D6-D32C-40F0-88FF-CEB98A523548}" type="pres">
      <dgm:prSet presAssocID="{E1CA0A1E-CBC2-4CEC-88AD-F933E7977556}" presName="sibTrans" presStyleCnt="0"/>
      <dgm:spPr/>
    </dgm:pt>
    <dgm:pt modelId="{9549C292-6A4C-45EB-8CB7-939C2CC5790C}" type="pres">
      <dgm:prSet presAssocID="{7BD4653A-CD17-4465-9B74-3FA1E6853DE3}" presName="compNode" presStyleCnt="0"/>
      <dgm:spPr/>
    </dgm:pt>
    <dgm:pt modelId="{693CEFD4-CAEC-4639-9E3E-FF1C5985A35B}" type="pres">
      <dgm:prSet presAssocID="{7BD4653A-CD17-4465-9B74-3FA1E6853DE3}" presName="iconBgRect" presStyleLbl="bgShp" presStyleIdx="2" presStyleCnt="3"/>
      <dgm:spPr/>
    </dgm:pt>
    <dgm:pt modelId="{04ACF3F7-2E0B-4CF5-9674-4C408DD5A563}" type="pres">
      <dgm:prSet presAssocID="{7BD4653A-CD17-4465-9B74-3FA1E6853DE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80D3EA84-CFD1-46A1-A40E-274CB6625760}" type="pres">
      <dgm:prSet presAssocID="{7BD4653A-CD17-4465-9B74-3FA1E6853DE3}" presName="spaceRect" presStyleCnt="0"/>
      <dgm:spPr/>
    </dgm:pt>
    <dgm:pt modelId="{5A802CBF-0941-48AE-9625-AD47AF236CCF}" type="pres">
      <dgm:prSet presAssocID="{7BD4653A-CD17-4465-9B74-3FA1E6853DE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59AFE2B-7F1C-4F4F-B330-98BD28CF4BC5}" type="presOf" srcId="{EEF18EFE-EFDA-4189-95DE-9E6B293C5A74}" destId="{3D9D2964-774A-4FCA-9840-19E123A33618}" srcOrd="0" destOrd="0" presId="urn:microsoft.com/office/officeart/2018/5/layout/IconCircleLabelList"/>
    <dgm:cxn modelId="{2E7F8856-69E2-4C30-97C4-C795DA3F2606}" type="presOf" srcId="{7BD4653A-CD17-4465-9B74-3FA1E6853DE3}" destId="{5A802CBF-0941-48AE-9625-AD47AF236CCF}" srcOrd="0" destOrd="0" presId="urn:microsoft.com/office/officeart/2018/5/layout/IconCircleLabelList"/>
    <dgm:cxn modelId="{B509DE61-DAE7-414D-859D-973EA8B1AF0D}" srcId="{66ADFD1F-E9D7-4107-B19E-6C4E7C385BA2}" destId="{EEF18EFE-EFDA-4189-95DE-9E6B293C5A74}" srcOrd="0" destOrd="0" parTransId="{FD3C1429-D978-455E-A681-49F6C1768F05}" sibTransId="{AE5BC0D8-F5B4-42E7-8140-78EB82E36D73}"/>
    <dgm:cxn modelId="{E28DA76B-0136-4F54-8233-EAAE7E21397E}" type="presOf" srcId="{B5CCCE31-5249-42FE-BAF8-6697ACAD246D}" destId="{A57B267B-29B2-4CA2-B103-577CBC74785F}" srcOrd="0" destOrd="0" presId="urn:microsoft.com/office/officeart/2018/5/layout/IconCircleLabelList"/>
    <dgm:cxn modelId="{9180B76B-41DE-4978-AED1-074F8B4FB7CA}" srcId="{66ADFD1F-E9D7-4107-B19E-6C4E7C385BA2}" destId="{7BD4653A-CD17-4465-9B74-3FA1E6853DE3}" srcOrd="2" destOrd="0" parTransId="{607DF891-B80F-4AFC-B25D-FE8AE2C0325B}" sibTransId="{AF509E6B-A59B-476D-9E17-B2FAFCE81EE6}"/>
    <dgm:cxn modelId="{BAE3107F-413D-4C8B-B7BD-E0F8B12C840D}" type="presOf" srcId="{66ADFD1F-E9D7-4107-B19E-6C4E7C385BA2}" destId="{191477EF-FDCF-4F4D-87E2-C81B0CC4BBFB}" srcOrd="0" destOrd="0" presId="urn:microsoft.com/office/officeart/2018/5/layout/IconCircleLabelList"/>
    <dgm:cxn modelId="{71D0C2E5-FCCD-4CF7-B15F-850D0DB4C88C}" srcId="{66ADFD1F-E9D7-4107-B19E-6C4E7C385BA2}" destId="{B5CCCE31-5249-42FE-BAF8-6697ACAD246D}" srcOrd="1" destOrd="0" parTransId="{AA452E33-65B9-4071-B47A-1690849A5BFC}" sibTransId="{E1CA0A1E-CBC2-4CEC-88AD-F933E7977556}"/>
    <dgm:cxn modelId="{3479821E-44ED-45A1-9EC9-ED173D1F8460}" type="presParOf" srcId="{191477EF-FDCF-4F4D-87E2-C81B0CC4BBFB}" destId="{74BBD21D-2579-4821-87C6-EC10C79FFE10}" srcOrd="0" destOrd="0" presId="urn:microsoft.com/office/officeart/2018/5/layout/IconCircleLabelList"/>
    <dgm:cxn modelId="{C79AFE8C-8687-4EB7-A04C-CAD9CB0C0BD6}" type="presParOf" srcId="{74BBD21D-2579-4821-87C6-EC10C79FFE10}" destId="{02D9F71D-67CF-4392-BE18-4F2F5FA16A84}" srcOrd="0" destOrd="0" presId="urn:microsoft.com/office/officeart/2018/5/layout/IconCircleLabelList"/>
    <dgm:cxn modelId="{295944DA-5712-4E7A-B285-2200CF315502}" type="presParOf" srcId="{74BBD21D-2579-4821-87C6-EC10C79FFE10}" destId="{7EAB913F-7920-41E9-9ADF-0C19D730FAE5}" srcOrd="1" destOrd="0" presId="urn:microsoft.com/office/officeart/2018/5/layout/IconCircleLabelList"/>
    <dgm:cxn modelId="{FF6168E9-11AF-4DB8-AF63-F92195557B34}" type="presParOf" srcId="{74BBD21D-2579-4821-87C6-EC10C79FFE10}" destId="{BC683969-FB36-4F6D-8A2C-2EFECD254226}" srcOrd="2" destOrd="0" presId="urn:microsoft.com/office/officeart/2018/5/layout/IconCircleLabelList"/>
    <dgm:cxn modelId="{4BCE7DA6-7ABF-493C-97BA-A35B00C803E4}" type="presParOf" srcId="{74BBD21D-2579-4821-87C6-EC10C79FFE10}" destId="{3D9D2964-774A-4FCA-9840-19E123A33618}" srcOrd="3" destOrd="0" presId="urn:microsoft.com/office/officeart/2018/5/layout/IconCircleLabelList"/>
    <dgm:cxn modelId="{DC3193BE-2372-413B-B086-07BA774AFF98}" type="presParOf" srcId="{191477EF-FDCF-4F4D-87E2-C81B0CC4BBFB}" destId="{262E5DBF-21C5-4DAE-80B1-B9363DB2A7F0}" srcOrd="1" destOrd="0" presId="urn:microsoft.com/office/officeart/2018/5/layout/IconCircleLabelList"/>
    <dgm:cxn modelId="{20D60336-F529-4535-BAFF-28FC2CAC6B0D}" type="presParOf" srcId="{191477EF-FDCF-4F4D-87E2-C81B0CC4BBFB}" destId="{F17F16A7-65AD-4527-8A1D-4F477B0BD853}" srcOrd="2" destOrd="0" presId="urn:microsoft.com/office/officeart/2018/5/layout/IconCircleLabelList"/>
    <dgm:cxn modelId="{E59F1EB3-0A27-4870-832B-75C66166F349}" type="presParOf" srcId="{F17F16A7-65AD-4527-8A1D-4F477B0BD853}" destId="{3CF2EDC2-5323-4E6D-A56C-7763DBFFEA02}" srcOrd="0" destOrd="0" presId="urn:microsoft.com/office/officeart/2018/5/layout/IconCircleLabelList"/>
    <dgm:cxn modelId="{569F8B70-6B5F-49BC-8D03-AAB79F597DC6}" type="presParOf" srcId="{F17F16A7-65AD-4527-8A1D-4F477B0BD853}" destId="{20A29206-D4E7-4FF4-8B74-919AD38C8507}" srcOrd="1" destOrd="0" presId="urn:microsoft.com/office/officeart/2018/5/layout/IconCircleLabelList"/>
    <dgm:cxn modelId="{C3E78CFE-6764-4B7B-9450-BC509100C277}" type="presParOf" srcId="{F17F16A7-65AD-4527-8A1D-4F477B0BD853}" destId="{3789C227-7DD7-43D7-AC47-ABD552EA2A08}" srcOrd="2" destOrd="0" presId="urn:microsoft.com/office/officeart/2018/5/layout/IconCircleLabelList"/>
    <dgm:cxn modelId="{B3C2D936-594F-4A8A-9E34-19CE44F17398}" type="presParOf" srcId="{F17F16A7-65AD-4527-8A1D-4F477B0BD853}" destId="{A57B267B-29B2-4CA2-B103-577CBC74785F}" srcOrd="3" destOrd="0" presId="urn:microsoft.com/office/officeart/2018/5/layout/IconCircleLabelList"/>
    <dgm:cxn modelId="{C98ED8DA-5A7B-49B3-ABBA-01A1CC1C044D}" type="presParOf" srcId="{191477EF-FDCF-4F4D-87E2-C81B0CC4BBFB}" destId="{F5F354D6-D32C-40F0-88FF-CEB98A523548}" srcOrd="3" destOrd="0" presId="urn:microsoft.com/office/officeart/2018/5/layout/IconCircleLabelList"/>
    <dgm:cxn modelId="{366A2D5D-B5B6-48C0-AC15-41E672B98A66}" type="presParOf" srcId="{191477EF-FDCF-4F4D-87E2-C81B0CC4BBFB}" destId="{9549C292-6A4C-45EB-8CB7-939C2CC5790C}" srcOrd="4" destOrd="0" presId="urn:microsoft.com/office/officeart/2018/5/layout/IconCircleLabelList"/>
    <dgm:cxn modelId="{9F6F0A19-1823-4A81-8307-62DC45007AFE}" type="presParOf" srcId="{9549C292-6A4C-45EB-8CB7-939C2CC5790C}" destId="{693CEFD4-CAEC-4639-9E3E-FF1C5985A35B}" srcOrd="0" destOrd="0" presId="urn:microsoft.com/office/officeart/2018/5/layout/IconCircleLabelList"/>
    <dgm:cxn modelId="{FB1B5503-CB76-4E8D-B36F-C59EA4C7469B}" type="presParOf" srcId="{9549C292-6A4C-45EB-8CB7-939C2CC5790C}" destId="{04ACF3F7-2E0B-4CF5-9674-4C408DD5A563}" srcOrd="1" destOrd="0" presId="urn:microsoft.com/office/officeart/2018/5/layout/IconCircleLabelList"/>
    <dgm:cxn modelId="{158F48A7-48A1-484C-8855-028F018B0325}" type="presParOf" srcId="{9549C292-6A4C-45EB-8CB7-939C2CC5790C}" destId="{80D3EA84-CFD1-46A1-A40E-274CB6625760}" srcOrd="2" destOrd="0" presId="urn:microsoft.com/office/officeart/2018/5/layout/IconCircleLabelList"/>
    <dgm:cxn modelId="{1D58B9E6-E8E8-46AA-854E-DA7D593BF021}" type="presParOf" srcId="{9549C292-6A4C-45EB-8CB7-939C2CC5790C}" destId="{5A802CBF-0941-48AE-9625-AD47AF236CC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130E6BA-949F-445B-9075-5BBAA8D58E13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3025B73-CAF3-474B-87D3-99BFFB7CB8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Used for long-term or critical care access</a:t>
          </a:r>
        </a:p>
      </dgm:t>
    </dgm:pt>
    <dgm:pt modelId="{66294751-0639-49EE-998B-396738AD4E50}" type="parTrans" cxnId="{9391F51B-BFBC-4EED-9AC4-AD03377FEEB7}">
      <dgm:prSet/>
      <dgm:spPr/>
      <dgm:t>
        <a:bodyPr/>
        <a:lstStyle/>
        <a:p>
          <a:endParaRPr lang="en-US"/>
        </a:p>
      </dgm:t>
    </dgm:pt>
    <dgm:pt modelId="{379CFC16-E923-4D42-9F5C-C8210740B634}" type="sibTrans" cxnId="{9391F51B-BFBC-4EED-9AC4-AD03377FEEB7}">
      <dgm:prSet/>
      <dgm:spPr/>
      <dgm:t>
        <a:bodyPr/>
        <a:lstStyle/>
        <a:p>
          <a:endParaRPr lang="en-US"/>
        </a:p>
      </dgm:t>
    </dgm:pt>
    <dgm:pt modelId="{0DAB9B60-6199-44CB-84BE-672CCE398B2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Inserted in large veins (jugular, subclavian, femoral)</a:t>
          </a:r>
        </a:p>
      </dgm:t>
    </dgm:pt>
    <dgm:pt modelId="{881A519A-A94C-4C42-BA81-204EE73A50EB}" type="parTrans" cxnId="{62B63599-693C-46A6-AC80-06DA9CC52BDE}">
      <dgm:prSet/>
      <dgm:spPr/>
      <dgm:t>
        <a:bodyPr/>
        <a:lstStyle/>
        <a:p>
          <a:endParaRPr lang="en-US"/>
        </a:p>
      </dgm:t>
    </dgm:pt>
    <dgm:pt modelId="{284011FD-9C62-40F5-8F65-C2AF40491449}" type="sibTrans" cxnId="{62B63599-693C-46A6-AC80-06DA9CC52BDE}">
      <dgm:prSet/>
      <dgm:spPr/>
      <dgm:t>
        <a:bodyPr/>
        <a:lstStyle/>
        <a:p>
          <a:endParaRPr lang="en-US"/>
        </a:p>
      </dgm:t>
    </dgm:pt>
    <dgm:pt modelId="{004FABB7-F419-48C1-8CE2-4336065DF07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Monitor for complications: infection, air embolism, pneumothorax</a:t>
          </a:r>
        </a:p>
      </dgm:t>
    </dgm:pt>
    <dgm:pt modelId="{A003721E-C3DD-45D1-8363-60C616832FFD}" type="parTrans" cxnId="{0C15FEAF-C5EC-4170-B3D5-889696CCD745}">
      <dgm:prSet/>
      <dgm:spPr/>
      <dgm:t>
        <a:bodyPr/>
        <a:lstStyle/>
        <a:p>
          <a:endParaRPr lang="en-US"/>
        </a:p>
      </dgm:t>
    </dgm:pt>
    <dgm:pt modelId="{C7910ADC-DEE2-4142-91AE-B5866AE89B32}" type="sibTrans" cxnId="{0C15FEAF-C5EC-4170-B3D5-889696CCD745}">
      <dgm:prSet/>
      <dgm:spPr/>
      <dgm:t>
        <a:bodyPr/>
        <a:lstStyle/>
        <a:p>
          <a:endParaRPr lang="en-US"/>
        </a:p>
      </dgm:t>
    </dgm:pt>
    <dgm:pt modelId="{85FD4B00-258A-244A-92FB-4B812102499F}" type="pres">
      <dgm:prSet presAssocID="{E130E6BA-949F-445B-9075-5BBAA8D58E13}" presName="outerComposite" presStyleCnt="0">
        <dgm:presLayoutVars>
          <dgm:chMax val="5"/>
          <dgm:dir/>
          <dgm:resizeHandles val="exact"/>
        </dgm:presLayoutVars>
      </dgm:prSet>
      <dgm:spPr/>
    </dgm:pt>
    <dgm:pt modelId="{3082599C-F1CA-8045-BDB3-E19FBA70B8F1}" type="pres">
      <dgm:prSet presAssocID="{E130E6BA-949F-445B-9075-5BBAA8D58E13}" presName="dummyMaxCanvas" presStyleCnt="0">
        <dgm:presLayoutVars/>
      </dgm:prSet>
      <dgm:spPr/>
    </dgm:pt>
    <dgm:pt modelId="{5914E59D-665D-2240-A63A-630D49BD13F1}" type="pres">
      <dgm:prSet presAssocID="{E130E6BA-949F-445B-9075-5BBAA8D58E13}" presName="ThreeNodes_1" presStyleLbl="node1" presStyleIdx="0" presStyleCnt="3">
        <dgm:presLayoutVars>
          <dgm:bulletEnabled val="1"/>
        </dgm:presLayoutVars>
      </dgm:prSet>
      <dgm:spPr/>
    </dgm:pt>
    <dgm:pt modelId="{FBACB28D-CFED-DD41-B890-AA811CAD5C4C}" type="pres">
      <dgm:prSet presAssocID="{E130E6BA-949F-445B-9075-5BBAA8D58E13}" presName="ThreeNodes_2" presStyleLbl="node1" presStyleIdx="1" presStyleCnt="3">
        <dgm:presLayoutVars>
          <dgm:bulletEnabled val="1"/>
        </dgm:presLayoutVars>
      </dgm:prSet>
      <dgm:spPr/>
    </dgm:pt>
    <dgm:pt modelId="{33C89E7D-099A-9F4F-AB65-D863D2053F83}" type="pres">
      <dgm:prSet presAssocID="{E130E6BA-949F-445B-9075-5BBAA8D58E13}" presName="ThreeNodes_3" presStyleLbl="node1" presStyleIdx="2" presStyleCnt="3">
        <dgm:presLayoutVars>
          <dgm:bulletEnabled val="1"/>
        </dgm:presLayoutVars>
      </dgm:prSet>
      <dgm:spPr/>
    </dgm:pt>
    <dgm:pt modelId="{0FF19E89-C6F3-3242-8984-E3B932FDD82E}" type="pres">
      <dgm:prSet presAssocID="{E130E6BA-949F-445B-9075-5BBAA8D58E13}" presName="ThreeConn_1-2" presStyleLbl="fgAccFollowNode1" presStyleIdx="0" presStyleCnt="2">
        <dgm:presLayoutVars>
          <dgm:bulletEnabled val="1"/>
        </dgm:presLayoutVars>
      </dgm:prSet>
      <dgm:spPr/>
    </dgm:pt>
    <dgm:pt modelId="{B09A123B-38F5-B64D-91D4-0E1B36140E02}" type="pres">
      <dgm:prSet presAssocID="{E130E6BA-949F-445B-9075-5BBAA8D58E13}" presName="ThreeConn_2-3" presStyleLbl="fgAccFollowNode1" presStyleIdx="1" presStyleCnt="2">
        <dgm:presLayoutVars>
          <dgm:bulletEnabled val="1"/>
        </dgm:presLayoutVars>
      </dgm:prSet>
      <dgm:spPr/>
    </dgm:pt>
    <dgm:pt modelId="{24D8B5FB-75D2-FF4D-B3C2-3F58C5038866}" type="pres">
      <dgm:prSet presAssocID="{E130E6BA-949F-445B-9075-5BBAA8D58E13}" presName="ThreeNodes_1_text" presStyleLbl="node1" presStyleIdx="2" presStyleCnt="3">
        <dgm:presLayoutVars>
          <dgm:bulletEnabled val="1"/>
        </dgm:presLayoutVars>
      </dgm:prSet>
      <dgm:spPr/>
    </dgm:pt>
    <dgm:pt modelId="{64FF3C69-C0F6-CE43-9333-07F143C6C539}" type="pres">
      <dgm:prSet presAssocID="{E130E6BA-949F-445B-9075-5BBAA8D58E13}" presName="ThreeNodes_2_text" presStyleLbl="node1" presStyleIdx="2" presStyleCnt="3">
        <dgm:presLayoutVars>
          <dgm:bulletEnabled val="1"/>
        </dgm:presLayoutVars>
      </dgm:prSet>
      <dgm:spPr/>
    </dgm:pt>
    <dgm:pt modelId="{924BDACA-60B0-8F4A-8DFE-D5DA15E87C4B}" type="pres">
      <dgm:prSet presAssocID="{E130E6BA-949F-445B-9075-5BBAA8D58E13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CF015D0B-5C7A-6042-9347-1D80074860F7}" type="presOf" srcId="{379CFC16-E923-4D42-9F5C-C8210740B634}" destId="{0FF19E89-C6F3-3242-8984-E3B932FDD82E}" srcOrd="0" destOrd="0" presId="urn:microsoft.com/office/officeart/2005/8/layout/vProcess5"/>
    <dgm:cxn modelId="{C2027713-F344-0840-8C3C-6742DD16E1A1}" type="presOf" srcId="{004FABB7-F419-48C1-8CE2-4336065DF071}" destId="{924BDACA-60B0-8F4A-8DFE-D5DA15E87C4B}" srcOrd="1" destOrd="0" presId="urn:microsoft.com/office/officeart/2005/8/layout/vProcess5"/>
    <dgm:cxn modelId="{9391F51B-BFBC-4EED-9AC4-AD03377FEEB7}" srcId="{E130E6BA-949F-445B-9075-5BBAA8D58E13}" destId="{83025B73-CAF3-474B-87D3-99BFFB7CB86D}" srcOrd="0" destOrd="0" parTransId="{66294751-0639-49EE-998B-396738AD4E50}" sibTransId="{379CFC16-E923-4D42-9F5C-C8210740B634}"/>
    <dgm:cxn modelId="{39A5F236-E5B3-324B-B873-4C43AB005553}" type="presOf" srcId="{83025B73-CAF3-474B-87D3-99BFFB7CB86D}" destId="{24D8B5FB-75D2-FF4D-B3C2-3F58C5038866}" srcOrd="1" destOrd="0" presId="urn:microsoft.com/office/officeart/2005/8/layout/vProcess5"/>
    <dgm:cxn modelId="{663E094D-2446-3E43-BCB3-E781A59283A4}" type="presOf" srcId="{E130E6BA-949F-445B-9075-5BBAA8D58E13}" destId="{85FD4B00-258A-244A-92FB-4B812102499F}" srcOrd="0" destOrd="0" presId="urn:microsoft.com/office/officeart/2005/8/layout/vProcess5"/>
    <dgm:cxn modelId="{62B63599-693C-46A6-AC80-06DA9CC52BDE}" srcId="{E130E6BA-949F-445B-9075-5BBAA8D58E13}" destId="{0DAB9B60-6199-44CB-84BE-672CCE398B22}" srcOrd="1" destOrd="0" parTransId="{881A519A-A94C-4C42-BA81-204EE73A50EB}" sibTransId="{284011FD-9C62-40F5-8F65-C2AF40491449}"/>
    <dgm:cxn modelId="{17911CA9-B44C-1041-A512-B600B3F8568B}" type="presOf" srcId="{284011FD-9C62-40F5-8F65-C2AF40491449}" destId="{B09A123B-38F5-B64D-91D4-0E1B36140E02}" srcOrd="0" destOrd="0" presId="urn:microsoft.com/office/officeart/2005/8/layout/vProcess5"/>
    <dgm:cxn modelId="{0C15FEAF-C5EC-4170-B3D5-889696CCD745}" srcId="{E130E6BA-949F-445B-9075-5BBAA8D58E13}" destId="{004FABB7-F419-48C1-8CE2-4336065DF071}" srcOrd="2" destOrd="0" parTransId="{A003721E-C3DD-45D1-8363-60C616832FFD}" sibTransId="{C7910ADC-DEE2-4142-91AE-B5866AE89B32}"/>
    <dgm:cxn modelId="{D5A976B8-FAC4-F84E-A449-387BA847C7C1}" type="presOf" srcId="{0DAB9B60-6199-44CB-84BE-672CCE398B22}" destId="{FBACB28D-CFED-DD41-B890-AA811CAD5C4C}" srcOrd="0" destOrd="0" presId="urn:microsoft.com/office/officeart/2005/8/layout/vProcess5"/>
    <dgm:cxn modelId="{51BF33BF-DBD6-524B-A9ED-DEF14E91F7D7}" type="presOf" srcId="{004FABB7-F419-48C1-8CE2-4336065DF071}" destId="{33C89E7D-099A-9F4F-AB65-D863D2053F83}" srcOrd="0" destOrd="0" presId="urn:microsoft.com/office/officeart/2005/8/layout/vProcess5"/>
    <dgm:cxn modelId="{132AB0BF-96F2-794E-9EE8-C05C88912E3B}" type="presOf" srcId="{83025B73-CAF3-474B-87D3-99BFFB7CB86D}" destId="{5914E59D-665D-2240-A63A-630D49BD13F1}" srcOrd="0" destOrd="0" presId="urn:microsoft.com/office/officeart/2005/8/layout/vProcess5"/>
    <dgm:cxn modelId="{BE65E4F1-5D6A-4E47-B6CC-FD2E3CDF0080}" type="presOf" srcId="{0DAB9B60-6199-44CB-84BE-672CCE398B22}" destId="{64FF3C69-C0F6-CE43-9333-07F143C6C539}" srcOrd="1" destOrd="0" presId="urn:microsoft.com/office/officeart/2005/8/layout/vProcess5"/>
    <dgm:cxn modelId="{7589CE42-E3C9-A149-8343-DCD49E487936}" type="presParOf" srcId="{85FD4B00-258A-244A-92FB-4B812102499F}" destId="{3082599C-F1CA-8045-BDB3-E19FBA70B8F1}" srcOrd="0" destOrd="0" presId="urn:microsoft.com/office/officeart/2005/8/layout/vProcess5"/>
    <dgm:cxn modelId="{BECE7CB7-3E73-7546-A945-E7BFA06E0C90}" type="presParOf" srcId="{85FD4B00-258A-244A-92FB-4B812102499F}" destId="{5914E59D-665D-2240-A63A-630D49BD13F1}" srcOrd="1" destOrd="0" presId="urn:microsoft.com/office/officeart/2005/8/layout/vProcess5"/>
    <dgm:cxn modelId="{84862B01-CA52-CE44-86D5-69B581A4DE99}" type="presParOf" srcId="{85FD4B00-258A-244A-92FB-4B812102499F}" destId="{FBACB28D-CFED-DD41-B890-AA811CAD5C4C}" srcOrd="2" destOrd="0" presId="urn:microsoft.com/office/officeart/2005/8/layout/vProcess5"/>
    <dgm:cxn modelId="{923324F0-EB5B-6245-B04D-7289CDE251D4}" type="presParOf" srcId="{85FD4B00-258A-244A-92FB-4B812102499F}" destId="{33C89E7D-099A-9F4F-AB65-D863D2053F83}" srcOrd="3" destOrd="0" presId="urn:microsoft.com/office/officeart/2005/8/layout/vProcess5"/>
    <dgm:cxn modelId="{D4ABC100-7990-9C40-AA79-FDFE6FFE571F}" type="presParOf" srcId="{85FD4B00-258A-244A-92FB-4B812102499F}" destId="{0FF19E89-C6F3-3242-8984-E3B932FDD82E}" srcOrd="4" destOrd="0" presId="urn:microsoft.com/office/officeart/2005/8/layout/vProcess5"/>
    <dgm:cxn modelId="{E2CA43F7-87EA-5443-8A2A-19E03628C34B}" type="presParOf" srcId="{85FD4B00-258A-244A-92FB-4B812102499F}" destId="{B09A123B-38F5-B64D-91D4-0E1B36140E02}" srcOrd="5" destOrd="0" presId="urn:microsoft.com/office/officeart/2005/8/layout/vProcess5"/>
    <dgm:cxn modelId="{25307F3A-2CA8-0C4A-A6BC-25ED9A81A4BE}" type="presParOf" srcId="{85FD4B00-258A-244A-92FB-4B812102499F}" destId="{24D8B5FB-75D2-FF4D-B3C2-3F58C5038866}" srcOrd="6" destOrd="0" presId="urn:microsoft.com/office/officeart/2005/8/layout/vProcess5"/>
    <dgm:cxn modelId="{7D69378E-65CC-2644-9A51-C9FD2EFDA26F}" type="presParOf" srcId="{85FD4B00-258A-244A-92FB-4B812102499F}" destId="{64FF3C69-C0F6-CE43-9333-07F143C6C539}" srcOrd="7" destOrd="0" presId="urn:microsoft.com/office/officeart/2005/8/layout/vProcess5"/>
    <dgm:cxn modelId="{B253AA40-06E0-F046-AE7D-7690ED15C646}" type="presParOf" srcId="{85FD4B00-258A-244A-92FB-4B812102499F}" destId="{924BDACA-60B0-8F4A-8DFE-D5DA15E87C4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F3538F-0449-424F-97D5-3D6C1FA08644}">
      <dsp:nvSpPr>
        <dsp:cNvPr id="0" name=""/>
        <dsp:cNvSpPr/>
      </dsp:nvSpPr>
      <dsp:spPr>
        <a:xfrm>
          <a:off x="0" y="0"/>
          <a:ext cx="3286125" cy="435133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Review medical history: IV access, allergies, chronic conditions</a:t>
          </a:r>
        </a:p>
      </dsp:txBody>
      <dsp:txXfrm>
        <a:off x="0" y="1653508"/>
        <a:ext cx="3286125" cy="2610802"/>
      </dsp:txXfrm>
    </dsp:sp>
    <dsp:sp modelId="{1D685AD8-01AE-4D41-A023-0715D2B13EBE}">
      <dsp:nvSpPr>
        <dsp:cNvPr id="0" name=""/>
        <dsp:cNvSpPr/>
      </dsp:nvSpPr>
      <dsp:spPr>
        <a:xfrm>
          <a:off x="990361" y="435133"/>
          <a:ext cx="1305401" cy="13054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181533" y="626305"/>
        <a:ext cx="923057" cy="923057"/>
      </dsp:txXfrm>
    </dsp:sp>
    <dsp:sp modelId="{78E23B2E-515E-6641-8AFB-EB0FDA5331B8}">
      <dsp:nvSpPr>
        <dsp:cNvPr id="0" name=""/>
        <dsp:cNvSpPr/>
      </dsp:nvSpPr>
      <dsp:spPr>
        <a:xfrm>
          <a:off x="0" y="4351266"/>
          <a:ext cx="3286125" cy="72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54365-4BEF-A64A-AB26-DA764508CA67}">
      <dsp:nvSpPr>
        <dsp:cNvPr id="0" name=""/>
        <dsp:cNvSpPr/>
      </dsp:nvSpPr>
      <dsp:spPr>
        <a:xfrm>
          <a:off x="3614737" y="0"/>
          <a:ext cx="3286125" cy="4351338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Avoid limbs with lymphedema, dialysis sites, or post-mastectomy</a:t>
          </a:r>
        </a:p>
      </dsp:txBody>
      <dsp:txXfrm>
        <a:off x="3614737" y="1653508"/>
        <a:ext cx="3286125" cy="2610802"/>
      </dsp:txXfrm>
    </dsp:sp>
    <dsp:sp modelId="{9B3DA3EC-F496-9F49-A986-20AE0DB46895}">
      <dsp:nvSpPr>
        <dsp:cNvPr id="0" name=""/>
        <dsp:cNvSpPr/>
      </dsp:nvSpPr>
      <dsp:spPr>
        <a:xfrm>
          <a:off x="4605099" y="435133"/>
          <a:ext cx="1305401" cy="1305401"/>
        </a:xfrm>
        <a:prstGeom prst="ellipse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796271" y="626305"/>
        <a:ext cx="923057" cy="923057"/>
      </dsp:txXfrm>
    </dsp:sp>
    <dsp:sp modelId="{92484C77-423E-5845-8755-AE4A60A4E6AE}">
      <dsp:nvSpPr>
        <dsp:cNvPr id="0" name=""/>
        <dsp:cNvSpPr/>
      </dsp:nvSpPr>
      <dsp:spPr>
        <a:xfrm>
          <a:off x="3614737" y="4351266"/>
          <a:ext cx="3286125" cy="72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441AC-0586-4341-934F-D95ADB9F1709}">
      <dsp:nvSpPr>
        <dsp:cNvPr id="0" name=""/>
        <dsp:cNvSpPr/>
      </dsp:nvSpPr>
      <dsp:spPr>
        <a:xfrm>
          <a:off x="7229475" y="0"/>
          <a:ext cx="3286125" cy="4351338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Assess veins: visible, palpable, not inflamed or bruised</a:t>
          </a:r>
        </a:p>
      </dsp:txBody>
      <dsp:txXfrm>
        <a:off x="7229475" y="1653508"/>
        <a:ext cx="3286125" cy="2610802"/>
      </dsp:txXfrm>
    </dsp:sp>
    <dsp:sp modelId="{0CA33BFF-1909-0B4F-8C90-317B0A829FA6}">
      <dsp:nvSpPr>
        <dsp:cNvPr id="0" name=""/>
        <dsp:cNvSpPr/>
      </dsp:nvSpPr>
      <dsp:spPr>
        <a:xfrm>
          <a:off x="8219836" y="435133"/>
          <a:ext cx="1305401" cy="1305401"/>
        </a:xfrm>
        <a:prstGeom prst="ellipse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411008" y="626305"/>
        <a:ext cx="923057" cy="923057"/>
      </dsp:txXfrm>
    </dsp:sp>
    <dsp:sp modelId="{01E7BDF5-E34B-8B4D-A420-E380AF4CE791}">
      <dsp:nvSpPr>
        <dsp:cNvPr id="0" name=""/>
        <dsp:cNvSpPr/>
      </dsp:nvSpPr>
      <dsp:spPr>
        <a:xfrm>
          <a:off x="7229475" y="4351266"/>
          <a:ext cx="3286125" cy="7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3B644-8A2B-2D4D-B9B0-7FE5C88B386F}">
      <dsp:nvSpPr>
        <dsp:cNvPr id="0" name=""/>
        <dsp:cNvSpPr/>
      </dsp:nvSpPr>
      <dsp:spPr>
        <a:xfrm>
          <a:off x="1333366" y="1704"/>
          <a:ext cx="5333466" cy="174695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443728" rIns="103484" bIns="44372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Veins and skin are fragile; use smaller gauge</a:t>
          </a:r>
        </a:p>
      </dsp:txBody>
      <dsp:txXfrm>
        <a:off x="1333366" y="1704"/>
        <a:ext cx="5333466" cy="1746958"/>
      </dsp:txXfrm>
    </dsp:sp>
    <dsp:sp modelId="{426DD7F5-861D-4345-9F7D-EFA2C36E1560}">
      <dsp:nvSpPr>
        <dsp:cNvPr id="0" name=""/>
        <dsp:cNvSpPr/>
      </dsp:nvSpPr>
      <dsp:spPr>
        <a:xfrm>
          <a:off x="0" y="1704"/>
          <a:ext cx="1333366" cy="17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72561" rIns="70557" bIns="172561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Use</a:t>
          </a:r>
        </a:p>
      </dsp:txBody>
      <dsp:txXfrm>
        <a:off x="0" y="1704"/>
        <a:ext cx="1333366" cy="1746958"/>
      </dsp:txXfrm>
    </dsp:sp>
    <dsp:sp modelId="{5747DA70-3515-B24A-AF07-ED1159F6E717}">
      <dsp:nvSpPr>
        <dsp:cNvPr id="0" name=""/>
        <dsp:cNvSpPr/>
      </dsp:nvSpPr>
      <dsp:spPr>
        <a:xfrm>
          <a:off x="1333366" y="1853480"/>
          <a:ext cx="5333466" cy="1746958"/>
        </a:xfrm>
        <a:prstGeom prst="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443728" rIns="103484" bIns="44372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Apply warm compresses to dilate veins</a:t>
          </a:r>
        </a:p>
      </dsp:txBody>
      <dsp:txXfrm>
        <a:off x="1333366" y="1853480"/>
        <a:ext cx="5333466" cy="1746958"/>
      </dsp:txXfrm>
    </dsp:sp>
    <dsp:sp modelId="{A8B9099C-83A4-6441-9B92-0129BEDFB97B}">
      <dsp:nvSpPr>
        <dsp:cNvPr id="0" name=""/>
        <dsp:cNvSpPr/>
      </dsp:nvSpPr>
      <dsp:spPr>
        <a:xfrm>
          <a:off x="0" y="1853480"/>
          <a:ext cx="1333366" cy="17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72561" rIns="70557" bIns="172561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Apply</a:t>
          </a:r>
        </a:p>
      </dsp:txBody>
      <dsp:txXfrm>
        <a:off x="0" y="1853480"/>
        <a:ext cx="1333366" cy="1746958"/>
      </dsp:txXfrm>
    </dsp:sp>
    <dsp:sp modelId="{527C3472-A719-3344-86AC-454C81CDAACC}">
      <dsp:nvSpPr>
        <dsp:cNvPr id="0" name=""/>
        <dsp:cNvSpPr/>
      </dsp:nvSpPr>
      <dsp:spPr>
        <a:xfrm>
          <a:off x="1333366" y="3705256"/>
          <a:ext cx="5333466" cy="1746958"/>
        </a:xfrm>
        <a:prstGeom prst="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443728" rIns="103484" bIns="44372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Use clear communication; assess cognitive ability</a:t>
          </a:r>
        </a:p>
      </dsp:txBody>
      <dsp:txXfrm>
        <a:off x="1333366" y="3705256"/>
        <a:ext cx="5333466" cy="1746958"/>
      </dsp:txXfrm>
    </dsp:sp>
    <dsp:sp modelId="{99AD5538-06F3-0C4A-9B9A-B584056EB4EA}">
      <dsp:nvSpPr>
        <dsp:cNvPr id="0" name=""/>
        <dsp:cNvSpPr/>
      </dsp:nvSpPr>
      <dsp:spPr>
        <a:xfrm>
          <a:off x="0" y="3705256"/>
          <a:ext cx="1333366" cy="17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72561" rIns="70557" bIns="172561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Use</a:t>
          </a:r>
        </a:p>
      </dsp:txBody>
      <dsp:txXfrm>
        <a:off x="0" y="3705256"/>
        <a:ext cx="1333366" cy="17469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AB6BE-B285-4C75-A9A4-4A7A99E340D6}">
      <dsp:nvSpPr>
        <dsp:cNvPr id="0" name=""/>
        <dsp:cNvSpPr/>
      </dsp:nvSpPr>
      <dsp:spPr>
        <a:xfrm>
          <a:off x="679050" y="578169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6CB5CF-889E-4A7A-88C9-6D8B4F98B4C3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73FB50-147C-4CAF-BFC0-CB0A8FC267DB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Ask about previous IV experiences and site preferences</a:t>
          </a:r>
        </a:p>
      </dsp:txBody>
      <dsp:txXfrm>
        <a:off x="75768" y="3053169"/>
        <a:ext cx="3093750" cy="720000"/>
      </dsp:txXfrm>
    </dsp:sp>
    <dsp:sp modelId="{42D26E0E-0ED2-4963-840A-8BC6CA28D63D}">
      <dsp:nvSpPr>
        <dsp:cNvPr id="0" name=""/>
        <dsp:cNvSpPr/>
      </dsp:nvSpPr>
      <dsp:spPr>
        <a:xfrm>
          <a:off x="4314206" y="578169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845656-5F47-4BDD-96E7-488959D88ACD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523AF-3B42-4294-8AAD-AAF36F6D62DA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Address fears or concerns; use comfort techniques</a:t>
          </a:r>
        </a:p>
      </dsp:txBody>
      <dsp:txXfrm>
        <a:off x="3710925" y="3053169"/>
        <a:ext cx="3093750" cy="720000"/>
      </dsp:txXfrm>
    </dsp:sp>
    <dsp:sp modelId="{4F95BD6B-80A6-420D-9BA3-64515040F350}">
      <dsp:nvSpPr>
        <dsp:cNvPr id="0" name=""/>
        <dsp:cNvSpPr/>
      </dsp:nvSpPr>
      <dsp:spPr>
        <a:xfrm>
          <a:off x="7949362" y="578169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D8193C-02E2-4E97-95E9-E7B957141FAE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98BB3F-F04A-48D7-BBCD-DFCC2F987522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Communicate to improve cooperation and reduce anxiety</a:t>
          </a:r>
        </a:p>
      </dsp:txBody>
      <dsp:txXfrm>
        <a:off x="7346081" y="3053169"/>
        <a:ext cx="30937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F8A321-3B02-074B-9039-00CA0758C6AE}">
      <dsp:nvSpPr>
        <dsp:cNvPr id="0" name=""/>
        <dsp:cNvSpPr/>
      </dsp:nvSpPr>
      <dsp:spPr>
        <a:xfrm>
          <a:off x="0" y="537710"/>
          <a:ext cx="6666833" cy="139229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IV start kit: gauze, tape, antiseptic, tourniquet, transparent dressing</a:t>
          </a:r>
        </a:p>
      </dsp:txBody>
      <dsp:txXfrm>
        <a:off x="67966" y="605676"/>
        <a:ext cx="6530901" cy="1256367"/>
      </dsp:txXfrm>
    </dsp:sp>
    <dsp:sp modelId="{79A693FB-2E6A-974F-9E59-DF938C1D2F93}">
      <dsp:nvSpPr>
        <dsp:cNvPr id="0" name=""/>
        <dsp:cNvSpPr/>
      </dsp:nvSpPr>
      <dsp:spPr>
        <a:xfrm>
          <a:off x="0" y="2030810"/>
          <a:ext cx="6666833" cy="1392299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Catheters (18G–26G), flush, extension set, gloves</a:t>
          </a:r>
        </a:p>
      </dsp:txBody>
      <dsp:txXfrm>
        <a:off x="67966" y="2098776"/>
        <a:ext cx="6530901" cy="1256367"/>
      </dsp:txXfrm>
    </dsp:sp>
    <dsp:sp modelId="{611749F3-BD89-4D47-84E0-D0BB7B55FA54}">
      <dsp:nvSpPr>
        <dsp:cNvPr id="0" name=""/>
        <dsp:cNvSpPr/>
      </dsp:nvSpPr>
      <dsp:spPr>
        <a:xfrm>
          <a:off x="0" y="3523910"/>
          <a:ext cx="6666833" cy="1392299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Optional: vein finder</a:t>
          </a:r>
        </a:p>
      </dsp:txBody>
      <dsp:txXfrm>
        <a:off x="67966" y="3591876"/>
        <a:ext cx="6530901" cy="12563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68F8E-2C0C-4D42-B0A1-4C032635D641}">
      <dsp:nvSpPr>
        <dsp:cNvPr id="0" name=""/>
        <dsp:cNvSpPr/>
      </dsp:nvSpPr>
      <dsp:spPr>
        <a:xfrm>
          <a:off x="1333366" y="1704"/>
          <a:ext cx="5333466" cy="174695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443728" rIns="103484" bIns="44372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Use forearm or dorsal hand veins; start distally</a:t>
          </a:r>
        </a:p>
      </dsp:txBody>
      <dsp:txXfrm>
        <a:off x="1333366" y="1704"/>
        <a:ext cx="5333466" cy="1746958"/>
      </dsp:txXfrm>
    </dsp:sp>
    <dsp:sp modelId="{A7C4F44A-27A6-B64C-9FAF-E0051CD09200}">
      <dsp:nvSpPr>
        <dsp:cNvPr id="0" name=""/>
        <dsp:cNvSpPr/>
      </dsp:nvSpPr>
      <dsp:spPr>
        <a:xfrm>
          <a:off x="0" y="1704"/>
          <a:ext cx="1333366" cy="17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72561" rIns="70557" bIns="172561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Use</a:t>
          </a:r>
        </a:p>
      </dsp:txBody>
      <dsp:txXfrm>
        <a:off x="0" y="1704"/>
        <a:ext cx="1333366" cy="1746958"/>
      </dsp:txXfrm>
    </dsp:sp>
    <dsp:sp modelId="{0F73D5A1-735D-BB47-8255-2CC1B8BC12C6}">
      <dsp:nvSpPr>
        <dsp:cNvPr id="0" name=""/>
        <dsp:cNvSpPr/>
      </dsp:nvSpPr>
      <dsp:spPr>
        <a:xfrm>
          <a:off x="1333366" y="1853480"/>
          <a:ext cx="5333466" cy="1746958"/>
        </a:xfrm>
        <a:prstGeom prst="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443728" rIns="103484" bIns="44372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Avoid joints, bruising, inflammation, valves, flexion zones</a:t>
          </a:r>
        </a:p>
      </dsp:txBody>
      <dsp:txXfrm>
        <a:off x="1333366" y="1853480"/>
        <a:ext cx="5333466" cy="1746958"/>
      </dsp:txXfrm>
    </dsp:sp>
    <dsp:sp modelId="{4AAF46FF-C9E8-AB4B-8005-AE187EC75172}">
      <dsp:nvSpPr>
        <dsp:cNvPr id="0" name=""/>
        <dsp:cNvSpPr/>
      </dsp:nvSpPr>
      <dsp:spPr>
        <a:xfrm>
          <a:off x="0" y="1853480"/>
          <a:ext cx="1333366" cy="17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72561" rIns="70557" bIns="172561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Avoid</a:t>
          </a:r>
        </a:p>
      </dsp:txBody>
      <dsp:txXfrm>
        <a:off x="0" y="1853480"/>
        <a:ext cx="1333366" cy="1746958"/>
      </dsp:txXfrm>
    </dsp:sp>
    <dsp:sp modelId="{2E8FD4FF-1D06-6E45-99BE-3F0F4914EDA2}">
      <dsp:nvSpPr>
        <dsp:cNvPr id="0" name=""/>
        <dsp:cNvSpPr/>
      </dsp:nvSpPr>
      <dsp:spPr>
        <a:xfrm>
          <a:off x="1333366" y="3705256"/>
          <a:ext cx="5333466" cy="1746958"/>
        </a:xfrm>
        <a:prstGeom prst="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484" tIns="443728" rIns="103484" bIns="44372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Prefer non-dominant arm for patient mobility</a:t>
          </a:r>
        </a:p>
      </dsp:txBody>
      <dsp:txXfrm>
        <a:off x="1333366" y="3705256"/>
        <a:ext cx="5333466" cy="1746958"/>
      </dsp:txXfrm>
    </dsp:sp>
    <dsp:sp modelId="{514F2CC8-58DE-9840-9B41-FB28C5D93889}">
      <dsp:nvSpPr>
        <dsp:cNvPr id="0" name=""/>
        <dsp:cNvSpPr/>
      </dsp:nvSpPr>
      <dsp:spPr>
        <a:xfrm>
          <a:off x="0" y="3705256"/>
          <a:ext cx="1333366" cy="17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557" tIns="172561" rIns="70557" bIns="172561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Prefer</a:t>
          </a:r>
        </a:p>
      </dsp:txBody>
      <dsp:txXfrm>
        <a:off x="0" y="3705256"/>
        <a:ext cx="1333366" cy="17469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8C7D3-364C-A148-B19B-E917D46D9EF0}">
      <dsp:nvSpPr>
        <dsp:cNvPr id="0" name=""/>
        <dsp:cNvSpPr/>
      </dsp:nvSpPr>
      <dsp:spPr>
        <a:xfrm>
          <a:off x="2185565" y="1310"/>
          <a:ext cx="8742263" cy="134300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4" tIns="341124" rIns="169624" bIns="34112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Review orders, gather supplies, perform hand hygiene</a:t>
          </a:r>
        </a:p>
      </dsp:txBody>
      <dsp:txXfrm>
        <a:off x="2185565" y="1310"/>
        <a:ext cx="8742263" cy="1343007"/>
      </dsp:txXfrm>
    </dsp:sp>
    <dsp:sp modelId="{E92115E5-EE38-5F4C-9FC2-BF66A2235E94}">
      <dsp:nvSpPr>
        <dsp:cNvPr id="0" name=""/>
        <dsp:cNvSpPr/>
      </dsp:nvSpPr>
      <dsp:spPr>
        <a:xfrm>
          <a:off x="0" y="1310"/>
          <a:ext cx="2185565" cy="13430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653" tIns="132659" rIns="115653" bIns="132659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Review</a:t>
          </a:r>
        </a:p>
      </dsp:txBody>
      <dsp:txXfrm>
        <a:off x="0" y="1310"/>
        <a:ext cx="2185565" cy="1343007"/>
      </dsp:txXfrm>
    </dsp:sp>
    <dsp:sp modelId="{E28530F6-F06C-2B49-9867-B592DBD9D5D7}">
      <dsp:nvSpPr>
        <dsp:cNvPr id="0" name=""/>
        <dsp:cNvSpPr/>
      </dsp:nvSpPr>
      <dsp:spPr>
        <a:xfrm>
          <a:off x="2185565" y="1424898"/>
          <a:ext cx="8742263" cy="1343007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4" tIns="341124" rIns="169624" bIns="34112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Prepare tubing and flush extension set</a:t>
          </a:r>
        </a:p>
      </dsp:txBody>
      <dsp:txXfrm>
        <a:off x="2185565" y="1424898"/>
        <a:ext cx="8742263" cy="1343007"/>
      </dsp:txXfrm>
    </dsp:sp>
    <dsp:sp modelId="{E695F80D-2DE5-0B46-AE9E-3D1F36244D64}">
      <dsp:nvSpPr>
        <dsp:cNvPr id="0" name=""/>
        <dsp:cNvSpPr/>
      </dsp:nvSpPr>
      <dsp:spPr>
        <a:xfrm>
          <a:off x="0" y="1424898"/>
          <a:ext cx="2185565" cy="1343007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653" tIns="132659" rIns="115653" bIns="132659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Prepare</a:t>
          </a:r>
        </a:p>
      </dsp:txBody>
      <dsp:txXfrm>
        <a:off x="0" y="1424898"/>
        <a:ext cx="2185565" cy="1343007"/>
      </dsp:txXfrm>
    </dsp:sp>
    <dsp:sp modelId="{E0CB3AF7-AE8D-104B-810D-C0EE0628C984}">
      <dsp:nvSpPr>
        <dsp:cNvPr id="0" name=""/>
        <dsp:cNvSpPr/>
      </dsp:nvSpPr>
      <dsp:spPr>
        <a:xfrm>
          <a:off x="2185565" y="2848486"/>
          <a:ext cx="8742263" cy="1343007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9624" tIns="341124" rIns="169624" bIns="34112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Position patient to aid vein visibility and comfort</a:t>
          </a:r>
        </a:p>
      </dsp:txBody>
      <dsp:txXfrm>
        <a:off x="2185565" y="2848486"/>
        <a:ext cx="8742263" cy="1343007"/>
      </dsp:txXfrm>
    </dsp:sp>
    <dsp:sp modelId="{474E713A-CF73-B94F-BDDC-3BD9B380D2CC}">
      <dsp:nvSpPr>
        <dsp:cNvPr id="0" name=""/>
        <dsp:cNvSpPr/>
      </dsp:nvSpPr>
      <dsp:spPr>
        <a:xfrm>
          <a:off x="0" y="2848486"/>
          <a:ext cx="2185565" cy="1343007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653" tIns="132659" rIns="115653" bIns="132659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Position</a:t>
          </a:r>
        </a:p>
      </dsp:txBody>
      <dsp:txXfrm>
        <a:off x="0" y="2848486"/>
        <a:ext cx="2185565" cy="13430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C5883-644C-1C44-9110-1BDC5AD7D4BA}">
      <dsp:nvSpPr>
        <dsp:cNvPr id="0" name=""/>
        <dsp:cNvSpPr/>
      </dsp:nvSpPr>
      <dsp:spPr>
        <a:xfrm>
          <a:off x="10090" y="578505"/>
          <a:ext cx="3426543" cy="10279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773" tIns="270773" rIns="270773" bIns="270773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Apply</a:t>
          </a:r>
        </a:p>
      </dsp:txBody>
      <dsp:txXfrm>
        <a:off x="10090" y="578505"/>
        <a:ext cx="3426543" cy="1027963"/>
      </dsp:txXfrm>
    </dsp:sp>
    <dsp:sp modelId="{507AF670-5705-7847-8769-0B9C41F52907}">
      <dsp:nvSpPr>
        <dsp:cNvPr id="0" name=""/>
        <dsp:cNvSpPr/>
      </dsp:nvSpPr>
      <dsp:spPr>
        <a:xfrm>
          <a:off x="10090" y="1606468"/>
          <a:ext cx="3426543" cy="216636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8466" tIns="338466" rIns="338466" bIns="338466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Apply tourniquet 4–6 inches above site</a:t>
          </a:r>
        </a:p>
      </dsp:txBody>
      <dsp:txXfrm>
        <a:off x="10090" y="1606468"/>
        <a:ext cx="3426543" cy="2166364"/>
      </dsp:txXfrm>
    </dsp:sp>
    <dsp:sp modelId="{7E8EA23D-5914-A742-9DB0-48FF03C16B5D}">
      <dsp:nvSpPr>
        <dsp:cNvPr id="0" name=""/>
        <dsp:cNvSpPr/>
      </dsp:nvSpPr>
      <dsp:spPr>
        <a:xfrm>
          <a:off x="3544528" y="578505"/>
          <a:ext cx="3426543" cy="10279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773" tIns="270773" rIns="270773" bIns="270773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Clean</a:t>
          </a:r>
        </a:p>
      </dsp:txBody>
      <dsp:txXfrm>
        <a:off x="3544528" y="578505"/>
        <a:ext cx="3426543" cy="1027963"/>
      </dsp:txXfrm>
    </dsp:sp>
    <dsp:sp modelId="{CCB397EB-01C6-FF42-B8AB-EA6D7840DB3F}">
      <dsp:nvSpPr>
        <dsp:cNvPr id="0" name=""/>
        <dsp:cNvSpPr/>
      </dsp:nvSpPr>
      <dsp:spPr>
        <a:xfrm>
          <a:off x="3544528" y="1606468"/>
          <a:ext cx="3426543" cy="216636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8466" tIns="338466" rIns="338466" bIns="338466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Clean with chlorhexidine for 30 seconds, let dry</a:t>
          </a:r>
        </a:p>
      </dsp:txBody>
      <dsp:txXfrm>
        <a:off x="3544528" y="1606468"/>
        <a:ext cx="3426543" cy="2166364"/>
      </dsp:txXfrm>
    </dsp:sp>
    <dsp:sp modelId="{F789CCB2-64A8-3847-AF6B-DCEE631D9298}">
      <dsp:nvSpPr>
        <dsp:cNvPr id="0" name=""/>
        <dsp:cNvSpPr/>
      </dsp:nvSpPr>
      <dsp:spPr>
        <a:xfrm>
          <a:off x="7078966" y="578505"/>
          <a:ext cx="3426543" cy="10279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773" tIns="270773" rIns="270773" bIns="270773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Insert</a:t>
          </a:r>
        </a:p>
      </dsp:txBody>
      <dsp:txXfrm>
        <a:off x="7078966" y="578505"/>
        <a:ext cx="3426543" cy="1027963"/>
      </dsp:txXfrm>
    </dsp:sp>
    <dsp:sp modelId="{7BB6238C-E006-6841-BF90-B7D11A14FA1B}">
      <dsp:nvSpPr>
        <dsp:cNvPr id="0" name=""/>
        <dsp:cNvSpPr/>
      </dsp:nvSpPr>
      <dsp:spPr>
        <a:xfrm>
          <a:off x="7078966" y="1606468"/>
          <a:ext cx="3426543" cy="216636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8466" tIns="338466" rIns="338466" bIns="338466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Insert catheter at 15–30° angle; confirm flashback, advance catheter</a:t>
          </a:r>
        </a:p>
      </dsp:txBody>
      <dsp:txXfrm>
        <a:off x="7078966" y="1606468"/>
        <a:ext cx="3426543" cy="21663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C8B46-8347-164E-8404-14896DC941A0}">
      <dsp:nvSpPr>
        <dsp:cNvPr id="0" name=""/>
        <dsp:cNvSpPr/>
      </dsp:nvSpPr>
      <dsp:spPr>
        <a:xfrm>
          <a:off x="2103120" y="1359"/>
          <a:ext cx="8412480" cy="139378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354022" rIns="163225" bIns="3540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Flush line, secure catheter with dressing and tape</a:t>
          </a:r>
        </a:p>
      </dsp:txBody>
      <dsp:txXfrm>
        <a:off x="2103120" y="1359"/>
        <a:ext cx="8412480" cy="1393787"/>
      </dsp:txXfrm>
    </dsp:sp>
    <dsp:sp modelId="{2D725F7D-BFEA-C446-A2A3-A2ADBCB83B20}">
      <dsp:nvSpPr>
        <dsp:cNvPr id="0" name=""/>
        <dsp:cNvSpPr/>
      </dsp:nvSpPr>
      <dsp:spPr>
        <a:xfrm>
          <a:off x="0" y="1359"/>
          <a:ext cx="2103120" cy="1393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37675" rIns="111290" bIns="1376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Line</a:t>
          </a:r>
        </a:p>
      </dsp:txBody>
      <dsp:txXfrm>
        <a:off x="0" y="1359"/>
        <a:ext cx="2103120" cy="1393787"/>
      </dsp:txXfrm>
    </dsp:sp>
    <dsp:sp modelId="{F1A85410-02BA-F24B-87B2-C5984B08384F}">
      <dsp:nvSpPr>
        <dsp:cNvPr id="0" name=""/>
        <dsp:cNvSpPr/>
      </dsp:nvSpPr>
      <dsp:spPr>
        <a:xfrm>
          <a:off x="2103120" y="1478775"/>
          <a:ext cx="8412480" cy="1393787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354022" rIns="163225" bIns="3540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Label site with date, time, catheter size</a:t>
          </a:r>
        </a:p>
      </dsp:txBody>
      <dsp:txXfrm>
        <a:off x="2103120" y="1478775"/>
        <a:ext cx="8412480" cy="1393787"/>
      </dsp:txXfrm>
    </dsp:sp>
    <dsp:sp modelId="{F84A2579-D7AB-1D40-9C7C-21D28EC6D02A}">
      <dsp:nvSpPr>
        <dsp:cNvPr id="0" name=""/>
        <dsp:cNvSpPr/>
      </dsp:nvSpPr>
      <dsp:spPr>
        <a:xfrm>
          <a:off x="0" y="1478775"/>
          <a:ext cx="2103120" cy="1393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37675" rIns="111290" bIns="1376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Label</a:t>
          </a:r>
        </a:p>
      </dsp:txBody>
      <dsp:txXfrm>
        <a:off x="0" y="1478775"/>
        <a:ext cx="2103120" cy="1393787"/>
      </dsp:txXfrm>
    </dsp:sp>
    <dsp:sp modelId="{E610A242-38FE-164B-9F8F-6258FE544565}">
      <dsp:nvSpPr>
        <dsp:cNvPr id="0" name=""/>
        <dsp:cNvSpPr/>
      </dsp:nvSpPr>
      <dsp:spPr>
        <a:xfrm>
          <a:off x="2103120" y="2956190"/>
          <a:ext cx="8412480" cy="1393787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225" tIns="354022" rIns="163225" bIns="3540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Observe for complications like infiltration or phlebitis</a:t>
          </a:r>
        </a:p>
      </dsp:txBody>
      <dsp:txXfrm>
        <a:off x="2103120" y="2956190"/>
        <a:ext cx="8412480" cy="1393787"/>
      </dsp:txXfrm>
    </dsp:sp>
    <dsp:sp modelId="{53154F1F-5DCE-F041-9480-023D2637B989}">
      <dsp:nvSpPr>
        <dsp:cNvPr id="0" name=""/>
        <dsp:cNvSpPr/>
      </dsp:nvSpPr>
      <dsp:spPr>
        <a:xfrm>
          <a:off x="0" y="2956190"/>
          <a:ext cx="2103120" cy="1393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290" tIns="137675" rIns="111290" bIns="1376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Observe</a:t>
          </a:r>
        </a:p>
      </dsp:txBody>
      <dsp:txXfrm>
        <a:off x="0" y="2956190"/>
        <a:ext cx="2103120" cy="13937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9F71D-67CF-4392-BE18-4F2F5FA16A84}">
      <dsp:nvSpPr>
        <dsp:cNvPr id="0" name=""/>
        <dsp:cNvSpPr/>
      </dsp:nvSpPr>
      <dsp:spPr>
        <a:xfrm>
          <a:off x="679050" y="578169"/>
          <a:ext cx="1887187" cy="188718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AB913F-7920-41E9-9ADF-0C19D730FAE5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D2964-774A-4FCA-9840-19E123A33618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/>
            <a:t>Include date/time, site, gauge, number of attempts</a:t>
          </a:r>
        </a:p>
      </dsp:txBody>
      <dsp:txXfrm>
        <a:off x="75768" y="3053169"/>
        <a:ext cx="3093750" cy="720000"/>
      </dsp:txXfrm>
    </dsp:sp>
    <dsp:sp modelId="{3CF2EDC2-5323-4E6D-A56C-7763DBFFEA02}">
      <dsp:nvSpPr>
        <dsp:cNvPr id="0" name=""/>
        <dsp:cNvSpPr/>
      </dsp:nvSpPr>
      <dsp:spPr>
        <a:xfrm>
          <a:off x="4314206" y="578169"/>
          <a:ext cx="1887187" cy="188718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A29206-D4E7-4FF4-8B74-919AD38C8507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7B267B-29B2-4CA2-B103-577CBC74785F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/>
            <a:t>Note IV solution, flow rate, and dressing applied</a:t>
          </a:r>
        </a:p>
      </dsp:txBody>
      <dsp:txXfrm>
        <a:off x="3710925" y="3053169"/>
        <a:ext cx="3093750" cy="720000"/>
      </dsp:txXfrm>
    </dsp:sp>
    <dsp:sp modelId="{693CEFD4-CAEC-4639-9E3E-FF1C5985A35B}">
      <dsp:nvSpPr>
        <dsp:cNvPr id="0" name=""/>
        <dsp:cNvSpPr/>
      </dsp:nvSpPr>
      <dsp:spPr>
        <a:xfrm>
          <a:off x="7949362" y="578169"/>
          <a:ext cx="1887187" cy="188718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ACF3F7-2E0B-4CF5-9674-4C408DD5A563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02CBF-0941-48AE-9625-AD47AF236CCF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/>
            <a:t>Document patient response and education</a:t>
          </a:r>
        </a:p>
      </dsp:txBody>
      <dsp:txXfrm>
        <a:off x="7346081" y="3053169"/>
        <a:ext cx="3093750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4E59D-665D-2240-A63A-630D49BD13F1}">
      <dsp:nvSpPr>
        <dsp:cNvPr id="0" name=""/>
        <dsp:cNvSpPr/>
      </dsp:nvSpPr>
      <dsp:spPr>
        <a:xfrm>
          <a:off x="0" y="0"/>
          <a:ext cx="8938260" cy="130540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Used for long-term or critical care access</a:t>
          </a:r>
        </a:p>
      </dsp:txBody>
      <dsp:txXfrm>
        <a:off x="38234" y="38234"/>
        <a:ext cx="7529629" cy="1228933"/>
      </dsp:txXfrm>
    </dsp:sp>
    <dsp:sp modelId="{FBACB28D-CFED-DD41-B890-AA811CAD5C4C}">
      <dsp:nvSpPr>
        <dsp:cNvPr id="0" name=""/>
        <dsp:cNvSpPr/>
      </dsp:nvSpPr>
      <dsp:spPr>
        <a:xfrm>
          <a:off x="788670" y="1522968"/>
          <a:ext cx="8938260" cy="130540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Inserted in large veins (jugular, subclavian, femoral)</a:t>
          </a:r>
        </a:p>
      </dsp:txBody>
      <dsp:txXfrm>
        <a:off x="826904" y="1561202"/>
        <a:ext cx="7224611" cy="1228933"/>
      </dsp:txXfrm>
    </dsp:sp>
    <dsp:sp modelId="{33C89E7D-099A-9F4F-AB65-D863D2053F83}">
      <dsp:nvSpPr>
        <dsp:cNvPr id="0" name=""/>
        <dsp:cNvSpPr/>
      </dsp:nvSpPr>
      <dsp:spPr>
        <a:xfrm>
          <a:off x="1577340" y="3045936"/>
          <a:ext cx="8938260" cy="13054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Monitor for complications: infection, air embolism, pneumothorax</a:t>
          </a:r>
        </a:p>
      </dsp:txBody>
      <dsp:txXfrm>
        <a:off x="1615574" y="3084170"/>
        <a:ext cx="7224611" cy="1228933"/>
      </dsp:txXfrm>
    </dsp:sp>
    <dsp:sp modelId="{0FF19E89-C6F3-3242-8984-E3B932FDD82E}">
      <dsp:nvSpPr>
        <dsp:cNvPr id="0" name=""/>
        <dsp:cNvSpPr/>
      </dsp:nvSpPr>
      <dsp:spPr>
        <a:xfrm>
          <a:off x="8089749" y="989929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280664" y="989929"/>
        <a:ext cx="466680" cy="638504"/>
      </dsp:txXfrm>
    </dsp:sp>
    <dsp:sp modelId="{B09A123B-38F5-B64D-91D4-0E1B36140E02}">
      <dsp:nvSpPr>
        <dsp:cNvPr id="0" name=""/>
        <dsp:cNvSpPr/>
      </dsp:nvSpPr>
      <dsp:spPr>
        <a:xfrm>
          <a:off x="8878419" y="2504195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069334" y="2504195"/>
        <a:ext cx="466680" cy="638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3EB83-9878-43EB-88C3-E0144846A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7AE419-23C2-4D35-A87B-B9C10E80C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3CE06-DCD7-4426-A836-C7ED17910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DAA5F-158A-4B78-B5C3-C8CD89726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971C4-A613-443C-94FA-97CD682DA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2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D7D01-7FD3-4CDF-BC7D-147660CAD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E50C3-0F7D-4A86-918A-A6854169E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0BCD7-1F7E-46E5-BCDF-3DD2C5800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ABEE4-CAD2-44A7-8059-FD7861FE5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2BF2C-86B8-4E38-8440-06D477791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56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D77E92-6396-460C-9B0C-692697BAFA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0E0BE2-A1BC-45D7-9DFB-10040F7DA0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6D3A1-E246-4406-8DFC-269332E49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02DD0-7748-482A-9B5A-3816BC1B9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53E67-EEA6-44FD-8B77-8D4B24105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654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B2A90-82DD-4856-B25E-BC1B29420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9CDAB-7C7B-4E7D-A096-2D44C564A2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2B524-EA0C-40D4-8729-DB8223AD9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45F72-CD47-415A-939C-BD7CF69E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FD451-4C35-4020-9AB8-E1DD72C84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08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C3191-57F5-46FA-9F2E-7A5C113AF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1CB3C-CE20-4BF5-ACA9-6C4E8A402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C58F5-49C7-40B6-80EB-0290F1E08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FBD9B-BFD5-4DA9-BEDB-003C7F680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9EE91-2EA4-456D-95C7-70EFD94CC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54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A0A97-7B7F-43E3-9E2C-A84081562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FA85E-4103-4F52-B506-F59660DF6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D923B-E272-44B0-BD23-D25C2B656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60294-958A-4BE7-9A70-3074477DF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19637-FA88-4AAA-AECD-7E515EFCD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3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E1DDC-216E-4003-B433-3E903E406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60725-62C9-40BA-9E41-33EC0E7BDC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A3915D-E8A3-458F-B9FD-E55B5908A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25DCC-1E8D-4A0A-98C6-F81A272E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AA464-9684-45BE-840D-7291D9C12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57E631-C2AB-4BC2-9796-0A8ABE1A6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02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CBD85-FBCB-4622-A1DF-02F3FA94D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91F9D-57A7-41E2-AD33-023AFC505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0477-480F-469E-9CD5-83A825387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6AD9E5-080D-4FEF-8052-4752E116E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3CD4C1-D765-4A76-AD20-E553D36066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26876F-17D4-458A-90FB-5B423EDBD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87AED3-09F8-4645-8D52-ED21F2646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A3B121-CA5E-4F81-88C0-A44DA0A7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6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B8264-EDDF-4497-8AFF-1C6753B21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95E99-3B9F-45F6-BD7F-29B655E3C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937D13-4D77-4EDF-B6D6-8BFB200A4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C5AF1-5015-4101-AD27-7C60A99B0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20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9D056E-38A5-407D-B62E-07F62F4DD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3C696E-D9BB-479E-B31B-EB262B6A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3D4D6-0F84-4C5A-8BB8-83BC0C535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253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D2814-6D0E-4009-A5D6-D95CAC3FA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A119F-7ED3-4CBB-A85C-819A71210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231D3-7411-4277-BD03-54DEA365E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7BCA5F-7BE8-452C-828F-78584F43F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4E28D-E903-4E65-94F8-91E3B37B5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5D130-7983-41EB-999C-8D2FC6DE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8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F955D-3BCB-48F6-ADBF-566C59145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152611-9EBC-4C55-B4C1-EAE4341FB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D88CA-0C54-472E-9DC0-060FD81EE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9ACC4-A766-40DB-B63F-E25521E8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BF4DF-76DE-4976-8F8E-785EC216D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BE100C-6C94-4EAF-A3FD-285272EA5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1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2E6FB-FDFA-4C10-8F78-2AA739158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79F12-FF78-4448-A461-DF21220BB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E3E30-44AD-4E68-95E5-16C0561097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9E746-B8C4-4BF6-8278-29BAF447A168}" type="datetimeFigureOut">
              <a:rPr lang="en-US" smtClean="0"/>
              <a:t>8/6/25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01570-A899-4B32-9354-DD8B05AFD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48E9-C8E1-4FA8-B623-A8A870B4F9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BA604-D3E5-46A5-95CE-EAC723A11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4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23CE5B-4A45-4C8B-9C54-FE03771C7F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Insertion of a Peripheral IV Catheter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A383F-3C88-4E59-AB63-F3D64B6DA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Instructor PowerPoint Slides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60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D2631690-4A04-26CA-01C2-CE9F8C6037E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311" b="1142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7EC0B1-BFE6-419C-80E8-6F50D19C5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Central Line Considerations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F7E60A0E-58D9-4B56-BC05-C7BEE1533B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38518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7589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B0227-5066-4197-8BAB-223277B0B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Older Adult Considerations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7E4999F5-14B5-0E24-B612-54103D8F73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826843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2189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8786B58-DAF4-BC7E-24D1-6C5FC70C3BD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6932" b="879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D6710D-340A-48D5-B55F-57838961F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Initial Patient Assessment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85A64D81-9DA7-9830-F214-7F96B47754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80592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54951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50C0E91-A825-C84D-8D45-7E48ECB4CC6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311" b="1142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6225C2-2540-4C58-96FF-9FEBC2E2E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Patient Preferences &amp; Comfort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FDC2BED3-6225-B668-0688-4B98D0833D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724963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04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5064E5-CD03-447B-AC4F-C14D7E1D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Required Equipment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57D963A1-ACDE-E310-7115-A9CB471701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002833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9467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A75CBB-28E7-421C-938A-5FF38850B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Site Selection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E39347D9-2735-90D8-DC42-93EF0C02F0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652890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6090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C9A70B-97BF-43AB-AD59-DBD199E54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Preparation for Insertion</a:t>
            </a:r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2DE5038B-50C8-4220-57CF-FF0F3411ED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291202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2376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8F080F-8C6C-4BF1-A394-905B6A605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Insertion Technique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6762DE70-E805-333E-B5C8-C79E4092D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6549362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9008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F4A81A-7AF3-45F9-9BB5-EFC485FFD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Post-Insertion Actions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0EA8D081-AD58-5131-D93B-ADB5667826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758529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7182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88C010-B8E7-4882-A93B-AF517AA8F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Documentation Requirements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 Placeholder 2">
            <a:extLst>
              <a:ext uri="{FF2B5EF4-FFF2-40B4-BE49-F238E27FC236}">
                <a16:creationId xmlns:a16="http://schemas.microsoft.com/office/drawing/2014/main" id="{892631D9-9831-8C5B-97B3-76345DC197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4486278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116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316</Words>
  <Application>Microsoft Macintosh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Insertion of a Peripheral IV Catheter</vt:lpstr>
      <vt:lpstr>Initial Patient Assessment</vt:lpstr>
      <vt:lpstr>Patient Preferences &amp; Comfort</vt:lpstr>
      <vt:lpstr>Required Equipment</vt:lpstr>
      <vt:lpstr>Site Selection</vt:lpstr>
      <vt:lpstr>Preparation for Insertion</vt:lpstr>
      <vt:lpstr>Insertion Technique</vt:lpstr>
      <vt:lpstr>Post-Insertion Actions</vt:lpstr>
      <vt:lpstr>Documentation Requirements</vt:lpstr>
      <vt:lpstr>Central Line Considerations</vt:lpstr>
      <vt:lpstr>Older Adult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Insertion of a Peripheral IV Catheter</dc:title>
  <dc:creator>Amanda Olinde</dc:creator>
  <cp:lastModifiedBy>Amanda Olinde</cp:lastModifiedBy>
  <cp:revision>2</cp:revision>
  <dcterms:created xsi:type="dcterms:W3CDTF">2025-07-31T16:17:31Z</dcterms:created>
  <dcterms:modified xsi:type="dcterms:W3CDTF">2025-08-06T20:52:19Z</dcterms:modified>
</cp:coreProperties>
</file>