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25"/>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Lst>
  <p:sldSz cx="9144000" cy="6858000" type="screen4x3"/>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r:id="rId29" roundtripDataSignature="AMtx7mg9GHgN5m9E9ZtnlRrQ4htCJYk/iA=="/>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1"/>
    <p:restoredTop sz="94674"/>
  </p:normalViewPr>
  <p:slideViewPr>
    <p:cSldViewPr snapToGrid="0">
      <p:cViewPr varScale="1">
        <p:scale>
          <a:sx n="106" d="100"/>
          <a:sy n="106" d="100"/>
        </p:scale>
        <p:origin x="1764" y="9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customschemas.google.com/relationships/presentationmetadata" Target="metadata"/><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30"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7200"/>
          </a:xfrm>
          <a:prstGeom prst="rect">
            <a:avLst/>
          </a:prstGeom>
          <a:noFill/>
          <a:ln>
            <a:noFill/>
          </a:ln>
        </p:spPr>
        <p:txBody>
          <a:bodyPr spcFirstLastPara="1" wrap="square" lIns="91425" tIns="91425" rIns="91425" bIns="91425" anchor="t" anchorCtr="0">
            <a:noAutofit/>
          </a:bodyPr>
          <a:lstStyle>
            <a:lvl1pPr marR="0" lvl="0" algn="l" rtl="0">
              <a:lnSpc>
                <a:spcPct val="100000"/>
              </a:lnSpc>
              <a:spcBef>
                <a:spcPts val="0"/>
              </a:spcBef>
              <a:spcAft>
                <a:spcPts val="0"/>
              </a:spcAft>
              <a:buClr>
                <a:schemeClr val="dk1"/>
              </a:buClr>
              <a:buSzPts val="1200"/>
              <a:buFont typeface="Arial"/>
              <a:buNone/>
              <a:defRPr sz="12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chemeClr val="dk1"/>
              </a:buClr>
              <a:buSzPts val="1800"/>
              <a:buFont typeface="Arial"/>
              <a:buNone/>
              <a:defRPr sz="1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chemeClr val="dk1"/>
              </a:buClr>
              <a:buSzPts val="1800"/>
              <a:buFont typeface="Arial"/>
              <a:buNone/>
              <a:defRPr sz="1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chemeClr val="dk1"/>
              </a:buClr>
              <a:buSzPts val="1800"/>
              <a:buFont typeface="Arial"/>
              <a:buNone/>
              <a:defRPr sz="1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chemeClr val="dk1"/>
              </a:buClr>
              <a:buSzPts val="1800"/>
              <a:buFont typeface="Arial"/>
              <a:buNone/>
              <a:defRPr sz="1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chemeClr val="dk1"/>
              </a:buClr>
              <a:buSzPts val="1800"/>
              <a:buFont typeface="Arial"/>
              <a:buNone/>
              <a:defRPr sz="1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chemeClr val="dk1"/>
              </a:buClr>
              <a:buSzPts val="1800"/>
              <a:buFont typeface="Arial"/>
              <a:buNone/>
              <a:defRPr sz="1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chemeClr val="dk1"/>
              </a:buClr>
              <a:buSzPts val="1800"/>
              <a:buFont typeface="Arial"/>
              <a:buNone/>
              <a:defRPr sz="1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chemeClr val="dk1"/>
              </a:buClr>
              <a:buSzPts val="1800"/>
              <a:buFont typeface="Arial"/>
              <a:buNone/>
              <a:defRPr sz="1800" b="0" i="0" u="none" strike="noStrike" cap="none">
                <a:solidFill>
                  <a:schemeClr val="dk1"/>
                </a:solidFill>
                <a:latin typeface="Arial"/>
                <a:ea typeface="Arial"/>
                <a:cs typeface="Arial"/>
                <a:sym typeface="Arial"/>
              </a:defRPr>
            </a:lvl9pPr>
          </a:lstStyle>
          <a:p>
            <a:endParaRPr/>
          </a:p>
        </p:txBody>
      </p:sp>
      <p:sp>
        <p:nvSpPr>
          <p:cNvPr id="4" name="Google Shape;4;n"/>
          <p:cNvSpPr txBox="1">
            <a:spLocks noGrp="1"/>
          </p:cNvSpPr>
          <p:nvPr>
            <p:ph type="dt" idx="10"/>
          </p:nvPr>
        </p:nvSpPr>
        <p:spPr>
          <a:xfrm>
            <a:off x="3884613" y="0"/>
            <a:ext cx="2971800" cy="457200"/>
          </a:xfrm>
          <a:prstGeom prst="rect">
            <a:avLst/>
          </a:prstGeom>
          <a:noFill/>
          <a:ln>
            <a:noFill/>
          </a:ln>
        </p:spPr>
        <p:txBody>
          <a:bodyPr spcFirstLastPara="1" wrap="square" lIns="91425" tIns="91425" rIns="91425" bIns="91425" anchor="t" anchorCtr="0">
            <a:noAutofit/>
          </a:bodyPr>
          <a:lstStyle>
            <a:lvl1pPr marR="0" lvl="0" algn="r" rtl="0">
              <a:lnSpc>
                <a:spcPct val="100000"/>
              </a:lnSpc>
              <a:spcBef>
                <a:spcPts val="0"/>
              </a:spcBef>
              <a:spcAft>
                <a:spcPts val="0"/>
              </a:spcAft>
              <a:buClr>
                <a:schemeClr val="dk1"/>
              </a:buClr>
              <a:buSzPts val="1200"/>
              <a:buFont typeface="Arial"/>
              <a:buNone/>
              <a:defRPr sz="12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chemeClr val="dk1"/>
              </a:buClr>
              <a:buSzPts val="1800"/>
              <a:buFont typeface="Arial"/>
              <a:buNone/>
              <a:defRPr sz="1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chemeClr val="dk1"/>
              </a:buClr>
              <a:buSzPts val="1800"/>
              <a:buFont typeface="Arial"/>
              <a:buNone/>
              <a:defRPr sz="1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chemeClr val="dk1"/>
              </a:buClr>
              <a:buSzPts val="1800"/>
              <a:buFont typeface="Arial"/>
              <a:buNone/>
              <a:defRPr sz="1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chemeClr val="dk1"/>
              </a:buClr>
              <a:buSzPts val="1800"/>
              <a:buFont typeface="Arial"/>
              <a:buNone/>
              <a:defRPr sz="1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chemeClr val="dk1"/>
              </a:buClr>
              <a:buSzPts val="1800"/>
              <a:buFont typeface="Arial"/>
              <a:buNone/>
              <a:defRPr sz="1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chemeClr val="dk1"/>
              </a:buClr>
              <a:buSzPts val="1800"/>
              <a:buFont typeface="Arial"/>
              <a:buNone/>
              <a:defRPr sz="1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chemeClr val="dk1"/>
              </a:buClr>
              <a:buSzPts val="1800"/>
              <a:buFont typeface="Arial"/>
              <a:buNone/>
              <a:defRPr sz="1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chemeClr val="dk1"/>
              </a:buClr>
              <a:buSzPts val="1800"/>
              <a:buFont typeface="Arial"/>
              <a:buNone/>
              <a:defRPr sz="1800" b="0" i="0" u="none" strike="noStrike" cap="none">
                <a:solidFill>
                  <a:schemeClr val="dk1"/>
                </a:solidFill>
                <a:latin typeface="Arial"/>
                <a:ea typeface="Arial"/>
                <a:cs typeface="Arial"/>
                <a:sym typeface="Arial"/>
              </a:defRPr>
            </a:lvl9pPr>
          </a:lstStyle>
          <a:p>
            <a:endParaRPr/>
          </a:p>
        </p:txBody>
      </p:sp>
      <p:sp>
        <p:nvSpPr>
          <p:cNvPr id="5" name="Google Shape;5;n"/>
          <p:cNvSpPr>
            <a:spLocks noGrp="1" noRot="1" noChangeAspect="1"/>
          </p:cNvSpPr>
          <p:nvPr>
            <p:ph type="sldImg" idx="3"/>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marR="0" lvl="0" indent="-304800" algn="l" rtl="0">
              <a:spcBef>
                <a:spcPts val="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1pPr>
            <a:lvl2pPr marL="914400" marR="0" lvl="1" indent="-304800" algn="l" rtl="0">
              <a:spcBef>
                <a:spcPts val="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2pPr>
            <a:lvl3pPr marL="1371600" marR="0" lvl="2" indent="-304800" algn="l" rtl="0">
              <a:spcBef>
                <a:spcPts val="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3pPr>
            <a:lvl4pPr marL="1828800" marR="0" lvl="3" indent="-304800" algn="l" rtl="0">
              <a:spcBef>
                <a:spcPts val="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4pPr>
            <a:lvl5pPr marL="2286000" marR="0" lvl="4" indent="-304800" algn="l" rtl="0">
              <a:spcBef>
                <a:spcPts val="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5pPr>
            <a:lvl6pPr marL="2743200" marR="0" lvl="5" indent="-304800" algn="l" rtl="0">
              <a:spcBef>
                <a:spcPts val="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6pPr>
            <a:lvl7pPr marL="3200400" marR="0" lvl="6" indent="-304800" algn="l" rtl="0">
              <a:spcBef>
                <a:spcPts val="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7pPr>
            <a:lvl8pPr marL="3657600" marR="0" lvl="7" indent="-304800" algn="l" rtl="0">
              <a:spcBef>
                <a:spcPts val="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8pPr>
            <a:lvl9pPr marL="4114800" marR="0" lvl="8" indent="-304800" algn="l" rtl="0">
              <a:spcBef>
                <a:spcPts val="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9pPr>
          </a:lstStyle>
          <a:p>
            <a:endParaRPr/>
          </a:p>
        </p:txBody>
      </p:sp>
      <p:sp>
        <p:nvSpPr>
          <p:cNvPr id="7" name="Google Shape;7;n"/>
          <p:cNvSpPr txBox="1">
            <a:spLocks noGrp="1"/>
          </p:cNvSpPr>
          <p:nvPr>
            <p:ph type="ftr" idx="11"/>
          </p:nvPr>
        </p:nvSpPr>
        <p:spPr>
          <a:xfrm>
            <a:off x="0" y="8685213"/>
            <a:ext cx="2971800" cy="457200"/>
          </a:xfrm>
          <a:prstGeom prst="rect">
            <a:avLst/>
          </a:prstGeom>
          <a:noFill/>
          <a:ln>
            <a:noFill/>
          </a:ln>
        </p:spPr>
        <p:txBody>
          <a:bodyPr spcFirstLastPara="1" wrap="square" lIns="91425" tIns="91425" rIns="91425" bIns="91425" anchor="b" anchorCtr="0">
            <a:noAutofit/>
          </a:bodyPr>
          <a:lstStyle>
            <a:lvl1pPr marR="0" lvl="0" algn="l" rtl="0">
              <a:lnSpc>
                <a:spcPct val="100000"/>
              </a:lnSpc>
              <a:spcBef>
                <a:spcPts val="0"/>
              </a:spcBef>
              <a:spcAft>
                <a:spcPts val="0"/>
              </a:spcAft>
              <a:buClr>
                <a:schemeClr val="dk1"/>
              </a:buClr>
              <a:buSzPts val="1200"/>
              <a:buFont typeface="Arial"/>
              <a:buNone/>
              <a:defRPr sz="12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chemeClr val="dk1"/>
              </a:buClr>
              <a:buSzPts val="1800"/>
              <a:buFont typeface="Arial"/>
              <a:buNone/>
              <a:defRPr sz="1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chemeClr val="dk1"/>
              </a:buClr>
              <a:buSzPts val="1800"/>
              <a:buFont typeface="Arial"/>
              <a:buNone/>
              <a:defRPr sz="1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chemeClr val="dk1"/>
              </a:buClr>
              <a:buSzPts val="1800"/>
              <a:buFont typeface="Arial"/>
              <a:buNone/>
              <a:defRPr sz="1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chemeClr val="dk1"/>
              </a:buClr>
              <a:buSzPts val="1800"/>
              <a:buFont typeface="Arial"/>
              <a:buNone/>
              <a:defRPr sz="1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chemeClr val="dk1"/>
              </a:buClr>
              <a:buSzPts val="1800"/>
              <a:buFont typeface="Arial"/>
              <a:buNone/>
              <a:defRPr sz="1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chemeClr val="dk1"/>
              </a:buClr>
              <a:buSzPts val="1800"/>
              <a:buFont typeface="Arial"/>
              <a:buNone/>
              <a:defRPr sz="1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chemeClr val="dk1"/>
              </a:buClr>
              <a:buSzPts val="1800"/>
              <a:buFont typeface="Arial"/>
              <a:buNone/>
              <a:defRPr sz="1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chemeClr val="dk1"/>
              </a:buClr>
              <a:buSzPts val="1800"/>
              <a:buFont typeface="Arial"/>
              <a:buNone/>
              <a:defRPr sz="1800" b="0" i="0" u="none" strike="noStrike" cap="none">
                <a:solidFill>
                  <a:schemeClr val="dk1"/>
                </a:solidFill>
                <a:latin typeface="Arial"/>
                <a:ea typeface="Arial"/>
                <a:cs typeface="Arial"/>
                <a:sym typeface="Arial"/>
              </a:defRPr>
            </a:lvl9pPr>
          </a:lstStyle>
          <a:p>
            <a:endParaRPr/>
          </a:p>
        </p:txBody>
      </p:sp>
      <p:sp>
        <p:nvSpPr>
          <p:cNvPr id="8" name="Google Shape;8;n"/>
          <p:cNvSpPr txBox="1">
            <a:spLocks noGrp="1"/>
          </p:cNvSpPr>
          <p:nvPr>
            <p:ph type="sldNum" idx="12"/>
          </p:nvPr>
        </p:nvSpPr>
        <p:spPr>
          <a:xfrm>
            <a:off x="3884613" y="8685213"/>
            <a:ext cx="2971800" cy="457200"/>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Clr>
                <a:schemeClr val="dk1"/>
              </a:buClr>
              <a:buSzPts val="300"/>
              <a:buFont typeface="Arial"/>
              <a:buNone/>
            </a:pPr>
            <a:fld id="{00000000-1234-1234-1234-123412341234}" type="slidenum">
              <a:rPr lang="en-US" sz="1200" b="0" i="0" u="none" strike="noStrike" cap="none">
                <a:solidFill>
                  <a:schemeClr val="dk1"/>
                </a:solidFill>
                <a:latin typeface="Arial"/>
                <a:ea typeface="Arial"/>
                <a:cs typeface="Arial"/>
                <a:sym typeface="Arial"/>
              </a:rPr>
              <a:t>‹#›</a:t>
            </a:fld>
            <a:endParaRPr sz="1200" b="0" i="0" u="none" strike="noStrike" cap="none">
              <a:solidFill>
                <a:schemeClr val="dk1"/>
              </a:solidFill>
              <a:latin typeface="Arial"/>
              <a:ea typeface="Arial"/>
              <a:cs typeface="Arial"/>
              <a:sym typeface="Arial"/>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1"/>
        <p:cNvGrpSpPr/>
        <p:nvPr/>
      </p:nvGrpSpPr>
      <p:grpSpPr>
        <a:xfrm>
          <a:off x="0" y="0"/>
          <a:ext cx="0" cy="0"/>
          <a:chOff x="0" y="0"/>
          <a:chExt cx="0" cy="0"/>
        </a:xfrm>
      </p:grpSpPr>
      <p:sp>
        <p:nvSpPr>
          <p:cNvPr id="42" name="Google Shape;42;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Clr>
                <a:schemeClr val="dk1"/>
              </a:buClr>
              <a:buSzPts val="1200"/>
              <a:buFont typeface="Arial"/>
              <a:buNone/>
            </a:pPr>
            <a:endParaRPr/>
          </a:p>
        </p:txBody>
      </p:sp>
      <p:sp>
        <p:nvSpPr>
          <p:cNvPr id="43" name="Google Shape;43;p1: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6"/>
        <p:cNvGrpSpPr/>
        <p:nvPr/>
      </p:nvGrpSpPr>
      <p:grpSpPr>
        <a:xfrm>
          <a:off x="0" y="0"/>
          <a:ext cx="0" cy="0"/>
          <a:chOff x="0" y="0"/>
          <a:chExt cx="0" cy="0"/>
        </a:xfrm>
      </p:grpSpPr>
      <p:sp>
        <p:nvSpPr>
          <p:cNvPr id="117" name="Google Shape;117;p10: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18" name="Google Shape;118;p10: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Clr>
                <a:schemeClr val="dk1"/>
              </a:buClr>
              <a:buSzPts val="1200"/>
              <a:buFont typeface="Arial"/>
              <a:buNone/>
            </a:pPr>
            <a:endParaRPr/>
          </a:p>
        </p:txBody>
      </p:sp>
      <p:sp>
        <p:nvSpPr>
          <p:cNvPr id="119" name="Google Shape;119;p10:notes"/>
          <p:cNvSpPr txBox="1">
            <a:spLocks noGrp="1"/>
          </p:cNvSpPr>
          <p:nvPr>
            <p:ph type="sldNum" idx="12"/>
          </p:nvPr>
        </p:nvSpPr>
        <p:spPr>
          <a:xfrm>
            <a:off x="3884613" y="8685213"/>
            <a:ext cx="2971800" cy="457200"/>
          </a:xfrm>
          <a:prstGeom prst="rect">
            <a:avLst/>
          </a:prstGeom>
          <a:noFill/>
          <a:ln>
            <a:noFill/>
          </a:ln>
        </p:spPr>
        <p:txBody>
          <a:bodyPr spcFirstLastPara="1" wrap="square" lIns="91425" tIns="45700" rIns="91425" bIns="45700" anchor="b" anchorCtr="0">
            <a:noAutofit/>
          </a:bodyPr>
          <a:lstStyle/>
          <a:p>
            <a:pPr marL="0" lvl="0" indent="0" algn="l" rtl="0">
              <a:lnSpc>
                <a:spcPct val="100000"/>
              </a:lnSpc>
              <a:spcBef>
                <a:spcPts val="0"/>
              </a:spcBef>
              <a:spcAft>
                <a:spcPts val="0"/>
              </a:spcAft>
              <a:buClr>
                <a:srgbClr val="000000"/>
              </a:buClr>
              <a:buSzPts val="350"/>
              <a:buFont typeface="Arial"/>
              <a:buNone/>
            </a:pPr>
            <a:fld id="{00000000-1234-1234-1234-123412341234}" type="slidenum">
              <a:rPr lang="en-US"/>
              <a:t>10</a:t>
            </a:fld>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4"/>
        <p:cNvGrpSpPr/>
        <p:nvPr/>
      </p:nvGrpSpPr>
      <p:grpSpPr>
        <a:xfrm>
          <a:off x="0" y="0"/>
          <a:ext cx="0" cy="0"/>
          <a:chOff x="0" y="0"/>
          <a:chExt cx="0" cy="0"/>
        </a:xfrm>
      </p:grpSpPr>
      <p:sp>
        <p:nvSpPr>
          <p:cNvPr id="125" name="Google Shape;125;p1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Clr>
                <a:schemeClr val="dk1"/>
              </a:buClr>
              <a:buSzPts val="1200"/>
              <a:buFont typeface="Arial"/>
              <a:buNone/>
            </a:pPr>
            <a:endParaRPr/>
          </a:p>
        </p:txBody>
      </p:sp>
      <p:sp>
        <p:nvSpPr>
          <p:cNvPr id="126" name="Google Shape;126;p11: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2"/>
        <p:cNvGrpSpPr/>
        <p:nvPr/>
      </p:nvGrpSpPr>
      <p:grpSpPr>
        <a:xfrm>
          <a:off x="0" y="0"/>
          <a:ext cx="0" cy="0"/>
          <a:chOff x="0" y="0"/>
          <a:chExt cx="0" cy="0"/>
        </a:xfrm>
      </p:grpSpPr>
      <p:sp>
        <p:nvSpPr>
          <p:cNvPr id="133" name="Google Shape;133;p1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34" name="Google Shape;134;p1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Clr>
                <a:schemeClr val="dk1"/>
              </a:buClr>
              <a:buSzPts val="1200"/>
              <a:buFont typeface="Arial"/>
              <a:buNone/>
            </a:pPr>
            <a:endParaRPr/>
          </a:p>
        </p:txBody>
      </p:sp>
      <p:sp>
        <p:nvSpPr>
          <p:cNvPr id="135" name="Google Shape;135;p12:notes"/>
          <p:cNvSpPr txBox="1">
            <a:spLocks noGrp="1"/>
          </p:cNvSpPr>
          <p:nvPr>
            <p:ph type="sldNum" idx="12"/>
          </p:nvPr>
        </p:nvSpPr>
        <p:spPr>
          <a:xfrm>
            <a:off x="3884613" y="8685213"/>
            <a:ext cx="2971800" cy="457200"/>
          </a:xfrm>
          <a:prstGeom prst="rect">
            <a:avLst/>
          </a:prstGeom>
          <a:noFill/>
          <a:ln>
            <a:noFill/>
          </a:ln>
        </p:spPr>
        <p:txBody>
          <a:bodyPr spcFirstLastPara="1" wrap="square" lIns="91425" tIns="45700" rIns="91425" bIns="45700" anchor="b" anchorCtr="0">
            <a:noAutofit/>
          </a:bodyPr>
          <a:lstStyle/>
          <a:p>
            <a:pPr marL="0" lvl="0" indent="0" algn="l" rtl="0">
              <a:lnSpc>
                <a:spcPct val="100000"/>
              </a:lnSpc>
              <a:spcBef>
                <a:spcPts val="0"/>
              </a:spcBef>
              <a:spcAft>
                <a:spcPts val="0"/>
              </a:spcAft>
              <a:buClr>
                <a:srgbClr val="000000"/>
              </a:buClr>
              <a:buSzPts val="350"/>
              <a:buFont typeface="Arial"/>
              <a:buNone/>
            </a:pPr>
            <a:fld id="{00000000-1234-1234-1234-123412341234}" type="slidenum">
              <a:rPr lang="en-US"/>
              <a:t>12</a:t>
            </a:fld>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0"/>
        <p:cNvGrpSpPr/>
        <p:nvPr/>
      </p:nvGrpSpPr>
      <p:grpSpPr>
        <a:xfrm>
          <a:off x="0" y="0"/>
          <a:ext cx="0" cy="0"/>
          <a:chOff x="0" y="0"/>
          <a:chExt cx="0" cy="0"/>
        </a:xfrm>
      </p:grpSpPr>
      <p:sp>
        <p:nvSpPr>
          <p:cNvPr id="141" name="Google Shape;141;p1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Clr>
                <a:schemeClr val="dk1"/>
              </a:buClr>
              <a:buSzPts val="1200"/>
              <a:buFont typeface="Arial"/>
              <a:buNone/>
            </a:pPr>
            <a:endParaRPr/>
          </a:p>
        </p:txBody>
      </p:sp>
      <p:sp>
        <p:nvSpPr>
          <p:cNvPr id="142" name="Google Shape;142;p13: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8"/>
        <p:cNvGrpSpPr/>
        <p:nvPr/>
      </p:nvGrpSpPr>
      <p:grpSpPr>
        <a:xfrm>
          <a:off x="0" y="0"/>
          <a:ext cx="0" cy="0"/>
          <a:chOff x="0" y="0"/>
          <a:chExt cx="0" cy="0"/>
        </a:xfrm>
      </p:grpSpPr>
      <p:sp>
        <p:nvSpPr>
          <p:cNvPr id="149" name="Google Shape;149;p1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Clr>
                <a:schemeClr val="dk1"/>
              </a:buClr>
              <a:buSzPts val="1200"/>
              <a:buFont typeface="Arial"/>
              <a:buNone/>
            </a:pPr>
            <a:endParaRPr/>
          </a:p>
        </p:txBody>
      </p:sp>
      <p:sp>
        <p:nvSpPr>
          <p:cNvPr id="150" name="Google Shape;150;p14: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6"/>
        <p:cNvGrpSpPr/>
        <p:nvPr/>
      </p:nvGrpSpPr>
      <p:grpSpPr>
        <a:xfrm>
          <a:off x="0" y="0"/>
          <a:ext cx="0" cy="0"/>
          <a:chOff x="0" y="0"/>
          <a:chExt cx="0" cy="0"/>
        </a:xfrm>
      </p:grpSpPr>
      <p:sp>
        <p:nvSpPr>
          <p:cNvPr id="157" name="Google Shape;157;p15: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58" name="Google Shape;158;p15: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Clr>
                <a:schemeClr val="dk1"/>
              </a:buClr>
              <a:buSzPts val="1200"/>
              <a:buFont typeface="Arial"/>
              <a:buNone/>
            </a:pPr>
            <a:endParaRPr/>
          </a:p>
        </p:txBody>
      </p:sp>
      <p:sp>
        <p:nvSpPr>
          <p:cNvPr id="159" name="Google Shape;159;p15:notes"/>
          <p:cNvSpPr txBox="1">
            <a:spLocks noGrp="1"/>
          </p:cNvSpPr>
          <p:nvPr>
            <p:ph type="sldNum" idx="12"/>
          </p:nvPr>
        </p:nvSpPr>
        <p:spPr>
          <a:xfrm>
            <a:off x="3884613" y="8685213"/>
            <a:ext cx="2971800" cy="457200"/>
          </a:xfrm>
          <a:prstGeom prst="rect">
            <a:avLst/>
          </a:prstGeom>
          <a:noFill/>
          <a:ln>
            <a:noFill/>
          </a:ln>
        </p:spPr>
        <p:txBody>
          <a:bodyPr spcFirstLastPara="1" wrap="square" lIns="91425" tIns="45700" rIns="91425" bIns="45700" anchor="b" anchorCtr="0">
            <a:noAutofit/>
          </a:bodyPr>
          <a:lstStyle/>
          <a:p>
            <a:pPr marL="0" lvl="0" indent="0" algn="l" rtl="0">
              <a:lnSpc>
                <a:spcPct val="100000"/>
              </a:lnSpc>
              <a:spcBef>
                <a:spcPts val="0"/>
              </a:spcBef>
              <a:spcAft>
                <a:spcPts val="0"/>
              </a:spcAft>
              <a:buClr>
                <a:srgbClr val="000000"/>
              </a:buClr>
              <a:buSzPts val="350"/>
              <a:buFont typeface="Arial"/>
              <a:buNone/>
            </a:pPr>
            <a:fld id="{00000000-1234-1234-1234-123412341234}" type="slidenum">
              <a:rPr lang="en-US"/>
              <a:t>15</a:t>
            </a:fld>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4"/>
        <p:cNvGrpSpPr/>
        <p:nvPr/>
      </p:nvGrpSpPr>
      <p:grpSpPr>
        <a:xfrm>
          <a:off x="0" y="0"/>
          <a:ext cx="0" cy="0"/>
          <a:chOff x="0" y="0"/>
          <a:chExt cx="0" cy="0"/>
        </a:xfrm>
      </p:grpSpPr>
      <p:sp>
        <p:nvSpPr>
          <p:cNvPr id="165" name="Google Shape;165;p16: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Clr>
                <a:schemeClr val="dk1"/>
              </a:buClr>
              <a:buSzPts val="1200"/>
              <a:buFont typeface="Arial"/>
              <a:buNone/>
            </a:pPr>
            <a:endParaRPr/>
          </a:p>
        </p:txBody>
      </p:sp>
      <p:sp>
        <p:nvSpPr>
          <p:cNvPr id="166" name="Google Shape;166;p16: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2"/>
        <p:cNvGrpSpPr/>
        <p:nvPr/>
      </p:nvGrpSpPr>
      <p:grpSpPr>
        <a:xfrm>
          <a:off x="0" y="0"/>
          <a:ext cx="0" cy="0"/>
          <a:chOff x="0" y="0"/>
          <a:chExt cx="0" cy="0"/>
        </a:xfrm>
      </p:grpSpPr>
      <p:sp>
        <p:nvSpPr>
          <p:cNvPr id="173" name="Google Shape;173;p17: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74" name="Google Shape;174;p17:notes"/>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Clr>
                <a:schemeClr val="dk1"/>
              </a:buClr>
              <a:buSzPts val="300"/>
              <a:buFont typeface="Arial"/>
              <a:buNone/>
            </a:pPr>
            <a:endParaRPr sz="1200" b="0" i="0" u="none" strike="noStrike" cap="none">
              <a:solidFill>
                <a:schemeClr val="dk1"/>
              </a:solidFill>
              <a:latin typeface="Arial"/>
              <a:ea typeface="Arial"/>
              <a:cs typeface="Arial"/>
              <a:sym typeface="Arial"/>
            </a:endParaRPr>
          </a:p>
        </p:txBody>
      </p:sp>
      <p:sp>
        <p:nvSpPr>
          <p:cNvPr id="175" name="Google Shape;175;p17:notes"/>
          <p:cNvSpPr txBox="1">
            <a:spLocks noGrp="1"/>
          </p:cNvSpPr>
          <p:nvPr>
            <p:ph type="sldNum" idx="12"/>
          </p:nvPr>
        </p:nvSpPr>
        <p:spPr>
          <a:xfrm>
            <a:off x="3884613" y="8685213"/>
            <a:ext cx="2971800" cy="457200"/>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Clr>
                <a:schemeClr val="dk1"/>
              </a:buClr>
              <a:buSzPts val="300"/>
              <a:buFont typeface="Arial"/>
              <a:buNone/>
            </a:pPr>
            <a:fld id="{00000000-1234-1234-1234-123412341234}" type="slidenum">
              <a:rPr lang="en-US" sz="1200" b="0" i="0" u="none" strike="noStrike" cap="none">
                <a:solidFill>
                  <a:schemeClr val="dk1"/>
                </a:solidFill>
                <a:latin typeface="Arial"/>
                <a:ea typeface="Arial"/>
                <a:cs typeface="Arial"/>
                <a:sym typeface="Arial"/>
              </a:rPr>
              <a:t>17</a:t>
            </a:fld>
            <a:endParaRPr sz="1200" b="0" i="0" u="none" strike="noStrike" cap="none">
              <a:solidFill>
                <a:schemeClr val="dk1"/>
              </a:solidFill>
              <a:latin typeface="Arial"/>
              <a:ea typeface="Arial"/>
              <a:cs typeface="Arial"/>
              <a:sym typeface="Arial"/>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1"/>
        <p:cNvGrpSpPr/>
        <p:nvPr/>
      </p:nvGrpSpPr>
      <p:grpSpPr>
        <a:xfrm>
          <a:off x="0" y="0"/>
          <a:ext cx="0" cy="0"/>
          <a:chOff x="0" y="0"/>
          <a:chExt cx="0" cy="0"/>
        </a:xfrm>
      </p:grpSpPr>
      <p:sp>
        <p:nvSpPr>
          <p:cNvPr id="182" name="Google Shape;182;p18: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83" name="Google Shape;183;p18: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Clr>
                <a:schemeClr val="dk1"/>
              </a:buClr>
              <a:buSzPts val="1200"/>
              <a:buFont typeface="Arial"/>
              <a:buNone/>
            </a:pPr>
            <a:endParaRPr/>
          </a:p>
        </p:txBody>
      </p:sp>
      <p:sp>
        <p:nvSpPr>
          <p:cNvPr id="184" name="Google Shape;184;p18:notes"/>
          <p:cNvSpPr txBox="1">
            <a:spLocks noGrp="1"/>
          </p:cNvSpPr>
          <p:nvPr>
            <p:ph type="sldNum" idx="12"/>
          </p:nvPr>
        </p:nvSpPr>
        <p:spPr>
          <a:xfrm>
            <a:off x="3884613" y="8685213"/>
            <a:ext cx="2971800" cy="457200"/>
          </a:xfrm>
          <a:prstGeom prst="rect">
            <a:avLst/>
          </a:prstGeom>
          <a:noFill/>
          <a:ln>
            <a:noFill/>
          </a:ln>
        </p:spPr>
        <p:txBody>
          <a:bodyPr spcFirstLastPara="1" wrap="square" lIns="91425" tIns="45700" rIns="91425" bIns="45700" anchor="b" anchorCtr="0">
            <a:noAutofit/>
          </a:bodyPr>
          <a:lstStyle/>
          <a:p>
            <a:pPr marL="0" lvl="0" indent="0" algn="l" rtl="0">
              <a:lnSpc>
                <a:spcPct val="100000"/>
              </a:lnSpc>
              <a:spcBef>
                <a:spcPts val="0"/>
              </a:spcBef>
              <a:spcAft>
                <a:spcPts val="0"/>
              </a:spcAft>
              <a:buClr>
                <a:srgbClr val="000000"/>
              </a:buClr>
              <a:buSzPts val="350"/>
              <a:buFont typeface="Arial"/>
              <a:buNone/>
            </a:pPr>
            <a:fld id="{00000000-1234-1234-1234-123412341234}" type="slidenum">
              <a:rPr lang="en-US"/>
              <a:t>18</a:t>
            </a:fld>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9"/>
        <p:cNvGrpSpPr/>
        <p:nvPr/>
      </p:nvGrpSpPr>
      <p:grpSpPr>
        <a:xfrm>
          <a:off x="0" y="0"/>
          <a:ext cx="0" cy="0"/>
          <a:chOff x="0" y="0"/>
          <a:chExt cx="0" cy="0"/>
        </a:xfrm>
      </p:grpSpPr>
      <p:sp>
        <p:nvSpPr>
          <p:cNvPr id="190" name="Google Shape;190;p19: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91" name="Google Shape;191;p19: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Clr>
                <a:schemeClr val="dk1"/>
              </a:buClr>
              <a:buSzPts val="1200"/>
              <a:buFont typeface="Arial"/>
              <a:buNone/>
            </a:pPr>
            <a:endParaRPr/>
          </a:p>
        </p:txBody>
      </p:sp>
      <p:sp>
        <p:nvSpPr>
          <p:cNvPr id="192" name="Google Shape;192;p19:notes"/>
          <p:cNvSpPr txBox="1">
            <a:spLocks noGrp="1"/>
          </p:cNvSpPr>
          <p:nvPr>
            <p:ph type="sldNum" idx="12"/>
          </p:nvPr>
        </p:nvSpPr>
        <p:spPr>
          <a:xfrm>
            <a:off x="3884613" y="8685213"/>
            <a:ext cx="2971800" cy="457200"/>
          </a:xfrm>
          <a:prstGeom prst="rect">
            <a:avLst/>
          </a:prstGeom>
          <a:noFill/>
          <a:ln>
            <a:noFill/>
          </a:ln>
        </p:spPr>
        <p:txBody>
          <a:bodyPr spcFirstLastPara="1" wrap="square" lIns="91425" tIns="45700" rIns="91425" bIns="45700" anchor="b" anchorCtr="0">
            <a:noAutofit/>
          </a:bodyPr>
          <a:lstStyle/>
          <a:p>
            <a:pPr marL="0" lvl="0" indent="0" algn="l" rtl="0">
              <a:lnSpc>
                <a:spcPct val="100000"/>
              </a:lnSpc>
              <a:spcBef>
                <a:spcPts val="0"/>
              </a:spcBef>
              <a:spcAft>
                <a:spcPts val="0"/>
              </a:spcAft>
              <a:buClr>
                <a:srgbClr val="000000"/>
              </a:buClr>
              <a:buSzPts val="350"/>
              <a:buFont typeface="Arial"/>
              <a:buNone/>
            </a:pPr>
            <a:fld id="{00000000-1234-1234-1234-123412341234}" type="slidenum">
              <a:rPr lang="en-US"/>
              <a:t>19</a:t>
            </a:fld>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8"/>
        <p:cNvGrpSpPr/>
        <p:nvPr/>
      </p:nvGrpSpPr>
      <p:grpSpPr>
        <a:xfrm>
          <a:off x="0" y="0"/>
          <a:ext cx="0" cy="0"/>
          <a:chOff x="0" y="0"/>
          <a:chExt cx="0" cy="0"/>
        </a:xfrm>
      </p:grpSpPr>
      <p:sp>
        <p:nvSpPr>
          <p:cNvPr id="49" name="Google Shape;49;p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50" name="Google Shape;5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Clr>
                <a:schemeClr val="dk1"/>
              </a:buClr>
              <a:buSzPts val="1200"/>
              <a:buFont typeface="Arial"/>
              <a:buNone/>
            </a:pPr>
            <a:endParaRPr/>
          </a:p>
        </p:txBody>
      </p:sp>
      <p:sp>
        <p:nvSpPr>
          <p:cNvPr id="51" name="Google Shape;51;p2:notes"/>
          <p:cNvSpPr txBox="1">
            <a:spLocks noGrp="1"/>
          </p:cNvSpPr>
          <p:nvPr>
            <p:ph type="sldNum" idx="12"/>
          </p:nvPr>
        </p:nvSpPr>
        <p:spPr>
          <a:xfrm>
            <a:off x="3884613" y="8685213"/>
            <a:ext cx="2971800" cy="457200"/>
          </a:xfrm>
          <a:prstGeom prst="rect">
            <a:avLst/>
          </a:prstGeom>
          <a:noFill/>
          <a:ln>
            <a:noFill/>
          </a:ln>
        </p:spPr>
        <p:txBody>
          <a:bodyPr spcFirstLastPara="1" wrap="square" lIns="91425" tIns="45700" rIns="91425" bIns="45700" anchor="b" anchorCtr="0">
            <a:noAutofit/>
          </a:bodyPr>
          <a:lstStyle/>
          <a:p>
            <a:pPr marL="0" lvl="0" indent="0" algn="l" rtl="0">
              <a:lnSpc>
                <a:spcPct val="100000"/>
              </a:lnSpc>
              <a:spcBef>
                <a:spcPts val="0"/>
              </a:spcBef>
              <a:spcAft>
                <a:spcPts val="0"/>
              </a:spcAft>
              <a:buClr>
                <a:srgbClr val="000000"/>
              </a:buClr>
              <a:buSzPts val="350"/>
              <a:buFont typeface="Arial"/>
              <a:buNone/>
            </a:pPr>
            <a:fld id="{00000000-1234-1234-1234-123412341234}" type="slidenum">
              <a:rPr lang="en-US"/>
              <a:t>2</a:t>
            </a:fld>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7"/>
        <p:cNvGrpSpPr/>
        <p:nvPr/>
      </p:nvGrpSpPr>
      <p:grpSpPr>
        <a:xfrm>
          <a:off x="0" y="0"/>
          <a:ext cx="0" cy="0"/>
          <a:chOff x="0" y="0"/>
          <a:chExt cx="0" cy="0"/>
        </a:xfrm>
      </p:grpSpPr>
      <p:sp>
        <p:nvSpPr>
          <p:cNvPr id="198" name="Google Shape;198;p20: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Clr>
                <a:schemeClr val="dk1"/>
              </a:buClr>
              <a:buSzPts val="1200"/>
              <a:buFont typeface="Arial"/>
              <a:buNone/>
            </a:pPr>
            <a:endParaRPr/>
          </a:p>
        </p:txBody>
      </p:sp>
      <p:sp>
        <p:nvSpPr>
          <p:cNvPr id="199" name="Google Shape;199;p20: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5"/>
        <p:cNvGrpSpPr/>
        <p:nvPr/>
      </p:nvGrpSpPr>
      <p:grpSpPr>
        <a:xfrm>
          <a:off x="0" y="0"/>
          <a:ext cx="0" cy="0"/>
          <a:chOff x="0" y="0"/>
          <a:chExt cx="0" cy="0"/>
        </a:xfrm>
      </p:grpSpPr>
      <p:sp>
        <p:nvSpPr>
          <p:cNvPr id="206" name="Google Shape;206;p2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Clr>
                <a:schemeClr val="dk1"/>
              </a:buClr>
              <a:buSzPts val="1200"/>
              <a:buFont typeface="Arial"/>
              <a:buNone/>
            </a:pPr>
            <a:endParaRPr/>
          </a:p>
        </p:txBody>
      </p:sp>
      <p:sp>
        <p:nvSpPr>
          <p:cNvPr id="207" name="Google Shape;207;p21: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3"/>
        <p:cNvGrpSpPr/>
        <p:nvPr/>
      </p:nvGrpSpPr>
      <p:grpSpPr>
        <a:xfrm>
          <a:off x="0" y="0"/>
          <a:ext cx="0" cy="0"/>
          <a:chOff x="0" y="0"/>
          <a:chExt cx="0" cy="0"/>
        </a:xfrm>
      </p:grpSpPr>
      <p:sp>
        <p:nvSpPr>
          <p:cNvPr id="214" name="Google Shape;214;p2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Clr>
                <a:schemeClr val="dk1"/>
              </a:buClr>
              <a:buSzPts val="1200"/>
              <a:buFont typeface="Arial"/>
              <a:buNone/>
            </a:pPr>
            <a:endParaRPr/>
          </a:p>
        </p:txBody>
      </p:sp>
      <p:sp>
        <p:nvSpPr>
          <p:cNvPr id="215" name="Google Shape;215;p2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1"/>
        <p:cNvGrpSpPr/>
        <p:nvPr/>
      </p:nvGrpSpPr>
      <p:grpSpPr>
        <a:xfrm>
          <a:off x="0" y="0"/>
          <a:ext cx="0" cy="0"/>
          <a:chOff x="0" y="0"/>
          <a:chExt cx="0" cy="0"/>
        </a:xfrm>
      </p:grpSpPr>
      <p:sp>
        <p:nvSpPr>
          <p:cNvPr id="222" name="Google Shape;222;p2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Clr>
                <a:schemeClr val="dk1"/>
              </a:buClr>
              <a:buSzPts val="1200"/>
              <a:buFont typeface="Arial"/>
              <a:buNone/>
            </a:pPr>
            <a:endParaRPr/>
          </a:p>
        </p:txBody>
      </p:sp>
      <p:sp>
        <p:nvSpPr>
          <p:cNvPr id="223" name="Google Shape;223;p23: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6"/>
        <p:cNvGrpSpPr/>
        <p:nvPr/>
      </p:nvGrpSpPr>
      <p:grpSpPr>
        <a:xfrm>
          <a:off x="0" y="0"/>
          <a:ext cx="0" cy="0"/>
          <a:chOff x="0" y="0"/>
          <a:chExt cx="0" cy="0"/>
        </a:xfrm>
      </p:grpSpPr>
      <p:sp>
        <p:nvSpPr>
          <p:cNvPr id="57" name="Google Shape;57;p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Clr>
                <a:schemeClr val="dk1"/>
              </a:buClr>
              <a:buSzPts val="1200"/>
              <a:buFont typeface="Arial"/>
              <a:buNone/>
            </a:pPr>
            <a:endParaRPr/>
          </a:p>
        </p:txBody>
      </p:sp>
      <p:sp>
        <p:nvSpPr>
          <p:cNvPr id="58" name="Google Shape;58;p3: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4"/>
        <p:cNvGrpSpPr/>
        <p:nvPr/>
      </p:nvGrpSpPr>
      <p:grpSpPr>
        <a:xfrm>
          <a:off x="0" y="0"/>
          <a:ext cx="0" cy="0"/>
          <a:chOff x="0" y="0"/>
          <a:chExt cx="0" cy="0"/>
        </a:xfrm>
      </p:grpSpPr>
      <p:sp>
        <p:nvSpPr>
          <p:cNvPr id="65" name="Google Shape;65;p4: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6" name="Google Shape;66;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Clr>
                <a:schemeClr val="dk1"/>
              </a:buClr>
              <a:buSzPts val="1200"/>
              <a:buFont typeface="Arial"/>
              <a:buNone/>
            </a:pPr>
            <a:endParaRPr/>
          </a:p>
        </p:txBody>
      </p:sp>
      <p:sp>
        <p:nvSpPr>
          <p:cNvPr id="67" name="Google Shape;67;p4:notes"/>
          <p:cNvSpPr txBox="1">
            <a:spLocks noGrp="1"/>
          </p:cNvSpPr>
          <p:nvPr>
            <p:ph type="sldNum" idx="12"/>
          </p:nvPr>
        </p:nvSpPr>
        <p:spPr>
          <a:xfrm>
            <a:off x="3884613" y="8685213"/>
            <a:ext cx="2971800" cy="457200"/>
          </a:xfrm>
          <a:prstGeom prst="rect">
            <a:avLst/>
          </a:prstGeom>
          <a:noFill/>
          <a:ln>
            <a:noFill/>
          </a:ln>
        </p:spPr>
        <p:txBody>
          <a:bodyPr spcFirstLastPara="1" wrap="square" lIns="91425" tIns="45700" rIns="91425" bIns="45700" anchor="b" anchorCtr="0">
            <a:noAutofit/>
          </a:bodyPr>
          <a:lstStyle/>
          <a:p>
            <a:pPr marL="0" lvl="0" indent="0" algn="l" rtl="0">
              <a:lnSpc>
                <a:spcPct val="100000"/>
              </a:lnSpc>
              <a:spcBef>
                <a:spcPts val="0"/>
              </a:spcBef>
              <a:spcAft>
                <a:spcPts val="0"/>
              </a:spcAft>
              <a:buClr>
                <a:srgbClr val="000000"/>
              </a:buClr>
              <a:buSzPts val="350"/>
              <a:buFont typeface="Arial"/>
              <a:buNone/>
            </a:pPr>
            <a:fld id="{00000000-1234-1234-1234-123412341234}" type="slidenum">
              <a:rPr lang="en-US"/>
              <a:t>4</a:t>
            </a:fld>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6"/>
        <p:cNvGrpSpPr/>
        <p:nvPr/>
      </p:nvGrpSpPr>
      <p:grpSpPr>
        <a:xfrm>
          <a:off x="0" y="0"/>
          <a:ext cx="0" cy="0"/>
          <a:chOff x="0" y="0"/>
          <a:chExt cx="0" cy="0"/>
        </a:xfrm>
      </p:grpSpPr>
      <p:sp>
        <p:nvSpPr>
          <p:cNvPr id="77" name="Google Shape;77;p5: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Clr>
                <a:schemeClr val="dk1"/>
              </a:buClr>
              <a:buSzPts val="1200"/>
              <a:buFont typeface="Arial"/>
              <a:buNone/>
            </a:pPr>
            <a:endParaRPr/>
          </a:p>
        </p:txBody>
      </p:sp>
      <p:sp>
        <p:nvSpPr>
          <p:cNvPr id="78" name="Google Shape;78;p5: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4"/>
        <p:cNvGrpSpPr/>
        <p:nvPr/>
      </p:nvGrpSpPr>
      <p:grpSpPr>
        <a:xfrm>
          <a:off x="0" y="0"/>
          <a:ext cx="0" cy="0"/>
          <a:chOff x="0" y="0"/>
          <a:chExt cx="0" cy="0"/>
        </a:xfrm>
      </p:grpSpPr>
      <p:sp>
        <p:nvSpPr>
          <p:cNvPr id="85" name="Google Shape;85;p6: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86" name="Google Shape;86;p6: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Clr>
                <a:schemeClr val="dk1"/>
              </a:buClr>
              <a:buSzPts val="1200"/>
              <a:buFont typeface="Arial"/>
              <a:buNone/>
            </a:pPr>
            <a:endParaRPr/>
          </a:p>
        </p:txBody>
      </p:sp>
      <p:sp>
        <p:nvSpPr>
          <p:cNvPr id="87" name="Google Shape;87;p6:notes"/>
          <p:cNvSpPr txBox="1">
            <a:spLocks noGrp="1"/>
          </p:cNvSpPr>
          <p:nvPr>
            <p:ph type="sldNum" idx="12"/>
          </p:nvPr>
        </p:nvSpPr>
        <p:spPr>
          <a:xfrm>
            <a:off x="3884613" y="8685213"/>
            <a:ext cx="2971800" cy="457200"/>
          </a:xfrm>
          <a:prstGeom prst="rect">
            <a:avLst/>
          </a:prstGeom>
          <a:noFill/>
          <a:ln>
            <a:noFill/>
          </a:ln>
        </p:spPr>
        <p:txBody>
          <a:bodyPr spcFirstLastPara="1" wrap="square" lIns="91425" tIns="45700" rIns="91425" bIns="45700" anchor="b" anchorCtr="0">
            <a:noAutofit/>
          </a:bodyPr>
          <a:lstStyle/>
          <a:p>
            <a:pPr marL="0" lvl="0" indent="0" algn="l" rtl="0">
              <a:lnSpc>
                <a:spcPct val="100000"/>
              </a:lnSpc>
              <a:spcBef>
                <a:spcPts val="0"/>
              </a:spcBef>
              <a:spcAft>
                <a:spcPts val="0"/>
              </a:spcAft>
              <a:buClr>
                <a:srgbClr val="000000"/>
              </a:buClr>
              <a:buSzPts val="350"/>
              <a:buFont typeface="Arial"/>
              <a:buNone/>
            </a:pPr>
            <a:fld id="{00000000-1234-1234-1234-123412341234}" type="slidenum">
              <a:rPr lang="en-US"/>
              <a:t>6</a:t>
            </a:fld>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2"/>
        <p:cNvGrpSpPr/>
        <p:nvPr/>
      </p:nvGrpSpPr>
      <p:grpSpPr>
        <a:xfrm>
          <a:off x="0" y="0"/>
          <a:ext cx="0" cy="0"/>
          <a:chOff x="0" y="0"/>
          <a:chExt cx="0" cy="0"/>
        </a:xfrm>
      </p:grpSpPr>
      <p:sp>
        <p:nvSpPr>
          <p:cNvPr id="93" name="Google Shape;93;p7: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94" name="Google Shape;94;p7: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Clr>
                <a:schemeClr val="dk1"/>
              </a:buClr>
              <a:buSzPts val="1200"/>
              <a:buFont typeface="Arial"/>
              <a:buNone/>
            </a:pPr>
            <a:endParaRPr/>
          </a:p>
        </p:txBody>
      </p:sp>
      <p:sp>
        <p:nvSpPr>
          <p:cNvPr id="95" name="Google Shape;95;p7:notes"/>
          <p:cNvSpPr txBox="1">
            <a:spLocks noGrp="1"/>
          </p:cNvSpPr>
          <p:nvPr>
            <p:ph type="sldNum" idx="12"/>
          </p:nvPr>
        </p:nvSpPr>
        <p:spPr>
          <a:xfrm>
            <a:off x="3884613" y="8685213"/>
            <a:ext cx="2971800" cy="457200"/>
          </a:xfrm>
          <a:prstGeom prst="rect">
            <a:avLst/>
          </a:prstGeom>
          <a:noFill/>
          <a:ln>
            <a:noFill/>
          </a:ln>
        </p:spPr>
        <p:txBody>
          <a:bodyPr spcFirstLastPara="1" wrap="square" lIns="91425" tIns="45700" rIns="91425" bIns="45700" anchor="b" anchorCtr="0">
            <a:noAutofit/>
          </a:bodyPr>
          <a:lstStyle/>
          <a:p>
            <a:pPr marL="0" lvl="0" indent="0" algn="l" rtl="0">
              <a:lnSpc>
                <a:spcPct val="100000"/>
              </a:lnSpc>
              <a:spcBef>
                <a:spcPts val="0"/>
              </a:spcBef>
              <a:spcAft>
                <a:spcPts val="0"/>
              </a:spcAft>
              <a:buClr>
                <a:srgbClr val="000000"/>
              </a:buClr>
              <a:buSzPts val="350"/>
              <a:buFont typeface="Arial"/>
              <a:buNone/>
            </a:pPr>
            <a:fld id="{00000000-1234-1234-1234-123412341234}" type="slidenum">
              <a:rPr lang="en-US"/>
              <a:t>7</a:t>
            </a:fld>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0"/>
        <p:cNvGrpSpPr/>
        <p:nvPr/>
      </p:nvGrpSpPr>
      <p:grpSpPr>
        <a:xfrm>
          <a:off x="0" y="0"/>
          <a:ext cx="0" cy="0"/>
          <a:chOff x="0" y="0"/>
          <a:chExt cx="0" cy="0"/>
        </a:xfrm>
      </p:grpSpPr>
      <p:sp>
        <p:nvSpPr>
          <p:cNvPr id="101" name="Google Shape;101;p8: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02" name="Google Shape;102;p8: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Clr>
                <a:schemeClr val="dk1"/>
              </a:buClr>
              <a:buSzPts val="1200"/>
              <a:buFont typeface="Arial"/>
              <a:buNone/>
            </a:pPr>
            <a:endParaRPr/>
          </a:p>
        </p:txBody>
      </p:sp>
      <p:sp>
        <p:nvSpPr>
          <p:cNvPr id="103" name="Google Shape;103;p8:notes"/>
          <p:cNvSpPr txBox="1">
            <a:spLocks noGrp="1"/>
          </p:cNvSpPr>
          <p:nvPr>
            <p:ph type="sldNum" idx="12"/>
          </p:nvPr>
        </p:nvSpPr>
        <p:spPr>
          <a:xfrm>
            <a:off x="3884613" y="8685213"/>
            <a:ext cx="2971800" cy="457200"/>
          </a:xfrm>
          <a:prstGeom prst="rect">
            <a:avLst/>
          </a:prstGeom>
          <a:noFill/>
          <a:ln>
            <a:noFill/>
          </a:ln>
        </p:spPr>
        <p:txBody>
          <a:bodyPr spcFirstLastPara="1" wrap="square" lIns="91425" tIns="45700" rIns="91425" bIns="45700" anchor="b" anchorCtr="0">
            <a:noAutofit/>
          </a:bodyPr>
          <a:lstStyle/>
          <a:p>
            <a:pPr marL="0" lvl="0" indent="0" algn="l" rtl="0">
              <a:lnSpc>
                <a:spcPct val="100000"/>
              </a:lnSpc>
              <a:spcBef>
                <a:spcPts val="0"/>
              </a:spcBef>
              <a:spcAft>
                <a:spcPts val="0"/>
              </a:spcAft>
              <a:buClr>
                <a:srgbClr val="000000"/>
              </a:buClr>
              <a:buSzPts val="350"/>
              <a:buFont typeface="Arial"/>
              <a:buNone/>
            </a:pPr>
            <a:fld id="{00000000-1234-1234-1234-123412341234}" type="slidenum">
              <a:rPr lang="en-US"/>
              <a:t>8</a:t>
            </a:fld>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8"/>
        <p:cNvGrpSpPr/>
        <p:nvPr/>
      </p:nvGrpSpPr>
      <p:grpSpPr>
        <a:xfrm>
          <a:off x="0" y="0"/>
          <a:ext cx="0" cy="0"/>
          <a:chOff x="0" y="0"/>
          <a:chExt cx="0" cy="0"/>
        </a:xfrm>
      </p:grpSpPr>
      <p:sp>
        <p:nvSpPr>
          <p:cNvPr id="109" name="Google Shape;109;p9: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Clr>
                <a:schemeClr val="dk1"/>
              </a:buClr>
              <a:buSzPts val="1200"/>
              <a:buFont typeface="Arial"/>
              <a:buNone/>
            </a:pPr>
            <a:endParaRPr/>
          </a:p>
        </p:txBody>
      </p:sp>
      <p:sp>
        <p:nvSpPr>
          <p:cNvPr id="110" name="Google Shape;110;p9: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matchingName="Title Slide">
  <p:cSld name="Title Slide">
    <p:spTree>
      <p:nvGrpSpPr>
        <p:cNvPr id="1" name="Shape 15"/>
        <p:cNvGrpSpPr/>
        <p:nvPr/>
      </p:nvGrpSpPr>
      <p:grpSpPr>
        <a:xfrm>
          <a:off x="0" y="0"/>
          <a:ext cx="0" cy="0"/>
          <a:chOff x="0" y="0"/>
          <a:chExt cx="0" cy="0"/>
        </a:xfrm>
      </p:grpSpPr>
      <p:sp>
        <p:nvSpPr>
          <p:cNvPr id="16" name="Google Shape;16;p25"/>
          <p:cNvSpPr txBox="1">
            <a:spLocks noGrp="1"/>
          </p:cNvSpPr>
          <p:nvPr>
            <p:ph type="dt" idx="10"/>
          </p:nvPr>
        </p:nvSpPr>
        <p:spPr>
          <a:xfrm>
            <a:off x="457200" y="6172201"/>
            <a:ext cx="3429000" cy="304800"/>
          </a:xfrm>
          <a:prstGeom prst="rect">
            <a:avLst/>
          </a:prstGeom>
          <a:noFill/>
          <a:ln>
            <a:noFill/>
          </a:ln>
        </p:spPr>
        <p:txBody>
          <a:bodyPr spcFirstLastPara="1" wrap="square" lIns="91425" tIns="91425" rIns="91425" bIns="91425" anchor="b" anchorCtr="0">
            <a:noAutofit/>
          </a:bodyPr>
          <a:lstStyle>
            <a:lvl1pPr marR="0" lvl="0" algn="l">
              <a:lnSpc>
                <a:spcPct val="100000"/>
              </a:lnSpc>
              <a:spcBef>
                <a:spcPts val="0"/>
              </a:spcBef>
              <a:spcAft>
                <a:spcPts val="0"/>
              </a:spcAft>
              <a:buClr>
                <a:schemeClr val="dk1"/>
              </a:buClr>
              <a:buSzPts val="1000"/>
              <a:buFont typeface="Arial"/>
              <a:buNone/>
              <a:defRPr sz="1000" b="0" i="0" u="none" strike="noStrike" cap="none">
                <a:solidFill>
                  <a:schemeClr val="dk1"/>
                </a:solidFill>
                <a:latin typeface="Arial"/>
                <a:ea typeface="Arial"/>
                <a:cs typeface="Arial"/>
                <a:sym typeface="Arial"/>
              </a:defRPr>
            </a:lvl1pPr>
            <a:lvl2pPr marR="0" lvl="1" algn="l">
              <a:lnSpc>
                <a:spcPct val="100000"/>
              </a:lnSpc>
              <a:spcBef>
                <a:spcPts val="0"/>
              </a:spcBef>
              <a:spcAft>
                <a:spcPts val="0"/>
              </a:spcAft>
              <a:buClr>
                <a:schemeClr val="dk1"/>
              </a:buClr>
              <a:buSzPts val="1800"/>
              <a:buFont typeface="Arial"/>
              <a:buNone/>
              <a:defRPr sz="1800" b="0" i="0" u="none" strike="noStrike" cap="none">
                <a:solidFill>
                  <a:schemeClr val="dk1"/>
                </a:solidFill>
                <a:latin typeface="Arial"/>
                <a:ea typeface="Arial"/>
                <a:cs typeface="Arial"/>
                <a:sym typeface="Arial"/>
              </a:defRPr>
            </a:lvl2pPr>
            <a:lvl3pPr marR="0" lvl="2" algn="l">
              <a:lnSpc>
                <a:spcPct val="100000"/>
              </a:lnSpc>
              <a:spcBef>
                <a:spcPts val="0"/>
              </a:spcBef>
              <a:spcAft>
                <a:spcPts val="0"/>
              </a:spcAft>
              <a:buClr>
                <a:schemeClr val="dk1"/>
              </a:buClr>
              <a:buSzPts val="1800"/>
              <a:buFont typeface="Arial"/>
              <a:buNone/>
              <a:defRPr sz="1800" b="0" i="0" u="none" strike="noStrike" cap="none">
                <a:solidFill>
                  <a:schemeClr val="dk1"/>
                </a:solidFill>
                <a:latin typeface="Arial"/>
                <a:ea typeface="Arial"/>
                <a:cs typeface="Arial"/>
                <a:sym typeface="Arial"/>
              </a:defRPr>
            </a:lvl3pPr>
            <a:lvl4pPr marR="0" lvl="3" algn="l">
              <a:lnSpc>
                <a:spcPct val="100000"/>
              </a:lnSpc>
              <a:spcBef>
                <a:spcPts val="0"/>
              </a:spcBef>
              <a:spcAft>
                <a:spcPts val="0"/>
              </a:spcAft>
              <a:buClr>
                <a:schemeClr val="dk1"/>
              </a:buClr>
              <a:buSzPts val="1800"/>
              <a:buFont typeface="Arial"/>
              <a:buNone/>
              <a:defRPr sz="1800" b="0" i="0" u="none" strike="noStrike" cap="none">
                <a:solidFill>
                  <a:schemeClr val="dk1"/>
                </a:solidFill>
                <a:latin typeface="Arial"/>
                <a:ea typeface="Arial"/>
                <a:cs typeface="Arial"/>
                <a:sym typeface="Arial"/>
              </a:defRPr>
            </a:lvl4pPr>
            <a:lvl5pPr marR="0" lvl="4" algn="l">
              <a:lnSpc>
                <a:spcPct val="100000"/>
              </a:lnSpc>
              <a:spcBef>
                <a:spcPts val="0"/>
              </a:spcBef>
              <a:spcAft>
                <a:spcPts val="0"/>
              </a:spcAft>
              <a:buClr>
                <a:schemeClr val="dk1"/>
              </a:buClr>
              <a:buSzPts val="1800"/>
              <a:buFont typeface="Arial"/>
              <a:buNone/>
              <a:defRPr sz="1800" b="0" i="0" u="none" strike="noStrike" cap="none">
                <a:solidFill>
                  <a:schemeClr val="dk1"/>
                </a:solidFill>
                <a:latin typeface="Arial"/>
                <a:ea typeface="Arial"/>
                <a:cs typeface="Arial"/>
                <a:sym typeface="Arial"/>
              </a:defRPr>
            </a:lvl5pPr>
            <a:lvl6pPr marR="0" lvl="5" algn="l">
              <a:lnSpc>
                <a:spcPct val="100000"/>
              </a:lnSpc>
              <a:spcBef>
                <a:spcPts val="0"/>
              </a:spcBef>
              <a:spcAft>
                <a:spcPts val="0"/>
              </a:spcAft>
              <a:buClr>
                <a:schemeClr val="dk1"/>
              </a:buClr>
              <a:buSzPts val="1800"/>
              <a:buFont typeface="Arial"/>
              <a:buNone/>
              <a:defRPr sz="1800" b="0" i="0" u="none" strike="noStrike" cap="none">
                <a:solidFill>
                  <a:schemeClr val="dk1"/>
                </a:solidFill>
                <a:latin typeface="Arial"/>
                <a:ea typeface="Arial"/>
                <a:cs typeface="Arial"/>
                <a:sym typeface="Arial"/>
              </a:defRPr>
            </a:lvl6pPr>
            <a:lvl7pPr marR="0" lvl="6" algn="l">
              <a:lnSpc>
                <a:spcPct val="100000"/>
              </a:lnSpc>
              <a:spcBef>
                <a:spcPts val="0"/>
              </a:spcBef>
              <a:spcAft>
                <a:spcPts val="0"/>
              </a:spcAft>
              <a:buClr>
                <a:schemeClr val="dk1"/>
              </a:buClr>
              <a:buSzPts val="1800"/>
              <a:buFont typeface="Arial"/>
              <a:buNone/>
              <a:defRPr sz="1800" b="0" i="0" u="none" strike="noStrike" cap="none">
                <a:solidFill>
                  <a:schemeClr val="dk1"/>
                </a:solidFill>
                <a:latin typeface="Arial"/>
                <a:ea typeface="Arial"/>
                <a:cs typeface="Arial"/>
                <a:sym typeface="Arial"/>
              </a:defRPr>
            </a:lvl7pPr>
            <a:lvl8pPr marR="0" lvl="7" algn="l">
              <a:lnSpc>
                <a:spcPct val="100000"/>
              </a:lnSpc>
              <a:spcBef>
                <a:spcPts val="0"/>
              </a:spcBef>
              <a:spcAft>
                <a:spcPts val="0"/>
              </a:spcAft>
              <a:buClr>
                <a:schemeClr val="dk1"/>
              </a:buClr>
              <a:buSzPts val="1800"/>
              <a:buFont typeface="Arial"/>
              <a:buNone/>
              <a:defRPr sz="1800" b="0" i="0" u="none" strike="noStrike" cap="none">
                <a:solidFill>
                  <a:schemeClr val="dk1"/>
                </a:solidFill>
                <a:latin typeface="Arial"/>
                <a:ea typeface="Arial"/>
                <a:cs typeface="Arial"/>
                <a:sym typeface="Arial"/>
              </a:defRPr>
            </a:lvl8pPr>
            <a:lvl9pPr marR="0" lvl="8" algn="l">
              <a:lnSpc>
                <a:spcPct val="100000"/>
              </a:lnSpc>
              <a:spcBef>
                <a:spcPts val="0"/>
              </a:spcBef>
              <a:spcAft>
                <a:spcPts val="0"/>
              </a:spcAft>
              <a:buClr>
                <a:schemeClr val="dk1"/>
              </a:buClr>
              <a:buSzPts val="1800"/>
              <a:buFont typeface="Arial"/>
              <a:buNone/>
              <a:defRPr sz="1800" b="0" i="0" u="none" strike="noStrike" cap="none">
                <a:solidFill>
                  <a:schemeClr val="dk1"/>
                </a:solidFill>
                <a:latin typeface="Arial"/>
                <a:ea typeface="Arial"/>
                <a:cs typeface="Arial"/>
                <a:sym typeface="Arial"/>
              </a:defRPr>
            </a:lvl9pPr>
          </a:lstStyle>
          <a:p>
            <a:endParaRPr/>
          </a:p>
        </p:txBody>
      </p:sp>
      <p:sp>
        <p:nvSpPr>
          <p:cNvPr id="17" name="Google Shape;17;p25"/>
          <p:cNvSpPr txBox="1">
            <a:spLocks noGrp="1"/>
          </p:cNvSpPr>
          <p:nvPr>
            <p:ph type="ftr" idx="11"/>
          </p:nvPr>
        </p:nvSpPr>
        <p:spPr>
          <a:xfrm>
            <a:off x="457200" y="6492875"/>
            <a:ext cx="3429000" cy="283845"/>
          </a:xfrm>
          <a:prstGeom prst="rect">
            <a:avLst/>
          </a:prstGeom>
          <a:noFill/>
          <a:ln>
            <a:noFill/>
          </a:ln>
        </p:spPr>
        <p:txBody>
          <a:bodyPr spcFirstLastPara="1" wrap="square" lIns="91425" tIns="91425" rIns="91425" bIns="91425" anchor="t" anchorCtr="0">
            <a:noAutofit/>
          </a:bodyPr>
          <a:lstStyle>
            <a:lvl1pPr marR="0" lvl="0" algn="l">
              <a:lnSpc>
                <a:spcPct val="100000"/>
              </a:lnSpc>
              <a:spcBef>
                <a:spcPts val="0"/>
              </a:spcBef>
              <a:spcAft>
                <a:spcPts val="0"/>
              </a:spcAft>
              <a:buClr>
                <a:schemeClr val="dk1"/>
              </a:buClr>
              <a:buSzPts val="1000"/>
              <a:buFont typeface="Arial"/>
              <a:buNone/>
              <a:defRPr sz="1000" b="0" i="0" u="none" strike="noStrike" cap="none">
                <a:solidFill>
                  <a:schemeClr val="dk1"/>
                </a:solidFill>
                <a:latin typeface="Arial"/>
                <a:ea typeface="Arial"/>
                <a:cs typeface="Arial"/>
                <a:sym typeface="Arial"/>
              </a:defRPr>
            </a:lvl1pPr>
            <a:lvl2pPr marR="0" lvl="1" algn="l">
              <a:lnSpc>
                <a:spcPct val="100000"/>
              </a:lnSpc>
              <a:spcBef>
                <a:spcPts val="0"/>
              </a:spcBef>
              <a:spcAft>
                <a:spcPts val="0"/>
              </a:spcAft>
              <a:buClr>
                <a:schemeClr val="dk1"/>
              </a:buClr>
              <a:buSzPts val="1800"/>
              <a:buFont typeface="Arial"/>
              <a:buNone/>
              <a:defRPr sz="1800" b="0" i="0" u="none" strike="noStrike" cap="none">
                <a:solidFill>
                  <a:schemeClr val="dk1"/>
                </a:solidFill>
                <a:latin typeface="Arial"/>
                <a:ea typeface="Arial"/>
                <a:cs typeface="Arial"/>
                <a:sym typeface="Arial"/>
              </a:defRPr>
            </a:lvl2pPr>
            <a:lvl3pPr marR="0" lvl="2" algn="l">
              <a:lnSpc>
                <a:spcPct val="100000"/>
              </a:lnSpc>
              <a:spcBef>
                <a:spcPts val="0"/>
              </a:spcBef>
              <a:spcAft>
                <a:spcPts val="0"/>
              </a:spcAft>
              <a:buClr>
                <a:schemeClr val="dk1"/>
              </a:buClr>
              <a:buSzPts val="1800"/>
              <a:buFont typeface="Arial"/>
              <a:buNone/>
              <a:defRPr sz="1800" b="0" i="0" u="none" strike="noStrike" cap="none">
                <a:solidFill>
                  <a:schemeClr val="dk1"/>
                </a:solidFill>
                <a:latin typeface="Arial"/>
                <a:ea typeface="Arial"/>
                <a:cs typeface="Arial"/>
                <a:sym typeface="Arial"/>
              </a:defRPr>
            </a:lvl3pPr>
            <a:lvl4pPr marR="0" lvl="3" algn="l">
              <a:lnSpc>
                <a:spcPct val="100000"/>
              </a:lnSpc>
              <a:spcBef>
                <a:spcPts val="0"/>
              </a:spcBef>
              <a:spcAft>
                <a:spcPts val="0"/>
              </a:spcAft>
              <a:buClr>
                <a:schemeClr val="dk1"/>
              </a:buClr>
              <a:buSzPts val="1800"/>
              <a:buFont typeface="Arial"/>
              <a:buNone/>
              <a:defRPr sz="1800" b="0" i="0" u="none" strike="noStrike" cap="none">
                <a:solidFill>
                  <a:schemeClr val="dk1"/>
                </a:solidFill>
                <a:latin typeface="Arial"/>
                <a:ea typeface="Arial"/>
                <a:cs typeface="Arial"/>
                <a:sym typeface="Arial"/>
              </a:defRPr>
            </a:lvl4pPr>
            <a:lvl5pPr marR="0" lvl="4" algn="l">
              <a:lnSpc>
                <a:spcPct val="100000"/>
              </a:lnSpc>
              <a:spcBef>
                <a:spcPts val="0"/>
              </a:spcBef>
              <a:spcAft>
                <a:spcPts val="0"/>
              </a:spcAft>
              <a:buClr>
                <a:schemeClr val="dk1"/>
              </a:buClr>
              <a:buSzPts val="1800"/>
              <a:buFont typeface="Arial"/>
              <a:buNone/>
              <a:defRPr sz="1800" b="0" i="0" u="none" strike="noStrike" cap="none">
                <a:solidFill>
                  <a:schemeClr val="dk1"/>
                </a:solidFill>
                <a:latin typeface="Arial"/>
                <a:ea typeface="Arial"/>
                <a:cs typeface="Arial"/>
                <a:sym typeface="Arial"/>
              </a:defRPr>
            </a:lvl5pPr>
            <a:lvl6pPr marR="0" lvl="5" algn="l">
              <a:lnSpc>
                <a:spcPct val="100000"/>
              </a:lnSpc>
              <a:spcBef>
                <a:spcPts val="0"/>
              </a:spcBef>
              <a:spcAft>
                <a:spcPts val="0"/>
              </a:spcAft>
              <a:buClr>
                <a:schemeClr val="dk1"/>
              </a:buClr>
              <a:buSzPts val="1800"/>
              <a:buFont typeface="Arial"/>
              <a:buNone/>
              <a:defRPr sz="1800" b="0" i="0" u="none" strike="noStrike" cap="none">
                <a:solidFill>
                  <a:schemeClr val="dk1"/>
                </a:solidFill>
                <a:latin typeface="Arial"/>
                <a:ea typeface="Arial"/>
                <a:cs typeface="Arial"/>
                <a:sym typeface="Arial"/>
              </a:defRPr>
            </a:lvl6pPr>
            <a:lvl7pPr marR="0" lvl="6" algn="l">
              <a:lnSpc>
                <a:spcPct val="100000"/>
              </a:lnSpc>
              <a:spcBef>
                <a:spcPts val="0"/>
              </a:spcBef>
              <a:spcAft>
                <a:spcPts val="0"/>
              </a:spcAft>
              <a:buClr>
                <a:schemeClr val="dk1"/>
              </a:buClr>
              <a:buSzPts val="1800"/>
              <a:buFont typeface="Arial"/>
              <a:buNone/>
              <a:defRPr sz="1800" b="0" i="0" u="none" strike="noStrike" cap="none">
                <a:solidFill>
                  <a:schemeClr val="dk1"/>
                </a:solidFill>
                <a:latin typeface="Arial"/>
                <a:ea typeface="Arial"/>
                <a:cs typeface="Arial"/>
                <a:sym typeface="Arial"/>
              </a:defRPr>
            </a:lvl7pPr>
            <a:lvl8pPr marR="0" lvl="7" algn="l">
              <a:lnSpc>
                <a:spcPct val="100000"/>
              </a:lnSpc>
              <a:spcBef>
                <a:spcPts val="0"/>
              </a:spcBef>
              <a:spcAft>
                <a:spcPts val="0"/>
              </a:spcAft>
              <a:buClr>
                <a:schemeClr val="dk1"/>
              </a:buClr>
              <a:buSzPts val="1800"/>
              <a:buFont typeface="Arial"/>
              <a:buNone/>
              <a:defRPr sz="1800" b="0" i="0" u="none" strike="noStrike" cap="none">
                <a:solidFill>
                  <a:schemeClr val="dk1"/>
                </a:solidFill>
                <a:latin typeface="Arial"/>
                <a:ea typeface="Arial"/>
                <a:cs typeface="Arial"/>
                <a:sym typeface="Arial"/>
              </a:defRPr>
            </a:lvl8pPr>
            <a:lvl9pPr marR="0" lvl="8" algn="l">
              <a:lnSpc>
                <a:spcPct val="100000"/>
              </a:lnSpc>
              <a:spcBef>
                <a:spcPts val="0"/>
              </a:spcBef>
              <a:spcAft>
                <a:spcPts val="0"/>
              </a:spcAft>
              <a:buClr>
                <a:schemeClr val="dk1"/>
              </a:buClr>
              <a:buSzPts val="1800"/>
              <a:buFont typeface="Arial"/>
              <a:buNone/>
              <a:defRPr sz="1800" b="0" i="0" u="none" strike="noStrike" cap="none">
                <a:solidFill>
                  <a:schemeClr val="dk1"/>
                </a:solidFill>
                <a:latin typeface="Arial"/>
                <a:ea typeface="Arial"/>
                <a:cs typeface="Arial"/>
                <a:sym typeface="Arial"/>
              </a:defRPr>
            </a:lvl9pPr>
          </a:lstStyle>
          <a:p>
            <a:endParaRPr/>
          </a:p>
        </p:txBody>
      </p:sp>
      <p:sp>
        <p:nvSpPr>
          <p:cNvPr id="18" name="Google Shape;18;p25"/>
          <p:cNvSpPr txBox="1"/>
          <p:nvPr/>
        </p:nvSpPr>
        <p:spPr>
          <a:xfrm>
            <a:off x="0" y="789677"/>
            <a:ext cx="9144000" cy="709154"/>
          </a:xfrm>
          <a:prstGeom prst="rect">
            <a:avLst/>
          </a:prstGeom>
          <a:noFill/>
          <a:ln>
            <a:noFill/>
          </a:ln>
        </p:spPr>
        <p:txBody>
          <a:bodyPr spcFirstLastPara="1" wrap="square" lIns="91425" tIns="45700" rIns="91425" bIns="45700" anchor="t" anchorCtr="0">
            <a:noAutofit/>
          </a:bodyPr>
          <a:lstStyle/>
          <a:p>
            <a:pPr marL="0" marR="0" lvl="0" indent="0" algn="ctr" rtl="0">
              <a:lnSpc>
                <a:spcPct val="100000"/>
              </a:lnSpc>
              <a:spcBef>
                <a:spcPts val="0"/>
              </a:spcBef>
              <a:spcAft>
                <a:spcPts val="0"/>
              </a:spcAft>
              <a:buClr>
                <a:srgbClr val="6CB255"/>
              </a:buClr>
              <a:buSzPts val="875"/>
              <a:buFont typeface="Arial"/>
              <a:buNone/>
            </a:pPr>
            <a:r>
              <a:rPr lang="en-US" sz="3500" b="0" i="0" u="none" strike="noStrike" cap="none">
                <a:solidFill>
                  <a:srgbClr val="6CB255"/>
                </a:solidFill>
                <a:latin typeface="Arial"/>
                <a:ea typeface="Arial"/>
                <a:cs typeface="Arial"/>
                <a:sym typeface="Arial"/>
              </a:rPr>
              <a:t>COLLEGE PHYSICS</a:t>
            </a:r>
            <a:endParaRPr/>
          </a:p>
          <a:p>
            <a:pPr marL="0" marR="0" lvl="0" indent="0" algn="ctr" rtl="0">
              <a:lnSpc>
                <a:spcPct val="100000"/>
              </a:lnSpc>
              <a:spcBef>
                <a:spcPts val="0"/>
              </a:spcBef>
              <a:spcAft>
                <a:spcPts val="0"/>
              </a:spcAft>
              <a:buClr>
                <a:srgbClr val="6CB255"/>
              </a:buClr>
              <a:buSzPts val="1800"/>
              <a:buFont typeface="Arial"/>
              <a:buNone/>
            </a:pPr>
            <a:endParaRPr sz="1800" b="0" i="0" u="none" strike="noStrike" cap="none">
              <a:solidFill>
                <a:srgbClr val="EAF1DD"/>
              </a:solidFill>
              <a:latin typeface="Arial"/>
              <a:ea typeface="Arial"/>
              <a:cs typeface="Arial"/>
              <a:sym typeface="Arial"/>
            </a:endParaRPr>
          </a:p>
          <a:p>
            <a:pPr marL="0" marR="0" lvl="0" indent="0" algn="ctr" rtl="0">
              <a:lnSpc>
                <a:spcPct val="100000"/>
              </a:lnSpc>
              <a:spcBef>
                <a:spcPts val="0"/>
              </a:spcBef>
              <a:spcAft>
                <a:spcPts val="0"/>
              </a:spcAft>
              <a:buClr>
                <a:srgbClr val="212F62"/>
              </a:buClr>
              <a:buSzPts val="500"/>
              <a:buFont typeface="Arial"/>
              <a:buNone/>
            </a:pPr>
            <a:r>
              <a:rPr lang="en-US" sz="2000" b="1" i="0" u="none" strike="noStrike" cap="none">
                <a:solidFill>
                  <a:srgbClr val="212F62"/>
                </a:solidFill>
                <a:latin typeface="Arial"/>
                <a:ea typeface="Arial"/>
                <a:cs typeface="Arial"/>
                <a:sym typeface="Arial"/>
              </a:rPr>
              <a:t>Chapter # Chapter Title</a:t>
            </a:r>
            <a:endParaRPr/>
          </a:p>
          <a:p>
            <a:pPr marL="0" marR="0" lvl="0" indent="0" algn="ctr" rtl="0">
              <a:lnSpc>
                <a:spcPct val="100000"/>
              </a:lnSpc>
              <a:spcBef>
                <a:spcPts val="0"/>
              </a:spcBef>
              <a:spcAft>
                <a:spcPts val="0"/>
              </a:spcAft>
              <a:buClr>
                <a:schemeClr val="dk1"/>
              </a:buClr>
              <a:buSzPts val="400"/>
              <a:buFont typeface="Arial"/>
              <a:buNone/>
            </a:pPr>
            <a:r>
              <a:rPr lang="en-US" sz="1600" b="0" i="0" u="none" strike="noStrike" cap="none">
                <a:solidFill>
                  <a:schemeClr val="dk1"/>
                </a:solidFill>
                <a:latin typeface="Arial"/>
                <a:ea typeface="Arial"/>
                <a:cs typeface="Arial"/>
                <a:sym typeface="Arial"/>
              </a:rPr>
              <a:t>PowerPoint Image Slideshow</a:t>
            </a:r>
            <a:endParaRPr/>
          </a:p>
        </p:txBody>
      </p:sp>
      <p:pic>
        <p:nvPicPr>
          <p:cNvPr id="19" name="Google Shape;19;p25" descr="medium_covers_Page_2.png"/>
          <p:cNvPicPr preferRelativeResize="0"/>
          <p:nvPr/>
        </p:nvPicPr>
        <p:blipFill rotWithShape="1">
          <a:blip r:embed="rId2">
            <a:alphaModFix/>
          </a:blip>
          <a:srcRect/>
          <a:stretch/>
        </p:blipFill>
        <p:spPr>
          <a:xfrm>
            <a:off x="3562758" y="2517424"/>
            <a:ext cx="2010682" cy="2603836"/>
          </a:xfrm>
          <a:prstGeom prst="rect">
            <a:avLst/>
          </a:prstGeom>
          <a:noFill/>
          <a:ln>
            <a:noFill/>
          </a:ln>
          <a:effectLst>
            <a:reflection stA="52000" endA="300" endPos="35000" sy="-100000" algn="bl" rotWithShape="0"/>
          </a:effectLst>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matchingName="Title and Content">
  <p:cSld name="Title and Content">
    <p:spTree>
      <p:nvGrpSpPr>
        <p:cNvPr id="1" name="Shape 20"/>
        <p:cNvGrpSpPr/>
        <p:nvPr/>
      </p:nvGrpSpPr>
      <p:grpSpPr>
        <a:xfrm>
          <a:off x="0" y="0"/>
          <a:ext cx="0" cy="0"/>
          <a:chOff x="0" y="0"/>
          <a:chExt cx="0" cy="0"/>
        </a:xfrm>
      </p:grpSpPr>
      <p:sp>
        <p:nvSpPr>
          <p:cNvPr id="21" name="Google Shape;21;p26"/>
          <p:cNvSpPr txBox="1">
            <a:spLocks noGrp="1"/>
          </p:cNvSpPr>
          <p:nvPr>
            <p:ph type="dt" idx="10"/>
          </p:nvPr>
        </p:nvSpPr>
        <p:spPr>
          <a:xfrm>
            <a:off x="457200" y="6172201"/>
            <a:ext cx="3429000" cy="304800"/>
          </a:xfrm>
          <a:prstGeom prst="rect">
            <a:avLst/>
          </a:prstGeom>
          <a:noFill/>
          <a:ln>
            <a:noFill/>
          </a:ln>
        </p:spPr>
        <p:txBody>
          <a:bodyPr spcFirstLastPara="1" wrap="square" lIns="91425" tIns="91425" rIns="91425" bIns="91425" anchor="b" anchorCtr="0">
            <a:noAutofit/>
          </a:bodyPr>
          <a:lstStyle>
            <a:lvl1pPr marR="0" lvl="0" algn="l">
              <a:lnSpc>
                <a:spcPct val="100000"/>
              </a:lnSpc>
              <a:spcBef>
                <a:spcPts val="0"/>
              </a:spcBef>
              <a:spcAft>
                <a:spcPts val="0"/>
              </a:spcAft>
              <a:buClr>
                <a:schemeClr val="dk1"/>
              </a:buClr>
              <a:buSzPts val="1000"/>
              <a:buFont typeface="Arial"/>
              <a:buNone/>
              <a:defRPr sz="1000" b="0" i="0" u="none" strike="noStrike" cap="none">
                <a:solidFill>
                  <a:schemeClr val="dk1"/>
                </a:solidFill>
                <a:latin typeface="Arial"/>
                <a:ea typeface="Arial"/>
                <a:cs typeface="Arial"/>
                <a:sym typeface="Arial"/>
              </a:defRPr>
            </a:lvl1pPr>
            <a:lvl2pPr marR="0" lvl="1" algn="l">
              <a:lnSpc>
                <a:spcPct val="100000"/>
              </a:lnSpc>
              <a:spcBef>
                <a:spcPts val="0"/>
              </a:spcBef>
              <a:spcAft>
                <a:spcPts val="0"/>
              </a:spcAft>
              <a:buClr>
                <a:schemeClr val="dk1"/>
              </a:buClr>
              <a:buSzPts val="1800"/>
              <a:buFont typeface="Arial"/>
              <a:buNone/>
              <a:defRPr sz="1800" b="0" i="0" u="none" strike="noStrike" cap="none">
                <a:solidFill>
                  <a:schemeClr val="dk1"/>
                </a:solidFill>
                <a:latin typeface="Arial"/>
                <a:ea typeface="Arial"/>
                <a:cs typeface="Arial"/>
                <a:sym typeface="Arial"/>
              </a:defRPr>
            </a:lvl2pPr>
            <a:lvl3pPr marR="0" lvl="2" algn="l">
              <a:lnSpc>
                <a:spcPct val="100000"/>
              </a:lnSpc>
              <a:spcBef>
                <a:spcPts val="0"/>
              </a:spcBef>
              <a:spcAft>
                <a:spcPts val="0"/>
              </a:spcAft>
              <a:buClr>
                <a:schemeClr val="dk1"/>
              </a:buClr>
              <a:buSzPts val="1800"/>
              <a:buFont typeface="Arial"/>
              <a:buNone/>
              <a:defRPr sz="1800" b="0" i="0" u="none" strike="noStrike" cap="none">
                <a:solidFill>
                  <a:schemeClr val="dk1"/>
                </a:solidFill>
                <a:latin typeface="Arial"/>
                <a:ea typeface="Arial"/>
                <a:cs typeface="Arial"/>
                <a:sym typeface="Arial"/>
              </a:defRPr>
            </a:lvl3pPr>
            <a:lvl4pPr marR="0" lvl="3" algn="l">
              <a:lnSpc>
                <a:spcPct val="100000"/>
              </a:lnSpc>
              <a:spcBef>
                <a:spcPts val="0"/>
              </a:spcBef>
              <a:spcAft>
                <a:spcPts val="0"/>
              </a:spcAft>
              <a:buClr>
                <a:schemeClr val="dk1"/>
              </a:buClr>
              <a:buSzPts val="1800"/>
              <a:buFont typeface="Arial"/>
              <a:buNone/>
              <a:defRPr sz="1800" b="0" i="0" u="none" strike="noStrike" cap="none">
                <a:solidFill>
                  <a:schemeClr val="dk1"/>
                </a:solidFill>
                <a:latin typeface="Arial"/>
                <a:ea typeface="Arial"/>
                <a:cs typeface="Arial"/>
                <a:sym typeface="Arial"/>
              </a:defRPr>
            </a:lvl4pPr>
            <a:lvl5pPr marR="0" lvl="4" algn="l">
              <a:lnSpc>
                <a:spcPct val="100000"/>
              </a:lnSpc>
              <a:spcBef>
                <a:spcPts val="0"/>
              </a:spcBef>
              <a:spcAft>
                <a:spcPts val="0"/>
              </a:spcAft>
              <a:buClr>
                <a:schemeClr val="dk1"/>
              </a:buClr>
              <a:buSzPts val="1800"/>
              <a:buFont typeface="Arial"/>
              <a:buNone/>
              <a:defRPr sz="1800" b="0" i="0" u="none" strike="noStrike" cap="none">
                <a:solidFill>
                  <a:schemeClr val="dk1"/>
                </a:solidFill>
                <a:latin typeface="Arial"/>
                <a:ea typeface="Arial"/>
                <a:cs typeface="Arial"/>
                <a:sym typeface="Arial"/>
              </a:defRPr>
            </a:lvl5pPr>
            <a:lvl6pPr marR="0" lvl="5" algn="l">
              <a:lnSpc>
                <a:spcPct val="100000"/>
              </a:lnSpc>
              <a:spcBef>
                <a:spcPts val="0"/>
              </a:spcBef>
              <a:spcAft>
                <a:spcPts val="0"/>
              </a:spcAft>
              <a:buClr>
                <a:schemeClr val="dk1"/>
              </a:buClr>
              <a:buSzPts val="1800"/>
              <a:buFont typeface="Arial"/>
              <a:buNone/>
              <a:defRPr sz="1800" b="0" i="0" u="none" strike="noStrike" cap="none">
                <a:solidFill>
                  <a:schemeClr val="dk1"/>
                </a:solidFill>
                <a:latin typeface="Arial"/>
                <a:ea typeface="Arial"/>
                <a:cs typeface="Arial"/>
                <a:sym typeface="Arial"/>
              </a:defRPr>
            </a:lvl6pPr>
            <a:lvl7pPr marR="0" lvl="6" algn="l">
              <a:lnSpc>
                <a:spcPct val="100000"/>
              </a:lnSpc>
              <a:spcBef>
                <a:spcPts val="0"/>
              </a:spcBef>
              <a:spcAft>
                <a:spcPts val="0"/>
              </a:spcAft>
              <a:buClr>
                <a:schemeClr val="dk1"/>
              </a:buClr>
              <a:buSzPts val="1800"/>
              <a:buFont typeface="Arial"/>
              <a:buNone/>
              <a:defRPr sz="1800" b="0" i="0" u="none" strike="noStrike" cap="none">
                <a:solidFill>
                  <a:schemeClr val="dk1"/>
                </a:solidFill>
                <a:latin typeface="Arial"/>
                <a:ea typeface="Arial"/>
                <a:cs typeface="Arial"/>
                <a:sym typeface="Arial"/>
              </a:defRPr>
            </a:lvl7pPr>
            <a:lvl8pPr marR="0" lvl="7" algn="l">
              <a:lnSpc>
                <a:spcPct val="100000"/>
              </a:lnSpc>
              <a:spcBef>
                <a:spcPts val="0"/>
              </a:spcBef>
              <a:spcAft>
                <a:spcPts val="0"/>
              </a:spcAft>
              <a:buClr>
                <a:schemeClr val="dk1"/>
              </a:buClr>
              <a:buSzPts val="1800"/>
              <a:buFont typeface="Arial"/>
              <a:buNone/>
              <a:defRPr sz="1800" b="0" i="0" u="none" strike="noStrike" cap="none">
                <a:solidFill>
                  <a:schemeClr val="dk1"/>
                </a:solidFill>
                <a:latin typeface="Arial"/>
                <a:ea typeface="Arial"/>
                <a:cs typeface="Arial"/>
                <a:sym typeface="Arial"/>
              </a:defRPr>
            </a:lvl8pPr>
            <a:lvl9pPr marR="0" lvl="8" algn="l">
              <a:lnSpc>
                <a:spcPct val="100000"/>
              </a:lnSpc>
              <a:spcBef>
                <a:spcPts val="0"/>
              </a:spcBef>
              <a:spcAft>
                <a:spcPts val="0"/>
              </a:spcAft>
              <a:buClr>
                <a:schemeClr val="dk1"/>
              </a:buClr>
              <a:buSzPts val="1800"/>
              <a:buFont typeface="Arial"/>
              <a:buNone/>
              <a:defRPr sz="1800" b="0" i="0" u="none" strike="noStrike" cap="none">
                <a:solidFill>
                  <a:schemeClr val="dk1"/>
                </a:solidFill>
                <a:latin typeface="Arial"/>
                <a:ea typeface="Arial"/>
                <a:cs typeface="Arial"/>
                <a:sym typeface="Arial"/>
              </a:defRPr>
            </a:lvl9pPr>
          </a:lstStyle>
          <a:p>
            <a:endParaRPr/>
          </a:p>
        </p:txBody>
      </p:sp>
      <p:sp>
        <p:nvSpPr>
          <p:cNvPr id="22" name="Google Shape;22;p26"/>
          <p:cNvSpPr txBox="1">
            <a:spLocks noGrp="1"/>
          </p:cNvSpPr>
          <p:nvPr>
            <p:ph type="ftr" idx="11"/>
          </p:nvPr>
        </p:nvSpPr>
        <p:spPr>
          <a:xfrm>
            <a:off x="457200" y="6492875"/>
            <a:ext cx="3429000" cy="283845"/>
          </a:xfrm>
          <a:prstGeom prst="rect">
            <a:avLst/>
          </a:prstGeom>
          <a:noFill/>
          <a:ln>
            <a:noFill/>
          </a:ln>
        </p:spPr>
        <p:txBody>
          <a:bodyPr spcFirstLastPara="1" wrap="square" lIns="91425" tIns="91425" rIns="91425" bIns="91425" anchor="t" anchorCtr="0">
            <a:noAutofit/>
          </a:bodyPr>
          <a:lstStyle>
            <a:lvl1pPr marR="0" lvl="0" algn="l">
              <a:lnSpc>
                <a:spcPct val="100000"/>
              </a:lnSpc>
              <a:spcBef>
                <a:spcPts val="0"/>
              </a:spcBef>
              <a:spcAft>
                <a:spcPts val="0"/>
              </a:spcAft>
              <a:buClr>
                <a:schemeClr val="dk1"/>
              </a:buClr>
              <a:buSzPts val="1000"/>
              <a:buFont typeface="Arial"/>
              <a:buNone/>
              <a:defRPr sz="1000" b="0" i="0" u="none" strike="noStrike" cap="none">
                <a:solidFill>
                  <a:schemeClr val="dk1"/>
                </a:solidFill>
                <a:latin typeface="Arial"/>
                <a:ea typeface="Arial"/>
                <a:cs typeface="Arial"/>
                <a:sym typeface="Arial"/>
              </a:defRPr>
            </a:lvl1pPr>
            <a:lvl2pPr marR="0" lvl="1" algn="l">
              <a:lnSpc>
                <a:spcPct val="100000"/>
              </a:lnSpc>
              <a:spcBef>
                <a:spcPts val="0"/>
              </a:spcBef>
              <a:spcAft>
                <a:spcPts val="0"/>
              </a:spcAft>
              <a:buClr>
                <a:schemeClr val="dk1"/>
              </a:buClr>
              <a:buSzPts val="1800"/>
              <a:buFont typeface="Arial"/>
              <a:buNone/>
              <a:defRPr sz="1800" b="0" i="0" u="none" strike="noStrike" cap="none">
                <a:solidFill>
                  <a:schemeClr val="dk1"/>
                </a:solidFill>
                <a:latin typeface="Arial"/>
                <a:ea typeface="Arial"/>
                <a:cs typeface="Arial"/>
                <a:sym typeface="Arial"/>
              </a:defRPr>
            </a:lvl2pPr>
            <a:lvl3pPr marR="0" lvl="2" algn="l">
              <a:lnSpc>
                <a:spcPct val="100000"/>
              </a:lnSpc>
              <a:spcBef>
                <a:spcPts val="0"/>
              </a:spcBef>
              <a:spcAft>
                <a:spcPts val="0"/>
              </a:spcAft>
              <a:buClr>
                <a:schemeClr val="dk1"/>
              </a:buClr>
              <a:buSzPts val="1800"/>
              <a:buFont typeface="Arial"/>
              <a:buNone/>
              <a:defRPr sz="1800" b="0" i="0" u="none" strike="noStrike" cap="none">
                <a:solidFill>
                  <a:schemeClr val="dk1"/>
                </a:solidFill>
                <a:latin typeface="Arial"/>
                <a:ea typeface="Arial"/>
                <a:cs typeface="Arial"/>
                <a:sym typeface="Arial"/>
              </a:defRPr>
            </a:lvl3pPr>
            <a:lvl4pPr marR="0" lvl="3" algn="l">
              <a:lnSpc>
                <a:spcPct val="100000"/>
              </a:lnSpc>
              <a:spcBef>
                <a:spcPts val="0"/>
              </a:spcBef>
              <a:spcAft>
                <a:spcPts val="0"/>
              </a:spcAft>
              <a:buClr>
                <a:schemeClr val="dk1"/>
              </a:buClr>
              <a:buSzPts val="1800"/>
              <a:buFont typeface="Arial"/>
              <a:buNone/>
              <a:defRPr sz="1800" b="0" i="0" u="none" strike="noStrike" cap="none">
                <a:solidFill>
                  <a:schemeClr val="dk1"/>
                </a:solidFill>
                <a:latin typeface="Arial"/>
                <a:ea typeface="Arial"/>
                <a:cs typeface="Arial"/>
                <a:sym typeface="Arial"/>
              </a:defRPr>
            </a:lvl4pPr>
            <a:lvl5pPr marR="0" lvl="4" algn="l">
              <a:lnSpc>
                <a:spcPct val="100000"/>
              </a:lnSpc>
              <a:spcBef>
                <a:spcPts val="0"/>
              </a:spcBef>
              <a:spcAft>
                <a:spcPts val="0"/>
              </a:spcAft>
              <a:buClr>
                <a:schemeClr val="dk1"/>
              </a:buClr>
              <a:buSzPts val="1800"/>
              <a:buFont typeface="Arial"/>
              <a:buNone/>
              <a:defRPr sz="1800" b="0" i="0" u="none" strike="noStrike" cap="none">
                <a:solidFill>
                  <a:schemeClr val="dk1"/>
                </a:solidFill>
                <a:latin typeface="Arial"/>
                <a:ea typeface="Arial"/>
                <a:cs typeface="Arial"/>
                <a:sym typeface="Arial"/>
              </a:defRPr>
            </a:lvl5pPr>
            <a:lvl6pPr marR="0" lvl="5" algn="l">
              <a:lnSpc>
                <a:spcPct val="100000"/>
              </a:lnSpc>
              <a:spcBef>
                <a:spcPts val="0"/>
              </a:spcBef>
              <a:spcAft>
                <a:spcPts val="0"/>
              </a:spcAft>
              <a:buClr>
                <a:schemeClr val="dk1"/>
              </a:buClr>
              <a:buSzPts val="1800"/>
              <a:buFont typeface="Arial"/>
              <a:buNone/>
              <a:defRPr sz="1800" b="0" i="0" u="none" strike="noStrike" cap="none">
                <a:solidFill>
                  <a:schemeClr val="dk1"/>
                </a:solidFill>
                <a:latin typeface="Arial"/>
                <a:ea typeface="Arial"/>
                <a:cs typeface="Arial"/>
                <a:sym typeface="Arial"/>
              </a:defRPr>
            </a:lvl6pPr>
            <a:lvl7pPr marR="0" lvl="6" algn="l">
              <a:lnSpc>
                <a:spcPct val="100000"/>
              </a:lnSpc>
              <a:spcBef>
                <a:spcPts val="0"/>
              </a:spcBef>
              <a:spcAft>
                <a:spcPts val="0"/>
              </a:spcAft>
              <a:buClr>
                <a:schemeClr val="dk1"/>
              </a:buClr>
              <a:buSzPts val="1800"/>
              <a:buFont typeface="Arial"/>
              <a:buNone/>
              <a:defRPr sz="1800" b="0" i="0" u="none" strike="noStrike" cap="none">
                <a:solidFill>
                  <a:schemeClr val="dk1"/>
                </a:solidFill>
                <a:latin typeface="Arial"/>
                <a:ea typeface="Arial"/>
                <a:cs typeface="Arial"/>
                <a:sym typeface="Arial"/>
              </a:defRPr>
            </a:lvl7pPr>
            <a:lvl8pPr marR="0" lvl="7" algn="l">
              <a:lnSpc>
                <a:spcPct val="100000"/>
              </a:lnSpc>
              <a:spcBef>
                <a:spcPts val="0"/>
              </a:spcBef>
              <a:spcAft>
                <a:spcPts val="0"/>
              </a:spcAft>
              <a:buClr>
                <a:schemeClr val="dk1"/>
              </a:buClr>
              <a:buSzPts val="1800"/>
              <a:buFont typeface="Arial"/>
              <a:buNone/>
              <a:defRPr sz="1800" b="0" i="0" u="none" strike="noStrike" cap="none">
                <a:solidFill>
                  <a:schemeClr val="dk1"/>
                </a:solidFill>
                <a:latin typeface="Arial"/>
                <a:ea typeface="Arial"/>
                <a:cs typeface="Arial"/>
                <a:sym typeface="Arial"/>
              </a:defRPr>
            </a:lvl8pPr>
            <a:lvl9pPr marR="0" lvl="8" algn="l">
              <a:lnSpc>
                <a:spcPct val="100000"/>
              </a:lnSpc>
              <a:spcBef>
                <a:spcPts val="0"/>
              </a:spcBef>
              <a:spcAft>
                <a:spcPts val="0"/>
              </a:spcAft>
              <a:buClr>
                <a:schemeClr val="dk1"/>
              </a:buClr>
              <a:buSzPts val="1800"/>
              <a:buFont typeface="Arial"/>
              <a:buNone/>
              <a:defRPr sz="1800" b="0" i="0" u="none" strike="noStrike" cap="none">
                <a:solidFill>
                  <a:schemeClr val="dk1"/>
                </a:solidFill>
                <a:latin typeface="Arial"/>
                <a:ea typeface="Arial"/>
                <a:cs typeface="Arial"/>
                <a:sym typeface="Arial"/>
              </a:defRPr>
            </a:lvl9pPr>
          </a:lstStyle>
          <a:p>
            <a:endParaRPr/>
          </a:p>
        </p:txBody>
      </p:sp>
      <p:sp>
        <p:nvSpPr>
          <p:cNvPr id="23" name="Google Shape;23;p26"/>
          <p:cNvSpPr txBox="1">
            <a:spLocks noGrp="1"/>
          </p:cNvSpPr>
          <p:nvPr>
            <p:ph type="sldNum" idx="12"/>
          </p:nvPr>
        </p:nvSpPr>
        <p:spPr>
          <a:xfrm rot="-5400000">
            <a:off x="8044814" y="683895"/>
            <a:ext cx="1315721"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FFFFFF"/>
              </a:buClr>
              <a:buSzPts val="600"/>
              <a:buFont typeface="Arial"/>
              <a:buNone/>
              <a:defRPr sz="2400" b="1" i="0" u="none" strike="noStrike" cap="none">
                <a:solidFill>
                  <a:srgbClr val="FFFFFF"/>
                </a:solidFill>
                <a:latin typeface="Arial"/>
                <a:ea typeface="Arial"/>
                <a:cs typeface="Arial"/>
                <a:sym typeface="Arial"/>
              </a:defRPr>
            </a:lvl1pPr>
            <a:lvl2pPr marL="0" marR="0" lvl="1" indent="0" algn="r">
              <a:lnSpc>
                <a:spcPct val="100000"/>
              </a:lnSpc>
              <a:spcBef>
                <a:spcPts val="0"/>
              </a:spcBef>
              <a:spcAft>
                <a:spcPts val="0"/>
              </a:spcAft>
              <a:buClr>
                <a:srgbClr val="FFFFFF"/>
              </a:buClr>
              <a:buSzPts val="600"/>
              <a:buFont typeface="Arial"/>
              <a:buNone/>
              <a:defRPr sz="2400" b="1" i="0" u="none" strike="noStrike" cap="none">
                <a:solidFill>
                  <a:srgbClr val="FFFFFF"/>
                </a:solidFill>
                <a:latin typeface="Arial"/>
                <a:ea typeface="Arial"/>
                <a:cs typeface="Arial"/>
                <a:sym typeface="Arial"/>
              </a:defRPr>
            </a:lvl2pPr>
            <a:lvl3pPr marL="0" marR="0" lvl="2" indent="0" algn="r">
              <a:lnSpc>
                <a:spcPct val="100000"/>
              </a:lnSpc>
              <a:spcBef>
                <a:spcPts val="0"/>
              </a:spcBef>
              <a:spcAft>
                <a:spcPts val="0"/>
              </a:spcAft>
              <a:buClr>
                <a:srgbClr val="FFFFFF"/>
              </a:buClr>
              <a:buSzPts val="600"/>
              <a:buFont typeface="Arial"/>
              <a:buNone/>
              <a:defRPr sz="2400" b="1" i="0" u="none" strike="noStrike" cap="none">
                <a:solidFill>
                  <a:srgbClr val="FFFFFF"/>
                </a:solidFill>
                <a:latin typeface="Arial"/>
                <a:ea typeface="Arial"/>
                <a:cs typeface="Arial"/>
                <a:sym typeface="Arial"/>
              </a:defRPr>
            </a:lvl3pPr>
            <a:lvl4pPr marL="0" marR="0" lvl="3" indent="0" algn="r">
              <a:lnSpc>
                <a:spcPct val="100000"/>
              </a:lnSpc>
              <a:spcBef>
                <a:spcPts val="0"/>
              </a:spcBef>
              <a:spcAft>
                <a:spcPts val="0"/>
              </a:spcAft>
              <a:buClr>
                <a:srgbClr val="FFFFFF"/>
              </a:buClr>
              <a:buSzPts val="600"/>
              <a:buFont typeface="Arial"/>
              <a:buNone/>
              <a:defRPr sz="2400" b="1" i="0" u="none" strike="noStrike" cap="none">
                <a:solidFill>
                  <a:srgbClr val="FFFFFF"/>
                </a:solidFill>
                <a:latin typeface="Arial"/>
                <a:ea typeface="Arial"/>
                <a:cs typeface="Arial"/>
                <a:sym typeface="Arial"/>
              </a:defRPr>
            </a:lvl4pPr>
            <a:lvl5pPr marL="0" marR="0" lvl="4" indent="0" algn="r">
              <a:lnSpc>
                <a:spcPct val="100000"/>
              </a:lnSpc>
              <a:spcBef>
                <a:spcPts val="0"/>
              </a:spcBef>
              <a:spcAft>
                <a:spcPts val="0"/>
              </a:spcAft>
              <a:buClr>
                <a:srgbClr val="FFFFFF"/>
              </a:buClr>
              <a:buSzPts val="600"/>
              <a:buFont typeface="Arial"/>
              <a:buNone/>
              <a:defRPr sz="2400" b="1" i="0" u="none" strike="noStrike" cap="none">
                <a:solidFill>
                  <a:srgbClr val="FFFFFF"/>
                </a:solidFill>
                <a:latin typeface="Arial"/>
                <a:ea typeface="Arial"/>
                <a:cs typeface="Arial"/>
                <a:sym typeface="Arial"/>
              </a:defRPr>
            </a:lvl5pPr>
            <a:lvl6pPr marL="0" marR="0" lvl="5" indent="0" algn="r">
              <a:lnSpc>
                <a:spcPct val="100000"/>
              </a:lnSpc>
              <a:spcBef>
                <a:spcPts val="0"/>
              </a:spcBef>
              <a:spcAft>
                <a:spcPts val="0"/>
              </a:spcAft>
              <a:buClr>
                <a:srgbClr val="FFFFFF"/>
              </a:buClr>
              <a:buSzPts val="600"/>
              <a:buFont typeface="Arial"/>
              <a:buNone/>
              <a:defRPr sz="2400" b="1" i="0" u="none" strike="noStrike" cap="none">
                <a:solidFill>
                  <a:srgbClr val="FFFFFF"/>
                </a:solidFill>
                <a:latin typeface="Arial"/>
                <a:ea typeface="Arial"/>
                <a:cs typeface="Arial"/>
                <a:sym typeface="Arial"/>
              </a:defRPr>
            </a:lvl6pPr>
            <a:lvl7pPr marL="0" marR="0" lvl="6" indent="0" algn="r">
              <a:lnSpc>
                <a:spcPct val="100000"/>
              </a:lnSpc>
              <a:spcBef>
                <a:spcPts val="0"/>
              </a:spcBef>
              <a:spcAft>
                <a:spcPts val="0"/>
              </a:spcAft>
              <a:buClr>
                <a:srgbClr val="FFFFFF"/>
              </a:buClr>
              <a:buSzPts val="600"/>
              <a:buFont typeface="Arial"/>
              <a:buNone/>
              <a:defRPr sz="2400" b="1" i="0" u="none" strike="noStrike" cap="none">
                <a:solidFill>
                  <a:srgbClr val="FFFFFF"/>
                </a:solidFill>
                <a:latin typeface="Arial"/>
                <a:ea typeface="Arial"/>
                <a:cs typeface="Arial"/>
                <a:sym typeface="Arial"/>
              </a:defRPr>
            </a:lvl7pPr>
            <a:lvl8pPr marL="0" marR="0" lvl="7" indent="0" algn="r">
              <a:lnSpc>
                <a:spcPct val="100000"/>
              </a:lnSpc>
              <a:spcBef>
                <a:spcPts val="0"/>
              </a:spcBef>
              <a:spcAft>
                <a:spcPts val="0"/>
              </a:spcAft>
              <a:buClr>
                <a:srgbClr val="FFFFFF"/>
              </a:buClr>
              <a:buSzPts val="600"/>
              <a:buFont typeface="Arial"/>
              <a:buNone/>
              <a:defRPr sz="2400" b="1" i="0" u="none" strike="noStrike" cap="none">
                <a:solidFill>
                  <a:srgbClr val="FFFFFF"/>
                </a:solidFill>
                <a:latin typeface="Arial"/>
                <a:ea typeface="Arial"/>
                <a:cs typeface="Arial"/>
                <a:sym typeface="Arial"/>
              </a:defRPr>
            </a:lvl8pPr>
            <a:lvl9pPr marL="0" marR="0" lvl="8" indent="0" algn="r">
              <a:lnSpc>
                <a:spcPct val="100000"/>
              </a:lnSpc>
              <a:spcBef>
                <a:spcPts val="0"/>
              </a:spcBef>
              <a:spcAft>
                <a:spcPts val="0"/>
              </a:spcAft>
              <a:buClr>
                <a:srgbClr val="FFFFFF"/>
              </a:buClr>
              <a:buSzPts val="600"/>
              <a:buFont typeface="Arial"/>
              <a:buNone/>
              <a:defRPr sz="2400" b="1" i="0" u="none" strike="noStrike" cap="none">
                <a:solidFill>
                  <a:srgbClr val="FFFFFF"/>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
        <p:nvSpPr>
          <p:cNvPr id="24" name="Google Shape;24;p26"/>
          <p:cNvSpPr txBox="1">
            <a:spLocks noGrp="1"/>
          </p:cNvSpPr>
          <p:nvPr>
            <p:ph type="title"/>
          </p:nvPr>
        </p:nvSpPr>
        <p:spPr>
          <a:xfrm>
            <a:off x="457200" y="241326"/>
            <a:ext cx="8062912" cy="659535"/>
          </a:xfrm>
          <a:prstGeom prst="rect">
            <a:avLst/>
          </a:prstGeom>
          <a:noFill/>
          <a:ln>
            <a:noFill/>
          </a:ln>
        </p:spPr>
        <p:txBody>
          <a:bodyPr spcFirstLastPara="1" wrap="square" lIns="91425" tIns="91425" rIns="91425" bIns="91425" anchor="b" anchorCtr="0">
            <a:noAutofit/>
          </a:bodyPr>
          <a:lstStyle>
            <a:lvl1pPr marR="0" lvl="0" algn="l">
              <a:lnSpc>
                <a:spcPct val="100000"/>
              </a:lnSpc>
              <a:spcBef>
                <a:spcPts val="0"/>
              </a:spcBef>
              <a:spcAft>
                <a:spcPts val="0"/>
              </a:spcAft>
              <a:buClr>
                <a:srgbClr val="6CB255"/>
              </a:buClr>
              <a:buSzPts val="2400"/>
              <a:buFont typeface="Arial"/>
              <a:buNone/>
              <a:defRPr sz="2400" b="0" i="0" u="none" strike="noStrike" cap="none">
                <a:solidFill>
                  <a:srgbClr val="6CB255"/>
                </a:solidFill>
                <a:latin typeface="Arial"/>
                <a:ea typeface="Arial"/>
                <a:cs typeface="Arial"/>
                <a:sym typeface="Arial"/>
              </a:defRPr>
            </a:lvl1pPr>
            <a:lvl2pPr lvl="1">
              <a:spcBef>
                <a:spcPts val="0"/>
              </a:spcBef>
              <a:spcAft>
                <a:spcPts val="0"/>
              </a:spcAft>
              <a:buSzPts val="1800"/>
              <a:buNone/>
              <a:defRPr sz="1800"/>
            </a:lvl2pPr>
            <a:lvl3pPr lvl="2">
              <a:spcBef>
                <a:spcPts val="0"/>
              </a:spcBef>
              <a:spcAft>
                <a:spcPts val="0"/>
              </a:spcAft>
              <a:buSzPts val="1800"/>
              <a:buNone/>
              <a:defRPr sz="1800"/>
            </a:lvl3pPr>
            <a:lvl4pPr lvl="3">
              <a:spcBef>
                <a:spcPts val="0"/>
              </a:spcBef>
              <a:spcAft>
                <a:spcPts val="0"/>
              </a:spcAft>
              <a:buSzPts val="1800"/>
              <a:buNone/>
              <a:defRPr sz="1800"/>
            </a:lvl4pPr>
            <a:lvl5pPr lvl="4">
              <a:spcBef>
                <a:spcPts val="0"/>
              </a:spcBef>
              <a:spcAft>
                <a:spcPts val="0"/>
              </a:spcAft>
              <a:buSzPts val="1800"/>
              <a:buNone/>
              <a:defRPr sz="1800"/>
            </a:lvl5pPr>
            <a:lvl6pPr lvl="5">
              <a:spcBef>
                <a:spcPts val="0"/>
              </a:spcBef>
              <a:spcAft>
                <a:spcPts val="0"/>
              </a:spcAft>
              <a:buSzPts val="1800"/>
              <a:buNone/>
              <a:defRPr sz="1800"/>
            </a:lvl6pPr>
            <a:lvl7pPr lvl="6">
              <a:spcBef>
                <a:spcPts val="0"/>
              </a:spcBef>
              <a:spcAft>
                <a:spcPts val="0"/>
              </a:spcAft>
              <a:buSzPts val="1800"/>
              <a:buNone/>
              <a:defRPr sz="1800"/>
            </a:lvl7pPr>
            <a:lvl8pPr lvl="7">
              <a:spcBef>
                <a:spcPts val="0"/>
              </a:spcBef>
              <a:spcAft>
                <a:spcPts val="0"/>
              </a:spcAft>
              <a:buSzPts val="1800"/>
              <a:buNone/>
              <a:defRPr sz="1800"/>
            </a:lvl8pPr>
            <a:lvl9pPr lvl="8">
              <a:spcBef>
                <a:spcPts val="0"/>
              </a:spcBef>
              <a:spcAft>
                <a:spcPts val="0"/>
              </a:spcAft>
              <a:buSzPts val="1800"/>
              <a:buNone/>
              <a:defRPr sz="1800"/>
            </a:lvl9pPr>
          </a:lstStyle>
          <a:p>
            <a:endParaRPr/>
          </a:p>
        </p:txBody>
      </p:sp>
      <p:sp>
        <p:nvSpPr>
          <p:cNvPr id="25" name="Google Shape;25;p26"/>
          <p:cNvSpPr>
            <a:spLocks noGrp="1"/>
          </p:cNvSpPr>
          <p:nvPr>
            <p:ph type="pic" idx="2"/>
          </p:nvPr>
        </p:nvSpPr>
        <p:spPr>
          <a:xfrm>
            <a:off x="457199" y="1122386"/>
            <a:ext cx="8062913" cy="3500071"/>
          </a:xfrm>
          <a:prstGeom prst="rect">
            <a:avLst/>
          </a:prstGeom>
          <a:noFill/>
          <a:ln>
            <a:noFill/>
          </a:ln>
        </p:spPr>
        <p:txBody>
          <a:bodyPr spcFirstLastPara="1" wrap="square" lIns="91425" tIns="91425" rIns="91425" bIns="91425" anchor="t" anchorCtr="0">
            <a:noAutofit/>
          </a:bodyPr>
          <a:lstStyle>
            <a:lvl1pPr marR="0" lvl="0" algn="l" rtl="0">
              <a:lnSpc>
                <a:spcPct val="100000"/>
              </a:lnSpc>
              <a:spcBef>
                <a:spcPts val="400"/>
              </a:spcBef>
              <a:spcAft>
                <a:spcPts val="0"/>
              </a:spcAft>
              <a:buClr>
                <a:srgbClr val="6CB255"/>
              </a:buClr>
              <a:buSzPts val="2000"/>
              <a:buFont typeface="Arial"/>
              <a:buNone/>
              <a:defRPr sz="2000" b="0" i="0" u="none" strike="noStrike" cap="none">
                <a:solidFill>
                  <a:schemeClr val="dk1"/>
                </a:solidFill>
                <a:latin typeface="Arial"/>
                <a:ea typeface="Arial"/>
                <a:cs typeface="Arial"/>
                <a:sym typeface="Arial"/>
              </a:defRPr>
            </a:lvl1pPr>
            <a:lvl2pPr marR="0" lvl="1" algn="l" rtl="0">
              <a:lnSpc>
                <a:spcPct val="100000"/>
              </a:lnSpc>
              <a:spcBef>
                <a:spcPts val="600"/>
              </a:spcBef>
              <a:spcAft>
                <a:spcPts val="0"/>
              </a:spcAft>
              <a:buClr>
                <a:srgbClr val="6CB255"/>
              </a:buClr>
              <a:buSzPts val="2000"/>
              <a:buFont typeface="Arial"/>
              <a:buChar char="•"/>
              <a:defRPr sz="2000" b="0" i="0" u="none" strike="noStrike" cap="none">
                <a:solidFill>
                  <a:srgbClr val="000000"/>
                </a:solidFill>
                <a:latin typeface="Arial"/>
                <a:ea typeface="Arial"/>
                <a:cs typeface="Arial"/>
                <a:sym typeface="Arial"/>
              </a:defRPr>
            </a:lvl2pPr>
            <a:lvl3pPr marR="0" lvl="2" algn="l" rtl="0">
              <a:lnSpc>
                <a:spcPct val="100000"/>
              </a:lnSpc>
              <a:spcBef>
                <a:spcPts val="360"/>
              </a:spcBef>
              <a:spcAft>
                <a:spcPts val="0"/>
              </a:spcAft>
              <a:buClr>
                <a:srgbClr val="6CB255"/>
              </a:buClr>
              <a:buSzPts val="1800"/>
              <a:buFont typeface="Arial"/>
              <a:buChar char="•"/>
              <a:defRPr sz="1800" b="0" i="0" u="none" strike="noStrike" cap="none">
                <a:solidFill>
                  <a:srgbClr val="000000"/>
                </a:solidFill>
                <a:latin typeface="Arial"/>
                <a:ea typeface="Arial"/>
                <a:cs typeface="Arial"/>
                <a:sym typeface="Arial"/>
              </a:defRPr>
            </a:lvl3pPr>
            <a:lvl4pPr marR="0" lvl="3" algn="l" rtl="0">
              <a:lnSpc>
                <a:spcPct val="100000"/>
              </a:lnSpc>
              <a:spcBef>
                <a:spcPts val="360"/>
              </a:spcBef>
              <a:spcAft>
                <a:spcPts val="0"/>
              </a:spcAft>
              <a:buClr>
                <a:srgbClr val="6CB255"/>
              </a:buClr>
              <a:buSzPts val="1800"/>
              <a:buFont typeface="Arial"/>
              <a:buChar char="•"/>
              <a:defRPr sz="1800" b="0" i="0" u="none" strike="noStrike" cap="none">
                <a:solidFill>
                  <a:srgbClr val="000000"/>
                </a:solidFill>
                <a:latin typeface="Arial"/>
                <a:ea typeface="Arial"/>
                <a:cs typeface="Arial"/>
                <a:sym typeface="Arial"/>
              </a:defRPr>
            </a:lvl4pPr>
            <a:lvl5pPr marR="0" lvl="4" algn="l" rtl="0">
              <a:lnSpc>
                <a:spcPct val="100000"/>
              </a:lnSpc>
              <a:spcBef>
                <a:spcPts val="360"/>
              </a:spcBef>
              <a:spcAft>
                <a:spcPts val="0"/>
              </a:spcAft>
              <a:buClr>
                <a:srgbClr val="6CB255"/>
              </a:buClr>
              <a:buSzPts val="1800"/>
              <a:buFont typeface="Arial"/>
              <a:buChar char="•"/>
              <a:defRPr sz="1800" b="0" i="0" u="none" strike="noStrike" cap="none">
                <a:solidFill>
                  <a:srgbClr val="000000"/>
                </a:solidFill>
                <a:latin typeface="Arial"/>
                <a:ea typeface="Arial"/>
                <a:cs typeface="Arial"/>
                <a:sym typeface="Arial"/>
              </a:defRPr>
            </a:lvl5pPr>
            <a:lvl6pPr marR="0" lvl="5" algn="l" rtl="0">
              <a:lnSpc>
                <a:spcPct val="100000"/>
              </a:lnSpc>
              <a:spcBef>
                <a:spcPts val="320"/>
              </a:spcBef>
              <a:spcAft>
                <a:spcPts val="0"/>
              </a:spcAft>
              <a:buClr>
                <a:schemeClr val="dk2"/>
              </a:buClr>
              <a:buSzPts val="1600"/>
              <a:buFont typeface="Arial"/>
              <a:buChar char="•"/>
              <a:defRPr sz="1600" b="0" i="0" u="none" strike="noStrike" cap="none">
                <a:solidFill>
                  <a:schemeClr val="dk1"/>
                </a:solidFill>
                <a:latin typeface="Arial"/>
                <a:ea typeface="Arial"/>
                <a:cs typeface="Arial"/>
                <a:sym typeface="Arial"/>
              </a:defRPr>
            </a:lvl6pPr>
            <a:lvl7pPr marR="0" lvl="6" algn="l" rtl="0">
              <a:lnSpc>
                <a:spcPct val="100000"/>
              </a:lnSpc>
              <a:spcBef>
                <a:spcPts val="320"/>
              </a:spcBef>
              <a:spcAft>
                <a:spcPts val="0"/>
              </a:spcAft>
              <a:buClr>
                <a:schemeClr val="dk2"/>
              </a:buClr>
              <a:buSzPts val="1600"/>
              <a:buFont typeface="Arial"/>
              <a:buChar char="•"/>
              <a:defRPr sz="1600" b="0" i="0" u="none" strike="noStrike" cap="none">
                <a:solidFill>
                  <a:schemeClr val="dk1"/>
                </a:solidFill>
                <a:latin typeface="Arial"/>
                <a:ea typeface="Arial"/>
                <a:cs typeface="Arial"/>
                <a:sym typeface="Arial"/>
              </a:defRPr>
            </a:lvl7pPr>
            <a:lvl8pPr marR="0" lvl="7" algn="l" rtl="0">
              <a:lnSpc>
                <a:spcPct val="100000"/>
              </a:lnSpc>
              <a:spcBef>
                <a:spcPts val="320"/>
              </a:spcBef>
              <a:spcAft>
                <a:spcPts val="0"/>
              </a:spcAft>
              <a:buClr>
                <a:schemeClr val="dk2"/>
              </a:buClr>
              <a:buSzPts val="1600"/>
              <a:buFont typeface="Arial"/>
              <a:buChar char="•"/>
              <a:defRPr sz="1600" b="0" i="0" u="none" strike="noStrike" cap="none">
                <a:solidFill>
                  <a:schemeClr val="dk1"/>
                </a:solidFill>
                <a:latin typeface="Arial"/>
                <a:ea typeface="Arial"/>
                <a:cs typeface="Arial"/>
                <a:sym typeface="Arial"/>
              </a:defRPr>
            </a:lvl8pPr>
            <a:lvl9pPr marR="0" lvl="8" algn="l" rtl="0">
              <a:lnSpc>
                <a:spcPct val="100000"/>
              </a:lnSpc>
              <a:spcBef>
                <a:spcPts val="320"/>
              </a:spcBef>
              <a:spcAft>
                <a:spcPts val="0"/>
              </a:spcAft>
              <a:buClr>
                <a:schemeClr val="dk2"/>
              </a:buClr>
              <a:buSzPts val="1600"/>
              <a:buFont typeface="Arial"/>
              <a:buChar char="•"/>
              <a:defRPr sz="1600" b="0" i="0" u="none" strike="noStrike" cap="none">
                <a:solidFill>
                  <a:schemeClr val="dk1"/>
                </a:solidFill>
                <a:latin typeface="Arial"/>
                <a:ea typeface="Arial"/>
                <a:cs typeface="Arial"/>
                <a:sym typeface="Arial"/>
              </a:defRPr>
            </a:lvl9pPr>
          </a:lstStyle>
          <a:p>
            <a:endParaRPr/>
          </a:p>
        </p:txBody>
      </p:sp>
      <p:sp>
        <p:nvSpPr>
          <p:cNvPr id="26" name="Google Shape;26;p26"/>
          <p:cNvSpPr txBox="1">
            <a:spLocks noGrp="1"/>
          </p:cNvSpPr>
          <p:nvPr>
            <p:ph type="body" idx="1"/>
          </p:nvPr>
        </p:nvSpPr>
        <p:spPr>
          <a:xfrm>
            <a:off x="457200" y="4843982"/>
            <a:ext cx="8062912" cy="1166382"/>
          </a:xfrm>
          <a:prstGeom prst="rect">
            <a:avLst/>
          </a:prstGeom>
          <a:noFill/>
          <a:ln>
            <a:noFill/>
          </a:ln>
        </p:spPr>
        <p:txBody>
          <a:bodyPr spcFirstLastPara="1" wrap="square" lIns="91425" tIns="91425" rIns="91425" bIns="91425" anchor="t" anchorCtr="0">
            <a:noAutofit/>
          </a:bodyPr>
          <a:lstStyle>
            <a:lvl1pPr marL="457200" marR="0" lvl="0" indent="-228600" algn="l">
              <a:lnSpc>
                <a:spcPct val="100000"/>
              </a:lnSpc>
              <a:spcBef>
                <a:spcPts val="400"/>
              </a:spcBef>
              <a:spcAft>
                <a:spcPts val="0"/>
              </a:spcAft>
              <a:buClr>
                <a:srgbClr val="6CB255"/>
              </a:buClr>
              <a:buSzPts val="2000"/>
              <a:buFont typeface="Arial"/>
              <a:buNone/>
              <a:defRPr sz="2000" b="0" i="0" u="none" strike="noStrike" cap="none">
                <a:solidFill>
                  <a:srgbClr val="000000"/>
                </a:solidFill>
                <a:latin typeface="Arial"/>
                <a:ea typeface="Arial"/>
                <a:cs typeface="Arial"/>
                <a:sym typeface="Arial"/>
              </a:defRPr>
            </a:lvl1pPr>
            <a:lvl2pPr marL="914400" marR="0" lvl="1" indent="-355600" algn="l">
              <a:lnSpc>
                <a:spcPct val="100000"/>
              </a:lnSpc>
              <a:spcBef>
                <a:spcPts val="600"/>
              </a:spcBef>
              <a:spcAft>
                <a:spcPts val="0"/>
              </a:spcAft>
              <a:buClr>
                <a:srgbClr val="6CB255"/>
              </a:buClr>
              <a:buSzPts val="2000"/>
              <a:buFont typeface="Arial"/>
              <a:buAutoNum type="alphaLcParenR"/>
              <a:defRPr sz="2000" b="0" i="0" u="none" strike="noStrike" cap="none">
                <a:solidFill>
                  <a:schemeClr val="dk1"/>
                </a:solidFill>
                <a:latin typeface="Arial"/>
                <a:ea typeface="Arial"/>
                <a:cs typeface="Arial"/>
                <a:sym typeface="Arial"/>
              </a:defRPr>
            </a:lvl2pPr>
            <a:lvl3pPr marL="1371600" marR="0" lvl="2" indent="-342900" algn="l">
              <a:lnSpc>
                <a:spcPct val="100000"/>
              </a:lnSpc>
              <a:spcBef>
                <a:spcPts val="360"/>
              </a:spcBef>
              <a:spcAft>
                <a:spcPts val="0"/>
              </a:spcAft>
              <a:buClr>
                <a:srgbClr val="6CB255"/>
              </a:buClr>
              <a:buSzPts val="1800"/>
              <a:buFont typeface="Arial"/>
              <a:buAutoNum type="alphaLcParenR"/>
              <a:defRPr sz="1800" b="0" i="0" u="none" strike="noStrike" cap="none">
                <a:solidFill>
                  <a:schemeClr val="dk1"/>
                </a:solidFill>
                <a:latin typeface="Arial"/>
                <a:ea typeface="Arial"/>
                <a:cs typeface="Arial"/>
                <a:sym typeface="Arial"/>
              </a:defRPr>
            </a:lvl3pPr>
            <a:lvl4pPr marL="1828800" marR="0" lvl="3" indent="-342900" algn="l">
              <a:lnSpc>
                <a:spcPct val="100000"/>
              </a:lnSpc>
              <a:spcBef>
                <a:spcPts val="360"/>
              </a:spcBef>
              <a:spcAft>
                <a:spcPts val="0"/>
              </a:spcAft>
              <a:buClr>
                <a:srgbClr val="6CB255"/>
              </a:buClr>
              <a:buSzPts val="1800"/>
              <a:buFont typeface="Arial"/>
              <a:buAutoNum type="alphaLcParenR"/>
              <a:defRPr sz="1800" b="0" i="0" u="none" strike="noStrike" cap="none">
                <a:solidFill>
                  <a:schemeClr val="dk1"/>
                </a:solidFill>
                <a:latin typeface="Arial"/>
                <a:ea typeface="Arial"/>
                <a:cs typeface="Arial"/>
                <a:sym typeface="Arial"/>
              </a:defRPr>
            </a:lvl4pPr>
            <a:lvl5pPr marL="2286000" marR="0" lvl="4" indent="-342900" algn="l">
              <a:lnSpc>
                <a:spcPct val="100000"/>
              </a:lnSpc>
              <a:spcBef>
                <a:spcPts val="360"/>
              </a:spcBef>
              <a:spcAft>
                <a:spcPts val="0"/>
              </a:spcAft>
              <a:buClr>
                <a:srgbClr val="6CB255"/>
              </a:buClr>
              <a:buSzPts val="1800"/>
              <a:buFont typeface="Arial"/>
              <a:buAutoNum type="alphaLcParenR"/>
              <a:defRPr sz="1800" b="0" i="0" u="none" strike="noStrike" cap="none">
                <a:solidFill>
                  <a:schemeClr val="dk1"/>
                </a:solidFill>
                <a:latin typeface="Arial"/>
                <a:ea typeface="Arial"/>
                <a:cs typeface="Arial"/>
                <a:sym typeface="Arial"/>
              </a:defRPr>
            </a:lvl5pPr>
            <a:lvl6pPr marL="2743200" marR="0" lvl="5" indent="-330200" algn="l">
              <a:lnSpc>
                <a:spcPct val="100000"/>
              </a:lnSpc>
              <a:spcBef>
                <a:spcPts val="320"/>
              </a:spcBef>
              <a:spcAft>
                <a:spcPts val="0"/>
              </a:spcAft>
              <a:buClr>
                <a:schemeClr val="dk2"/>
              </a:buClr>
              <a:buSzPts val="1600"/>
              <a:buFont typeface="Arial"/>
              <a:buChar char="•"/>
              <a:defRPr sz="1600" b="0" i="0" u="none" strike="noStrike" cap="none">
                <a:solidFill>
                  <a:schemeClr val="dk1"/>
                </a:solidFill>
                <a:latin typeface="Arial"/>
                <a:ea typeface="Arial"/>
                <a:cs typeface="Arial"/>
                <a:sym typeface="Arial"/>
              </a:defRPr>
            </a:lvl6pPr>
            <a:lvl7pPr marL="3200400" marR="0" lvl="6" indent="-330200" algn="l">
              <a:lnSpc>
                <a:spcPct val="100000"/>
              </a:lnSpc>
              <a:spcBef>
                <a:spcPts val="320"/>
              </a:spcBef>
              <a:spcAft>
                <a:spcPts val="0"/>
              </a:spcAft>
              <a:buClr>
                <a:schemeClr val="dk2"/>
              </a:buClr>
              <a:buSzPts val="1600"/>
              <a:buFont typeface="Arial"/>
              <a:buChar char="•"/>
              <a:defRPr sz="1600" b="0" i="0" u="none" strike="noStrike" cap="none">
                <a:solidFill>
                  <a:schemeClr val="dk1"/>
                </a:solidFill>
                <a:latin typeface="Arial"/>
                <a:ea typeface="Arial"/>
                <a:cs typeface="Arial"/>
                <a:sym typeface="Arial"/>
              </a:defRPr>
            </a:lvl7pPr>
            <a:lvl8pPr marL="3657600" marR="0" lvl="7" indent="-330200" algn="l">
              <a:lnSpc>
                <a:spcPct val="100000"/>
              </a:lnSpc>
              <a:spcBef>
                <a:spcPts val="320"/>
              </a:spcBef>
              <a:spcAft>
                <a:spcPts val="0"/>
              </a:spcAft>
              <a:buClr>
                <a:schemeClr val="dk2"/>
              </a:buClr>
              <a:buSzPts val="1600"/>
              <a:buFont typeface="Arial"/>
              <a:buChar char="•"/>
              <a:defRPr sz="1600" b="0" i="0" u="none" strike="noStrike" cap="none">
                <a:solidFill>
                  <a:schemeClr val="dk1"/>
                </a:solidFill>
                <a:latin typeface="Arial"/>
                <a:ea typeface="Arial"/>
                <a:cs typeface="Arial"/>
                <a:sym typeface="Arial"/>
              </a:defRPr>
            </a:lvl8pPr>
            <a:lvl9pPr marL="4114800" marR="0" lvl="8" indent="-330200" algn="l">
              <a:lnSpc>
                <a:spcPct val="100000"/>
              </a:lnSpc>
              <a:spcBef>
                <a:spcPts val="320"/>
              </a:spcBef>
              <a:spcAft>
                <a:spcPts val="0"/>
              </a:spcAft>
              <a:buClr>
                <a:schemeClr val="dk2"/>
              </a:buClr>
              <a:buSzPts val="1600"/>
              <a:buFont typeface="Arial"/>
              <a:buChar char="•"/>
              <a:defRPr sz="1600" b="0" i="0" u="none" strike="noStrike" cap="none">
                <a:solidFill>
                  <a:schemeClr val="dk1"/>
                </a:solidFill>
                <a:latin typeface="Arial"/>
                <a:ea typeface="Arial"/>
                <a:cs typeface="Arial"/>
                <a:sym typeface="Arial"/>
              </a:defRPr>
            </a:lvl9pPr>
          </a:lstStyle>
          <a:p>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matchingName="Two Content">
  <p:cSld name="Two Content">
    <p:spTree>
      <p:nvGrpSpPr>
        <p:cNvPr id="1" name="Shape 27"/>
        <p:cNvGrpSpPr/>
        <p:nvPr/>
      </p:nvGrpSpPr>
      <p:grpSpPr>
        <a:xfrm>
          <a:off x="0" y="0"/>
          <a:ext cx="0" cy="0"/>
          <a:chOff x="0" y="0"/>
          <a:chExt cx="0" cy="0"/>
        </a:xfrm>
      </p:grpSpPr>
      <p:sp>
        <p:nvSpPr>
          <p:cNvPr id="28" name="Google Shape;28;p27"/>
          <p:cNvSpPr txBox="1">
            <a:spLocks noGrp="1"/>
          </p:cNvSpPr>
          <p:nvPr>
            <p:ph type="title"/>
          </p:nvPr>
        </p:nvSpPr>
        <p:spPr>
          <a:xfrm>
            <a:off x="457200" y="241326"/>
            <a:ext cx="8062912" cy="659535"/>
          </a:xfrm>
          <a:prstGeom prst="rect">
            <a:avLst/>
          </a:prstGeom>
          <a:noFill/>
          <a:ln>
            <a:noFill/>
          </a:ln>
        </p:spPr>
        <p:txBody>
          <a:bodyPr spcFirstLastPara="1" wrap="square" lIns="91425" tIns="91425" rIns="91425" bIns="91425" anchor="b" anchorCtr="0">
            <a:noAutofit/>
          </a:bodyPr>
          <a:lstStyle>
            <a:lvl1pPr marR="0" lvl="0" algn="l">
              <a:lnSpc>
                <a:spcPct val="100000"/>
              </a:lnSpc>
              <a:spcBef>
                <a:spcPts val="0"/>
              </a:spcBef>
              <a:spcAft>
                <a:spcPts val="0"/>
              </a:spcAft>
              <a:buClr>
                <a:srgbClr val="6CB255"/>
              </a:buClr>
              <a:buSzPts val="2400"/>
              <a:buFont typeface="Arial"/>
              <a:buNone/>
              <a:defRPr sz="2400" b="0" i="0" u="none" strike="noStrike" cap="none">
                <a:solidFill>
                  <a:srgbClr val="6CB255"/>
                </a:solidFill>
                <a:latin typeface="Arial"/>
                <a:ea typeface="Arial"/>
                <a:cs typeface="Arial"/>
                <a:sym typeface="Arial"/>
              </a:defRPr>
            </a:lvl1pPr>
            <a:lvl2pPr lvl="1">
              <a:spcBef>
                <a:spcPts val="0"/>
              </a:spcBef>
              <a:spcAft>
                <a:spcPts val="0"/>
              </a:spcAft>
              <a:buSzPts val="1800"/>
              <a:buNone/>
              <a:defRPr sz="1800"/>
            </a:lvl2pPr>
            <a:lvl3pPr lvl="2">
              <a:spcBef>
                <a:spcPts val="0"/>
              </a:spcBef>
              <a:spcAft>
                <a:spcPts val="0"/>
              </a:spcAft>
              <a:buSzPts val="1800"/>
              <a:buNone/>
              <a:defRPr sz="1800"/>
            </a:lvl3pPr>
            <a:lvl4pPr lvl="3">
              <a:spcBef>
                <a:spcPts val="0"/>
              </a:spcBef>
              <a:spcAft>
                <a:spcPts val="0"/>
              </a:spcAft>
              <a:buSzPts val="1800"/>
              <a:buNone/>
              <a:defRPr sz="1800"/>
            </a:lvl4pPr>
            <a:lvl5pPr lvl="4">
              <a:spcBef>
                <a:spcPts val="0"/>
              </a:spcBef>
              <a:spcAft>
                <a:spcPts val="0"/>
              </a:spcAft>
              <a:buSzPts val="1800"/>
              <a:buNone/>
              <a:defRPr sz="1800"/>
            </a:lvl5pPr>
            <a:lvl6pPr lvl="5">
              <a:spcBef>
                <a:spcPts val="0"/>
              </a:spcBef>
              <a:spcAft>
                <a:spcPts val="0"/>
              </a:spcAft>
              <a:buSzPts val="1800"/>
              <a:buNone/>
              <a:defRPr sz="1800"/>
            </a:lvl6pPr>
            <a:lvl7pPr lvl="6">
              <a:spcBef>
                <a:spcPts val="0"/>
              </a:spcBef>
              <a:spcAft>
                <a:spcPts val="0"/>
              </a:spcAft>
              <a:buSzPts val="1800"/>
              <a:buNone/>
              <a:defRPr sz="1800"/>
            </a:lvl7pPr>
            <a:lvl8pPr lvl="7">
              <a:spcBef>
                <a:spcPts val="0"/>
              </a:spcBef>
              <a:spcAft>
                <a:spcPts val="0"/>
              </a:spcAft>
              <a:buSzPts val="1800"/>
              <a:buNone/>
              <a:defRPr sz="1800"/>
            </a:lvl8pPr>
            <a:lvl9pPr lvl="8">
              <a:spcBef>
                <a:spcPts val="0"/>
              </a:spcBef>
              <a:spcAft>
                <a:spcPts val="0"/>
              </a:spcAft>
              <a:buSzPts val="1800"/>
              <a:buNone/>
              <a:defRPr sz="1800"/>
            </a:lvl9pPr>
          </a:lstStyle>
          <a:p>
            <a:endParaRPr/>
          </a:p>
        </p:txBody>
      </p:sp>
      <p:sp>
        <p:nvSpPr>
          <p:cNvPr id="29" name="Google Shape;29;p27"/>
          <p:cNvSpPr txBox="1">
            <a:spLocks noGrp="1"/>
          </p:cNvSpPr>
          <p:nvPr>
            <p:ph type="dt" idx="10"/>
          </p:nvPr>
        </p:nvSpPr>
        <p:spPr>
          <a:xfrm>
            <a:off x="457200" y="6172201"/>
            <a:ext cx="3429000" cy="304800"/>
          </a:xfrm>
          <a:prstGeom prst="rect">
            <a:avLst/>
          </a:prstGeom>
          <a:noFill/>
          <a:ln>
            <a:noFill/>
          </a:ln>
        </p:spPr>
        <p:txBody>
          <a:bodyPr spcFirstLastPara="1" wrap="square" lIns="91425" tIns="91425" rIns="91425" bIns="91425" anchor="b" anchorCtr="0">
            <a:noAutofit/>
          </a:bodyPr>
          <a:lstStyle>
            <a:lvl1pPr marR="0" lvl="0" algn="l">
              <a:lnSpc>
                <a:spcPct val="100000"/>
              </a:lnSpc>
              <a:spcBef>
                <a:spcPts val="0"/>
              </a:spcBef>
              <a:spcAft>
                <a:spcPts val="0"/>
              </a:spcAft>
              <a:buClr>
                <a:schemeClr val="dk1"/>
              </a:buClr>
              <a:buSzPts val="1000"/>
              <a:buFont typeface="Arial"/>
              <a:buNone/>
              <a:defRPr sz="1000" b="0" i="0" u="none" strike="noStrike" cap="none">
                <a:solidFill>
                  <a:schemeClr val="dk1"/>
                </a:solidFill>
                <a:latin typeface="Arial"/>
                <a:ea typeface="Arial"/>
                <a:cs typeface="Arial"/>
                <a:sym typeface="Arial"/>
              </a:defRPr>
            </a:lvl1pPr>
            <a:lvl2pPr marR="0" lvl="1" algn="l">
              <a:lnSpc>
                <a:spcPct val="100000"/>
              </a:lnSpc>
              <a:spcBef>
                <a:spcPts val="0"/>
              </a:spcBef>
              <a:spcAft>
                <a:spcPts val="0"/>
              </a:spcAft>
              <a:buClr>
                <a:schemeClr val="dk1"/>
              </a:buClr>
              <a:buSzPts val="1800"/>
              <a:buFont typeface="Arial"/>
              <a:buNone/>
              <a:defRPr sz="1800" b="0" i="0" u="none" strike="noStrike" cap="none">
                <a:solidFill>
                  <a:schemeClr val="dk1"/>
                </a:solidFill>
                <a:latin typeface="Arial"/>
                <a:ea typeface="Arial"/>
                <a:cs typeface="Arial"/>
                <a:sym typeface="Arial"/>
              </a:defRPr>
            </a:lvl2pPr>
            <a:lvl3pPr marR="0" lvl="2" algn="l">
              <a:lnSpc>
                <a:spcPct val="100000"/>
              </a:lnSpc>
              <a:spcBef>
                <a:spcPts val="0"/>
              </a:spcBef>
              <a:spcAft>
                <a:spcPts val="0"/>
              </a:spcAft>
              <a:buClr>
                <a:schemeClr val="dk1"/>
              </a:buClr>
              <a:buSzPts val="1800"/>
              <a:buFont typeface="Arial"/>
              <a:buNone/>
              <a:defRPr sz="1800" b="0" i="0" u="none" strike="noStrike" cap="none">
                <a:solidFill>
                  <a:schemeClr val="dk1"/>
                </a:solidFill>
                <a:latin typeface="Arial"/>
                <a:ea typeface="Arial"/>
                <a:cs typeface="Arial"/>
                <a:sym typeface="Arial"/>
              </a:defRPr>
            </a:lvl3pPr>
            <a:lvl4pPr marR="0" lvl="3" algn="l">
              <a:lnSpc>
                <a:spcPct val="100000"/>
              </a:lnSpc>
              <a:spcBef>
                <a:spcPts val="0"/>
              </a:spcBef>
              <a:spcAft>
                <a:spcPts val="0"/>
              </a:spcAft>
              <a:buClr>
                <a:schemeClr val="dk1"/>
              </a:buClr>
              <a:buSzPts val="1800"/>
              <a:buFont typeface="Arial"/>
              <a:buNone/>
              <a:defRPr sz="1800" b="0" i="0" u="none" strike="noStrike" cap="none">
                <a:solidFill>
                  <a:schemeClr val="dk1"/>
                </a:solidFill>
                <a:latin typeface="Arial"/>
                <a:ea typeface="Arial"/>
                <a:cs typeface="Arial"/>
                <a:sym typeface="Arial"/>
              </a:defRPr>
            </a:lvl4pPr>
            <a:lvl5pPr marR="0" lvl="4" algn="l">
              <a:lnSpc>
                <a:spcPct val="100000"/>
              </a:lnSpc>
              <a:spcBef>
                <a:spcPts val="0"/>
              </a:spcBef>
              <a:spcAft>
                <a:spcPts val="0"/>
              </a:spcAft>
              <a:buClr>
                <a:schemeClr val="dk1"/>
              </a:buClr>
              <a:buSzPts val="1800"/>
              <a:buFont typeface="Arial"/>
              <a:buNone/>
              <a:defRPr sz="1800" b="0" i="0" u="none" strike="noStrike" cap="none">
                <a:solidFill>
                  <a:schemeClr val="dk1"/>
                </a:solidFill>
                <a:latin typeface="Arial"/>
                <a:ea typeface="Arial"/>
                <a:cs typeface="Arial"/>
                <a:sym typeface="Arial"/>
              </a:defRPr>
            </a:lvl5pPr>
            <a:lvl6pPr marR="0" lvl="5" algn="l">
              <a:lnSpc>
                <a:spcPct val="100000"/>
              </a:lnSpc>
              <a:spcBef>
                <a:spcPts val="0"/>
              </a:spcBef>
              <a:spcAft>
                <a:spcPts val="0"/>
              </a:spcAft>
              <a:buClr>
                <a:schemeClr val="dk1"/>
              </a:buClr>
              <a:buSzPts val="1800"/>
              <a:buFont typeface="Arial"/>
              <a:buNone/>
              <a:defRPr sz="1800" b="0" i="0" u="none" strike="noStrike" cap="none">
                <a:solidFill>
                  <a:schemeClr val="dk1"/>
                </a:solidFill>
                <a:latin typeface="Arial"/>
                <a:ea typeface="Arial"/>
                <a:cs typeface="Arial"/>
                <a:sym typeface="Arial"/>
              </a:defRPr>
            </a:lvl6pPr>
            <a:lvl7pPr marR="0" lvl="6" algn="l">
              <a:lnSpc>
                <a:spcPct val="100000"/>
              </a:lnSpc>
              <a:spcBef>
                <a:spcPts val="0"/>
              </a:spcBef>
              <a:spcAft>
                <a:spcPts val="0"/>
              </a:spcAft>
              <a:buClr>
                <a:schemeClr val="dk1"/>
              </a:buClr>
              <a:buSzPts val="1800"/>
              <a:buFont typeface="Arial"/>
              <a:buNone/>
              <a:defRPr sz="1800" b="0" i="0" u="none" strike="noStrike" cap="none">
                <a:solidFill>
                  <a:schemeClr val="dk1"/>
                </a:solidFill>
                <a:latin typeface="Arial"/>
                <a:ea typeface="Arial"/>
                <a:cs typeface="Arial"/>
                <a:sym typeface="Arial"/>
              </a:defRPr>
            </a:lvl7pPr>
            <a:lvl8pPr marR="0" lvl="7" algn="l">
              <a:lnSpc>
                <a:spcPct val="100000"/>
              </a:lnSpc>
              <a:spcBef>
                <a:spcPts val="0"/>
              </a:spcBef>
              <a:spcAft>
                <a:spcPts val="0"/>
              </a:spcAft>
              <a:buClr>
                <a:schemeClr val="dk1"/>
              </a:buClr>
              <a:buSzPts val="1800"/>
              <a:buFont typeface="Arial"/>
              <a:buNone/>
              <a:defRPr sz="1800" b="0" i="0" u="none" strike="noStrike" cap="none">
                <a:solidFill>
                  <a:schemeClr val="dk1"/>
                </a:solidFill>
                <a:latin typeface="Arial"/>
                <a:ea typeface="Arial"/>
                <a:cs typeface="Arial"/>
                <a:sym typeface="Arial"/>
              </a:defRPr>
            </a:lvl8pPr>
            <a:lvl9pPr marR="0" lvl="8" algn="l">
              <a:lnSpc>
                <a:spcPct val="100000"/>
              </a:lnSpc>
              <a:spcBef>
                <a:spcPts val="0"/>
              </a:spcBef>
              <a:spcAft>
                <a:spcPts val="0"/>
              </a:spcAft>
              <a:buClr>
                <a:schemeClr val="dk1"/>
              </a:buClr>
              <a:buSzPts val="1800"/>
              <a:buFont typeface="Arial"/>
              <a:buNone/>
              <a:defRPr sz="1800" b="0" i="0" u="none" strike="noStrike" cap="none">
                <a:solidFill>
                  <a:schemeClr val="dk1"/>
                </a:solidFill>
                <a:latin typeface="Arial"/>
                <a:ea typeface="Arial"/>
                <a:cs typeface="Arial"/>
                <a:sym typeface="Arial"/>
              </a:defRPr>
            </a:lvl9pPr>
          </a:lstStyle>
          <a:p>
            <a:endParaRPr/>
          </a:p>
        </p:txBody>
      </p:sp>
      <p:sp>
        <p:nvSpPr>
          <p:cNvPr id="30" name="Google Shape;30;p27"/>
          <p:cNvSpPr txBox="1">
            <a:spLocks noGrp="1"/>
          </p:cNvSpPr>
          <p:nvPr>
            <p:ph type="ftr" idx="11"/>
          </p:nvPr>
        </p:nvSpPr>
        <p:spPr>
          <a:xfrm>
            <a:off x="457200" y="6492875"/>
            <a:ext cx="3429000" cy="283845"/>
          </a:xfrm>
          <a:prstGeom prst="rect">
            <a:avLst/>
          </a:prstGeom>
          <a:noFill/>
          <a:ln>
            <a:noFill/>
          </a:ln>
        </p:spPr>
        <p:txBody>
          <a:bodyPr spcFirstLastPara="1" wrap="square" lIns="91425" tIns="91425" rIns="91425" bIns="91425" anchor="t" anchorCtr="0">
            <a:noAutofit/>
          </a:bodyPr>
          <a:lstStyle>
            <a:lvl1pPr marR="0" lvl="0" algn="l">
              <a:lnSpc>
                <a:spcPct val="100000"/>
              </a:lnSpc>
              <a:spcBef>
                <a:spcPts val="0"/>
              </a:spcBef>
              <a:spcAft>
                <a:spcPts val="0"/>
              </a:spcAft>
              <a:buClr>
                <a:schemeClr val="dk1"/>
              </a:buClr>
              <a:buSzPts val="1000"/>
              <a:buFont typeface="Arial"/>
              <a:buNone/>
              <a:defRPr sz="1000" b="0" i="0" u="none" strike="noStrike" cap="none">
                <a:solidFill>
                  <a:schemeClr val="dk1"/>
                </a:solidFill>
                <a:latin typeface="Arial"/>
                <a:ea typeface="Arial"/>
                <a:cs typeface="Arial"/>
                <a:sym typeface="Arial"/>
              </a:defRPr>
            </a:lvl1pPr>
            <a:lvl2pPr marR="0" lvl="1" algn="l">
              <a:lnSpc>
                <a:spcPct val="100000"/>
              </a:lnSpc>
              <a:spcBef>
                <a:spcPts val="0"/>
              </a:spcBef>
              <a:spcAft>
                <a:spcPts val="0"/>
              </a:spcAft>
              <a:buClr>
                <a:schemeClr val="dk1"/>
              </a:buClr>
              <a:buSzPts val="1800"/>
              <a:buFont typeface="Arial"/>
              <a:buNone/>
              <a:defRPr sz="1800" b="0" i="0" u="none" strike="noStrike" cap="none">
                <a:solidFill>
                  <a:schemeClr val="dk1"/>
                </a:solidFill>
                <a:latin typeface="Arial"/>
                <a:ea typeface="Arial"/>
                <a:cs typeface="Arial"/>
                <a:sym typeface="Arial"/>
              </a:defRPr>
            </a:lvl2pPr>
            <a:lvl3pPr marR="0" lvl="2" algn="l">
              <a:lnSpc>
                <a:spcPct val="100000"/>
              </a:lnSpc>
              <a:spcBef>
                <a:spcPts val="0"/>
              </a:spcBef>
              <a:spcAft>
                <a:spcPts val="0"/>
              </a:spcAft>
              <a:buClr>
                <a:schemeClr val="dk1"/>
              </a:buClr>
              <a:buSzPts val="1800"/>
              <a:buFont typeface="Arial"/>
              <a:buNone/>
              <a:defRPr sz="1800" b="0" i="0" u="none" strike="noStrike" cap="none">
                <a:solidFill>
                  <a:schemeClr val="dk1"/>
                </a:solidFill>
                <a:latin typeface="Arial"/>
                <a:ea typeface="Arial"/>
                <a:cs typeface="Arial"/>
                <a:sym typeface="Arial"/>
              </a:defRPr>
            </a:lvl3pPr>
            <a:lvl4pPr marR="0" lvl="3" algn="l">
              <a:lnSpc>
                <a:spcPct val="100000"/>
              </a:lnSpc>
              <a:spcBef>
                <a:spcPts val="0"/>
              </a:spcBef>
              <a:spcAft>
                <a:spcPts val="0"/>
              </a:spcAft>
              <a:buClr>
                <a:schemeClr val="dk1"/>
              </a:buClr>
              <a:buSzPts val="1800"/>
              <a:buFont typeface="Arial"/>
              <a:buNone/>
              <a:defRPr sz="1800" b="0" i="0" u="none" strike="noStrike" cap="none">
                <a:solidFill>
                  <a:schemeClr val="dk1"/>
                </a:solidFill>
                <a:latin typeface="Arial"/>
                <a:ea typeface="Arial"/>
                <a:cs typeface="Arial"/>
                <a:sym typeface="Arial"/>
              </a:defRPr>
            </a:lvl4pPr>
            <a:lvl5pPr marR="0" lvl="4" algn="l">
              <a:lnSpc>
                <a:spcPct val="100000"/>
              </a:lnSpc>
              <a:spcBef>
                <a:spcPts val="0"/>
              </a:spcBef>
              <a:spcAft>
                <a:spcPts val="0"/>
              </a:spcAft>
              <a:buClr>
                <a:schemeClr val="dk1"/>
              </a:buClr>
              <a:buSzPts val="1800"/>
              <a:buFont typeface="Arial"/>
              <a:buNone/>
              <a:defRPr sz="1800" b="0" i="0" u="none" strike="noStrike" cap="none">
                <a:solidFill>
                  <a:schemeClr val="dk1"/>
                </a:solidFill>
                <a:latin typeface="Arial"/>
                <a:ea typeface="Arial"/>
                <a:cs typeface="Arial"/>
                <a:sym typeface="Arial"/>
              </a:defRPr>
            </a:lvl5pPr>
            <a:lvl6pPr marR="0" lvl="5" algn="l">
              <a:lnSpc>
                <a:spcPct val="100000"/>
              </a:lnSpc>
              <a:spcBef>
                <a:spcPts val="0"/>
              </a:spcBef>
              <a:spcAft>
                <a:spcPts val="0"/>
              </a:spcAft>
              <a:buClr>
                <a:schemeClr val="dk1"/>
              </a:buClr>
              <a:buSzPts val="1800"/>
              <a:buFont typeface="Arial"/>
              <a:buNone/>
              <a:defRPr sz="1800" b="0" i="0" u="none" strike="noStrike" cap="none">
                <a:solidFill>
                  <a:schemeClr val="dk1"/>
                </a:solidFill>
                <a:latin typeface="Arial"/>
                <a:ea typeface="Arial"/>
                <a:cs typeface="Arial"/>
                <a:sym typeface="Arial"/>
              </a:defRPr>
            </a:lvl6pPr>
            <a:lvl7pPr marR="0" lvl="6" algn="l">
              <a:lnSpc>
                <a:spcPct val="100000"/>
              </a:lnSpc>
              <a:spcBef>
                <a:spcPts val="0"/>
              </a:spcBef>
              <a:spcAft>
                <a:spcPts val="0"/>
              </a:spcAft>
              <a:buClr>
                <a:schemeClr val="dk1"/>
              </a:buClr>
              <a:buSzPts val="1800"/>
              <a:buFont typeface="Arial"/>
              <a:buNone/>
              <a:defRPr sz="1800" b="0" i="0" u="none" strike="noStrike" cap="none">
                <a:solidFill>
                  <a:schemeClr val="dk1"/>
                </a:solidFill>
                <a:latin typeface="Arial"/>
                <a:ea typeface="Arial"/>
                <a:cs typeface="Arial"/>
                <a:sym typeface="Arial"/>
              </a:defRPr>
            </a:lvl7pPr>
            <a:lvl8pPr marR="0" lvl="7" algn="l">
              <a:lnSpc>
                <a:spcPct val="100000"/>
              </a:lnSpc>
              <a:spcBef>
                <a:spcPts val="0"/>
              </a:spcBef>
              <a:spcAft>
                <a:spcPts val="0"/>
              </a:spcAft>
              <a:buClr>
                <a:schemeClr val="dk1"/>
              </a:buClr>
              <a:buSzPts val="1800"/>
              <a:buFont typeface="Arial"/>
              <a:buNone/>
              <a:defRPr sz="1800" b="0" i="0" u="none" strike="noStrike" cap="none">
                <a:solidFill>
                  <a:schemeClr val="dk1"/>
                </a:solidFill>
                <a:latin typeface="Arial"/>
                <a:ea typeface="Arial"/>
                <a:cs typeface="Arial"/>
                <a:sym typeface="Arial"/>
              </a:defRPr>
            </a:lvl8pPr>
            <a:lvl9pPr marR="0" lvl="8" algn="l">
              <a:lnSpc>
                <a:spcPct val="100000"/>
              </a:lnSpc>
              <a:spcBef>
                <a:spcPts val="0"/>
              </a:spcBef>
              <a:spcAft>
                <a:spcPts val="0"/>
              </a:spcAft>
              <a:buClr>
                <a:schemeClr val="dk1"/>
              </a:buClr>
              <a:buSzPts val="1800"/>
              <a:buFont typeface="Arial"/>
              <a:buNone/>
              <a:defRPr sz="1800" b="0" i="0" u="none" strike="noStrike" cap="none">
                <a:solidFill>
                  <a:schemeClr val="dk1"/>
                </a:solidFill>
                <a:latin typeface="Arial"/>
                <a:ea typeface="Arial"/>
                <a:cs typeface="Arial"/>
                <a:sym typeface="Arial"/>
              </a:defRPr>
            </a:lvl9pPr>
          </a:lstStyle>
          <a:p>
            <a:endParaRPr/>
          </a:p>
        </p:txBody>
      </p:sp>
      <p:sp>
        <p:nvSpPr>
          <p:cNvPr id="31" name="Google Shape;31;p27"/>
          <p:cNvSpPr txBox="1">
            <a:spLocks noGrp="1"/>
          </p:cNvSpPr>
          <p:nvPr>
            <p:ph type="sldNum" idx="12"/>
          </p:nvPr>
        </p:nvSpPr>
        <p:spPr>
          <a:xfrm rot="-5400000">
            <a:off x="8044814" y="683895"/>
            <a:ext cx="1315721"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FFFFFF"/>
              </a:buClr>
              <a:buSzPts val="600"/>
              <a:buFont typeface="Arial"/>
              <a:buNone/>
              <a:defRPr sz="2400" b="1" i="0" u="none" strike="noStrike" cap="none">
                <a:solidFill>
                  <a:srgbClr val="FFFFFF"/>
                </a:solidFill>
                <a:latin typeface="Arial"/>
                <a:ea typeface="Arial"/>
                <a:cs typeface="Arial"/>
                <a:sym typeface="Arial"/>
              </a:defRPr>
            </a:lvl1pPr>
            <a:lvl2pPr marL="0" marR="0" lvl="1" indent="0" algn="r">
              <a:lnSpc>
                <a:spcPct val="100000"/>
              </a:lnSpc>
              <a:spcBef>
                <a:spcPts val="0"/>
              </a:spcBef>
              <a:spcAft>
                <a:spcPts val="0"/>
              </a:spcAft>
              <a:buClr>
                <a:srgbClr val="FFFFFF"/>
              </a:buClr>
              <a:buSzPts val="600"/>
              <a:buFont typeface="Arial"/>
              <a:buNone/>
              <a:defRPr sz="2400" b="1" i="0" u="none" strike="noStrike" cap="none">
                <a:solidFill>
                  <a:srgbClr val="FFFFFF"/>
                </a:solidFill>
                <a:latin typeface="Arial"/>
                <a:ea typeface="Arial"/>
                <a:cs typeface="Arial"/>
                <a:sym typeface="Arial"/>
              </a:defRPr>
            </a:lvl2pPr>
            <a:lvl3pPr marL="0" marR="0" lvl="2" indent="0" algn="r">
              <a:lnSpc>
                <a:spcPct val="100000"/>
              </a:lnSpc>
              <a:spcBef>
                <a:spcPts val="0"/>
              </a:spcBef>
              <a:spcAft>
                <a:spcPts val="0"/>
              </a:spcAft>
              <a:buClr>
                <a:srgbClr val="FFFFFF"/>
              </a:buClr>
              <a:buSzPts val="600"/>
              <a:buFont typeface="Arial"/>
              <a:buNone/>
              <a:defRPr sz="2400" b="1" i="0" u="none" strike="noStrike" cap="none">
                <a:solidFill>
                  <a:srgbClr val="FFFFFF"/>
                </a:solidFill>
                <a:latin typeface="Arial"/>
                <a:ea typeface="Arial"/>
                <a:cs typeface="Arial"/>
                <a:sym typeface="Arial"/>
              </a:defRPr>
            </a:lvl3pPr>
            <a:lvl4pPr marL="0" marR="0" lvl="3" indent="0" algn="r">
              <a:lnSpc>
                <a:spcPct val="100000"/>
              </a:lnSpc>
              <a:spcBef>
                <a:spcPts val="0"/>
              </a:spcBef>
              <a:spcAft>
                <a:spcPts val="0"/>
              </a:spcAft>
              <a:buClr>
                <a:srgbClr val="FFFFFF"/>
              </a:buClr>
              <a:buSzPts val="600"/>
              <a:buFont typeface="Arial"/>
              <a:buNone/>
              <a:defRPr sz="2400" b="1" i="0" u="none" strike="noStrike" cap="none">
                <a:solidFill>
                  <a:srgbClr val="FFFFFF"/>
                </a:solidFill>
                <a:latin typeface="Arial"/>
                <a:ea typeface="Arial"/>
                <a:cs typeface="Arial"/>
                <a:sym typeface="Arial"/>
              </a:defRPr>
            </a:lvl4pPr>
            <a:lvl5pPr marL="0" marR="0" lvl="4" indent="0" algn="r">
              <a:lnSpc>
                <a:spcPct val="100000"/>
              </a:lnSpc>
              <a:spcBef>
                <a:spcPts val="0"/>
              </a:spcBef>
              <a:spcAft>
                <a:spcPts val="0"/>
              </a:spcAft>
              <a:buClr>
                <a:srgbClr val="FFFFFF"/>
              </a:buClr>
              <a:buSzPts val="600"/>
              <a:buFont typeface="Arial"/>
              <a:buNone/>
              <a:defRPr sz="2400" b="1" i="0" u="none" strike="noStrike" cap="none">
                <a:solidFill>
                  <a:srgbClr val="FFFFFF"/>
                </a:solidFill>
                <a:latin typeface="Arial"/>
                <a:ea typeface="Arial"/>
                <a:cs typeface="Arial"/>
                <a:sym typeface="Arial"/>
              </a:defRPr>
            </a:lvl5pPr>
            <a:lvl6pPr marL="0" marR="0" lvl="5" indent="0" algn="r">
              <a:lnSpc>
                <a:spcPct val="100000"/>
              </a:lnSpc>
              <a:spcBef>
                <a:spcPts val="0"/>
              </a:spcBef>
              <a:spcAft>
                <a:spcPts val="0"/>
              </a:spcAft>
              <a:buClr>
                <a:srgbClr val="FFFFFF"/>
              </a:buClr>
              <a:buSzPts val="600"/>
              <a:buFont typeface="Arial"/>
              <a:buNone/>
              <a:defRPr sz="2400" b="1" i="0" u="none" strike="noStrike" cap="none">
                <a:solidFill>
                  <a:srgbClr val="FFFFFF"/>
                </a:solidFill>
                <a:latin typeface="Arial"/>
                <a:ea typeface="Arial"/>
                <a:cs typeface="Arial"/>
                <a:sym typeface="Arial"/>
              </a:defRPr>
            </a:lvl6pPr>
            <a:lvl7pPr marL="0" marR="0" lvl="6" indent="0" algn="r">
              <a:lnSpc>
                <a:spcPct val="100000"/>
              </a:lnSpc>
              <a:spcBef>
                <a:spcPts val="0"/>
              </a:spcBef>
              <a:spcAft>
                <a:spcPts val="0"/>
              </a:spcAft>
              <a:buClr>
                <a:srgbClr val="FFFFFF"/>
              </a:buClr>
              <a:buSzPts val="600"/>
              <a:buFont typeface="Arial"/>
              <a:buNone/>
              <a:defRPr sz="2400" b="1" i="0" u="none" strike="noStrike" cap="none">
                <a:solidFill>
                  <a:srgbClr val="FFFFFF"/>
                </a:solidFill>
                <a:latin typeface="Arial"/>
                <a:ea typeface="Arial"/>
                <a:cs typeface="Arial"/>
                <a:sym typeface="Arial"/>
              </a:defRPr>
            </a:lvl7pPr>
            <a:lvl8pPr marL="0" marR="0" lvl="7" indent="0" algn="r">
              <a:lnSpc>
                <a:spcPct val="100000"/>
              </a:lnSpc>
              <a:spcBef>
                <a:spcPts val="0"/>
              </a:spcBef>
              <a:spcAft>
                <a:spcPts val="0"/>
              </a:spcAft>
              <a:buClr>
                <a:srgbClr val="FFFFFF"/>
              </a:buClr>
              <a:buSzPts val="600"/>
              <a:buFont typeface="Arial"/>
              <a:buNone/>
              <a:defRPr sz="2400" b="1" i="0" u="none" strike="noStrike" cap="none">
                <a:solidFill>
                  <a:srgbClr val="FFFFFF"/>
                </a:solidFill>
                <a:latin typeface="Arial"/>
                <a:ea typeface="Arial"/>
                <a:cs typeface="Arial"/>
                <a:sym typeface="Arial"/>
              </a:defRPr>
            </a:lvl8pPr>
            <a:lvl9pPr marL="0" marR="0" lvl="8" indent="0" algn="r">
              <a:lnSpc>
                <a:spcPct val="100000"/>
              </a:lnSpc>
              <a:spcBef>
                <a:spcPts val="0"/>
              </a:spcBef>
              <a:spcAft>
                <a:spcPts val="0"/>
              </a:spcAft>
              <a:buClr>
                <a:srgbClr val="FFFFFF"/>
              </a:buClr>
              <a:buSzPts val="600"/>
              <a:buFont typeface="Arial"/>
              <a:buNone/>
              <a:defRPr sz="2400" b="1" i="0" u="none" strike="noStrike" cap="none">
                <a:solidFill>
                  <a:srgbClr val="FFFFFF"/>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
        <p:nvSpPr>
          <p:cNvPr id="32" name="Google Shape;32;p27"/>
          <p:cNvSpPr>
            <a:spLocks noGrp="1"/>
          </p:cNvSpPr>
          <p:nvPr>
            <p:ph type="pic" idx="2"/>
          </p:nvPr>
        </p:nvSpPr>
        <p:spPr>
          <a:xfrm>
            <a:off x="457199" y="1107618"/>
            <a:ext cx="4031619" cy="4607689"/>
          </a:xfrm>
          <a:prstGeom prst="rect">
            <a:avLst/>
          </a:prstGeom>
          <a:noFill/>
          <a:ln>
            <a:noFill/>
          </a:ln>
        </p:spPr>
        <p:txBody>
          <a:bodyPr spcFirstLastPara="1" wrap="square" lIns="91425" tIns="91425" rIns="91425" bIns="91425" anchor="t" anchorCtr="0">
            <a:noAutofit/>
          </a:bodyPr>
          <a:lstStyle>
            <a:lvl1pPr marR="0" lvl="0" algn="l" rtl="0">
              <a:lnSpc>
                <a:spcPct val="100000"/>
              </a:lnSpc>
              <a:spcBef>
                <a:spcPts val="400"/>
              </a:spcBef>
              <a:spcAft>
                <a:spcPts val="0"/>
              </a:spcAft>
              <a:buClr>
                <a:srgbClr val="6CB255"/>
              </a:buClr>
              <a:buSzPts val="2000"/>
              <a:buFont typeface="Arial"/>
              <a:buNone/>
              <a:defRPr sz="2000" b="0" i="0" u="none" strike="noStrike" cap="none">
                <a:solidFill>
                  <a:schemeClr val="dk1"/>
                </a:solidFill>
                <a:latin typeface="Arial"/>
                <a:ea typeface="Arial"/>
                <a:cs typeface="Arial"/>
                <a:sym typeface="Arial"/>
              </a:defRPr>
            </a:lvl1pPr>
            <a:lvl2pPr marR="0" lvl="1" algn="l" rtl="0">
              <a:lnSpc>
                <a:spcPct val="100000"/>
              </a:lnSpc>
              <a:spcBef>
                <a:spcPts val="600"/>
              </a:spcBef>
              <a:spcAft>
                <a:spcPts val="0"/>
              </a:spcAft>
              <a:buClr>
                <a:srgbClr val="6CB255"/>
              </a:buClr>
              <a:buSzPts val="2000"/>
              <a:buFont typeface="Arial"/>
              <a:buChar char="•"/>
              <a:defRPr sz="2000" b="0" i="0" u="none" strike="noStrike" cap="none">
                <a:solidFill>
                  <a:srgbClr val="000000"/>
                </a:solidFill>
                <a:latin typeface="Arial"/>
                <a:ea typeface="Arial"/>
                <a:cs typeface="Arial"/>
                <a:sym typeface="Arial"/>
              </a:defRPr>
            </a:lvl2pPr>
            <a:lvl3pPr marR="0" lvl="2" algn="l" rtl="0">
              <a:lnSpc>
                <a:spcPct val="100000"/>
              </a:lnSpc>
              <a:spcBef>
                <a:spcPts val="360"/>
              </a:spcBef>
              <a:spcAft>
                <a:spcPts val="0"/>
              </a:spcAft>
              <a:buClr>
                <a:srgbClr val="6CB255"/>
              </a:buClr>
              <a:buSzPts val="1800"/>
              <a:buFont typeface="Arial"/>
              <a:buChar char="•"/>
              <a:defRPr sz="1800" b="0" i="0" u="none" strike="noStrike" cap="none">
                <a:solidFill>
                  <a:srgbClr val="000000"/>
                </a:solidFill>
                <a:latin typeface="Arial"/>
                <a:ea typeface="Arial"/>
                <a:cs typeface="Arial"/>
                <a:sym typeface="Arial"/>
              </a:defRPr>
            </a:lvl3pPr>
            <a:lvl4pPr marR="0" lvl="3" algn="l" rtl="0">
              <a:lnSpc>
                <a:spcPct val="100000"/>
              </a:lnSpc>
              <a:spcBef>
                <a:spcPts val="360"/>
              </a:spcBef>
              <a:spcAft>
                <a:spcPts val="0"/>
              </a:spcAft>
              <a:buClr>
                <a:srgbClr val="6CB255"/>
              </a:buClr>
              <a:buSzPts val="1800"/>
              <a:buFont typeface="Arial"/>
              <a:buChar char="•"/>
              <a:defRPr sz="1800" b="0" i="0" u="none" strike="noStrike" cap="none">
                <a:solidFill>
                  <a:srgbClr val="000000"/>
                </a:solidFill>
                <a:latin typeface="Arial"/>
                <a:ea typeface="Arial"/>
                <a:cs typeface="Arial"/>
                <a:sym typeface="Arial"/>
              </a:defRPr>
            </a:lvl4pPr>
            <a:lvl5pPr marR="0" lvl="4" algn="l" rtl="0">
              <a:lnSpc>
                <a:spcPct val="100000"/>
              </a:lnSpc>
              <a:spcBef>
                <a:spcPts val="360"/>
              </a:spcBef>
              <a:spcAft>
                <a:spcPts val="0"/>
              </a:spcAft>
              <a:buClr>
                <a:srgbClr val="6CB255"/>
              </a:buClr>
              <a:buSzPts val="1800"/>
              <a:buFont typeface="Arial"/>
              <a:buChar char="•"/>
              <a:defRPr sz="1800" b="0" i="0" u="none" strike="noStrike" cap="none">
                <a:solidFill>
                  <a:srgbClr val="000000"/>
                </a:solidFill>
                <a:latin typeface="Arial"/>
                <a:ea typeface="Arial"/>
                <a:cs typeface="Arial"/>
                <a:sym typeface="Arial"/>
              </a:defRPr>
            </a:lvl5pPr>
            <a:lvl6pPr marR="0" lvl="5" algn="l" rtl="0">
              <a:lnSpc>
                <a:spcPct val="100000"/>
              </a:lnSpc>
              <a:spcBef>
                <a:spcPts val="320"/>
              </a:spcBef>
              <a:spcAft>
                <a:spcPts val="0"/>
              </a:spcAft>
              <a:buClr>
                <a:schemeClr val="dk2"/>
              </a:buClr>
              <a:buSzPts val="1600"/>
              <a:buFont typeface="Arial"/>
              <a:buChar char="•"/>
              <a:defRPr sz="1600" b="0" i="0" u="none" strike="noStrike" cap="none">
                <a:solidFill>
                  <a:schemeClr val="dk1"/>
                </a:solidFill>
                <a:latin typeface="Arial"/>
                <a:ea typeface="Arial"/>
                <a:cs typeface="Arial"/>
                <a:sym typeface="Arial"/>
              </a:defRPr>
            </a:lvl6pPr>
            <a:lvl7pPr marR="0" lvl="6" algn="l" rtl="0">
              <a:lnSpc>
                <a:spcPct val="100000"/>
              </a:lnSpc>
              <a:spcBef>
                <a:spcPts val="320"/>
              </a:spcBef>
              <a:spcAft>
                <a:spcPts val="0"/>
              </a:spcAft>
              <a:buClr>
                <a:schemeClr val="dk2"/>
              </a:buClr>
              <a:buSzPts val="1600"/>
              <a:buFont typeface="Arial"/>
              <a:buChar char="•"/>
              <a:defRPr sz="1600" b="0" i="0" u="none" strike="noStrike" cap="none">
                <a:solidFill>
                  <a:schemeClr val="dk1"/>
                </a:solidFill>
                <a:latin typeface="Arial"/>
                <a:ea typeface="Arial"/>
                <a:cs typeface="Arial"/>
                <a:sym typeface="Arial"/>
              </a:defRPr>
            </a:lvl7pPr>
            <a:lvl8pPr marR="0" lvl="7" algn="l" rtl="0">
              <a:lnSpc>
                <a:spcPct val="100000"/>
              </a:lnSpc>
              <a:spcBef>
                <a:spcPts val="320"/>
              </a:spcBef>
              <a:spcAft>
                <a:spcPts val="0"/>
              </a:spcAft>
              <a:buClr>
                <a:schemeClr val="dk2"/>
              </a:buClr>
              <a:buSzPts val="1600"/>
              <a:buFont typeface="Arial"/>
              <a:buChar char="•"/>
              <a:defRPr sz="1600" b="0" i="0" u="none" strike="noStrike" cap="none">
                <a:solidFill>
                  <a:schemeClr val="dk1"/>
                </a:solidFill>
                <a:latin typeface="Arial"/>
                <a:ea typeface="Arial"/>
                <a:cs typeface="Arial"/>
                <a:sym typeface="Arial"/>
              </a:defRPr>
            </a:lvl8pPr>
            <a:lvl9pPr marR="0" lvl="8" algn="l" rtl="0">
              <a:lnSpc>
                <a:spcPct val="100000"/>
              </a:lnSpc>
              <a:spcBef>
                <a:spcPts val="320"/>
              </a:spcBef>
              <a:spcAft>
                <a:spcPts val="0"/>
              </a:spcAft>
              <a:buClr>
                <a:schemeClr val="dk2"/>
              </a:buClr>
              <a:buSzPts val="1600"/>
              <a:buFont typeface="Arial"/>
              <a:buChar char="•"/>
              <a:defRPr sz="1600" b="0" i="0" u="none" strike="noStrike" cap="none">
                <a:solidFill>
                  <a:schemeClr val="dk1"/>
                </a:solidFill>
                <a:latin typeface="Arial"/>
                <a:ea typeface="Arial"/>
                <a:cs typeface="Arial"/>
                <a:sym typeface="Arial"/>
              </a:defRPr>
            </a:lvl9pPr>
          </a:lstStyle>
          <a:p>
            <a:endParaRPr/>
          </a:p>
        </p:txBody>
      </p:sp>
      <p:sp>
        <p:nvSpPr>
          <p:cNvPr id="33" name="Google Shape;33;p27"/>
          <p:cNvSpPr txBox="1">
            <a:spLocks noGrp="1"/>
          </p:cNvSpPr>
          <p:nvPr>
            <p:ph type="body" idx="1"/>
          </p:nvPr>
        </p:nvSpPr>
        <p:spPr>
          <a:xfrm>
            <a:off x="4606925" y="1107618"/>
            <a:ext cx="3913188" cy="4607382"/>
          </a:xfrm>
          <a:prstGeom prst="rect">
            <a:avLst/>
          </a:prstGeom>
          <a:noFill/>
          <a:ln>
            <a:noFill/>
          </a:ln>
        </p:spPr>
        <p:txBody>
          <a:bodyPr spcFirstLastPara="1" wrap="square" lIns="91425" tIns="91425" rIns="91425" bIns="91425" anchor="t" anchorCtr="0">
            <a:noAutofit/>
          </a:bodyPr>
          <a:lstStyle>
            <a:lvl1pPr marL="457200" marR="0" lvl="0" indent="-228600" algn="l">
              <a:lnSpc>
                <a:spcPct val="100000"/>
              </a:lnSpc>
              <a:spcBef>
                <a:spcPts val="400"/>
              </a:spcBef>
              <a:spcAft>
                <a:spcPts val="0"/>
              </a:spcAft>
              <a:buClr>
                <a:srgbClr val="6CB255"/>
              </a:buClr>
              <a:buSzPts val="2000"/>
              <a:buFont typeface="Arial"/>
              <a:buNone/>
              <a:defRPr sz="2000" b="0" i="0" u="none" strike="noStrike" cap="none">
                <a:solidFill>
                  <a:srgbClr val="212F62"/>
                </a:solidFill>
                <a:latin typeface="Arial"/>
                <a:ea typeface="Arial"/>
                <a:cs typeface="Arial"/>
                <a:sym typeface="Arial"/>
              </a:defRPr>
            </a:lvl1pPr>
            <a:lvl2pPr marL="914400" marR="0" lvl="1" indent="-355600" algn="l">
              <a:lnSpc>
                <a:spcPct val="100000"/>
              </a:lnSpc>
              <a:spcBef>
                <a:spcPts val="600"/>
              </a:spcBef>
              <a:spcAft>
                <a:spcPts val="0"/>
              </a:spcAft>
              <a:buClr>
                <a:srgbClr val="6CB255"/>
              </a:buClr>
              <a:buSzPts val="2000"/>
              <a:buFont typeface="Arial"/>
              <a:buAutoNum type="alphaLcParenR"/>
              <a:defRPr sz="2000" b="0" i="0" u="none" strike="noStrike" cap="none">
                <a:solidFill>
                  <a:schemeClr val="dk1"/>
                </a:solidFill>
                <a:latin typeface="Arial"/>
                <a:ea typeface="Arial"/>
                <a:cs typeface="Arial"/>
                <a:sym typeface="Arial"/>
              </a:defRPr>
            </a:lvl2pPr>
            <a:lvl3pPr marL="1371600" marR="0" lvl="2" indent="-342900" algn="l">
              <a:lnSpc>
                <a:spcPct val="100000"/>
              </a:lnSpc>
              <a:spcBef>
                <a:spcPts val="360"/>
              </a:spcBef>
              <a:spcAft>
                <a:spcPts val="0"/>
              </a:spcAft>
              <a:buClr>
                <a:srgbClr val="6CB255"/>
              </a:buClr>
              <a:buSzPts val="1800"/>
              <a:buFont typeface="Arial"/>
              <a:buAutoNum type="alphaLcParenR"/>
              <a:defRPr sz="1800" b="0" i="0" u="none" strike="noStrike" cap="none">
                <a:solidFill>
                  <a:schemeClr val="dk1"/>
                </a:solidFill>
                <a:latin typeface="Arial"/>
                <a:ea typeface="Arial"/>
                <a:cs typeface="Arial"/>
                <a:sym typeface="Arial"/>
              </a:defRPr>
            </a:lvl3pPr>
            <a:lvl4pPr marL="1828800" marR="0" lvl="3" indent="-342900" algn="l">
              <a:lnSpc>
                <a:spcPct val="100000"/>
              </a:lnSpc>
              <a:spcBef>
                <a:spcPts val="360"/>
              </a:spcBef>
              <a:spcAft>
                <a:spcPts val="0"/>
              </a:spcAft>
              <a:buClr>
                <a:srgbClr val="6CB255"/>
              </a:buClr>
              <a:buSzPts val="1800"/>
              <a:buFont typeface="Arial"/>
              <a:buAutoNum type="alphaLcParenR"/>
              <a:defRPr sz="1800" b="0" i="0" u="none" strike="noStrike" cap="none">
                <a:solidFill>
                  <a:schemeClr val="dk1"/>
                </a:solidFill>
                <a:latin typeface="Arial"/>
                <a:ea typeface="Arial"/>
                <a:cs typeface="Arial"/>
                <a:sym typeface="Arial"/>
              </a:defRPr>
            </a:lvl4pPr>
            <a:lvl5pPr marL="2286000" marR="0" lvl="4" indent="-342900" algn="l">
              <a:lnSpc>
                <a:spcPct val="100000"/>
              </a:lnSpc>
              <a:spcBef>
                <a:spcPts val="360"/>
              </a:spcBef>
              <a:spcAft>
                <a:spcPts val="0"/>
              </a:spcAft>
              <a:buClr>
                <a:srgbClr val="6CB255"/>
              </a:buClr>
              <a:buSzPts val="1800"/>
              <a:buFont typeface="Arial"/>
              <a:buAutoNum type="alphaLcParenR"/>
              <a:defRPr sz="1800" b="0" i="0" u="none" strike="noStrike" cap="none">
                <a:solidFill>
                  <a:schemeClr val="dk1"/>
                </a:solidFill>
                <a:latin typeface="Arial"/>
                <a:ea typeface="Arial"/>
                <a:cs typeface="Arial"/>
                <a:sym typeface="Arial"/>
              </a:defRPr>
            </a:lvl5pPr>
            <a:lvl6pPr marL="2743200" marR="0" lvl="5" indent="-330200" algn="l">
              <a:lnSpc>
                <a:spcPct val="100000"/>
              </a:lnSpc>
              <a:spcBef>
                <a:spcPts val="320"/>
              </a:spcBef>
              <a:spcAft>
                <a:spcPts val="0"/>
              </a:spcAft>
              <a:buClr>
                <a:schemeClr val="dk2"/>
              </a:buClr>
              <a:buSzPts val="1600"/>
              <a:buFont typeface="Arial"/>
              <a:buChar char="•"/>
              <a:defRPr sz="1600" b="0" i="0" u="none" strike="noStrike" cap="none">
                <a:solidFill>
                  <a:schemeClr val="dk1"/>
                </a:solidFill>
                <a:latin typeface="Arial"/>
                <a:ea typeface="Arial"/>
                <a:cs typeface="Arial"/>
                <a:sym typeface="Arial"/>
              </a:defRPr>
            </a:lvl6pPr>
            <a:lvl7pPr marL="3200400" marR="0" lvl="6" indent="-330200" algn="l">
              <a:lnSpc>
                <a:spcPct val="100000"/>
              </a:lnSpc>
              <a:spcBef>
                <a:spcPts val="320"/>
              </a:spcBef>
              <a:spcAft>
                <a:spcPts val="0"/>
              </a:spcAft>
              <a:buClr>
                <a:schemeClr val="dk2"/>
              </a:buClr>
              <a:buSzPts val="1600"/>
              <a:buFont typeface="Arial"/>
              <a:buChar char="•"/>
              <a:defRPr sz="1600" b="0" i="0" u="none" strike="noStrike" cap="none">
                <a:solidFill>
                  <a:schemeClr val="dk1"/>
                </a:solidFill>
                <a:latin typeface="Arial"/>
                <a:ea typeface="Arial"/>
                <a:cs typeface="Arial"/>
                <a:sym typeface="Arial"/>
              </a:defRPr>
            </a:lvl7pPr>
            <a:lvl8pPr marL="3657600" marR="0" lvl="7" indent="-330200" algn="l">
              <a:lnSpc>
                <a:spcPct val="100000"/>
              </a:lnSpc>
              <a:spcBef>
                <a:spcPts val="320"/>
              </a:spcBef>
              <a:spcAft>
                <a:spcPts val="0"/>
              </a:spcAft>
              <a:buClr>
                <a:schemeClr val="dk2"/>
              </a:buClr>
              <a:buSzPts val="1600"/>
              <a:buFont typeface="Arial"/>
              <a:buChar char="•"/>
              <a:defRPr sz="1600" b="0" i="0" u="none" strike="noStrike" cap="none">
                <a:solidFill>
                  <a:schemeClr val="dk1"/>
                </a:solidFill>
                <a:latin typeface="Arial"/>
                <a:ea typeface="Arial"/>
                <a:cs typeface="Arial"/>
                <a:sym typeface="Arial"/>
              </a:defRPr>
            </a:lvl8pPr>
            <a:lvl9pPr marL="4114800" marR="0" lvl="8" indent="-330200" algn="l">
              <a:lnSpc>
                <a:spcPct val="100000"/>
              </a:lnSpc>
              <a:spcBef>
                <a:spcPts val="320"/>
              </a:spcBef>
              <a:spcAft>
                <a:spcPts val="0"/>
              </a:spcAft>
              <a:buClr>
                <a:schemeClr val="dk2"/>
              </a:buClr>
              <a:buSzPts val="1600"/>
              <a:buFont typeface="Arial"/>
              <a:buChar char="•"/>
              <a:defRPr sz="1600" b="0" i="0" u="none" strike="noStrike" cap="none">
                <a:solidFill>
                  <a:schemeClr val="dk1"/>
                </a:solidFill>
                <a:latin typeface="Arial"/>
                <a:ea typeface="Arial"/>
                <a:cs typeface="Arial"/>
                <a:sym typeface="Arial"/>
              </a:defRPr>
            </a:lvl9pPr>
          </a:lstStyle>
          <a:p>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matchingName="Content with Caption">
  <p:cSld name="Content with Caption">
    <p:spTree>
      <p:nvGrpSpPr>
        <p:cNvPr id="1" name="Shape 34"/>
        <p:cNvGrpSpPr/>
        <p:nvPr/>
      </p:nvGrpSpPr>
      <p:grpSpPr>
        <a:xfrm>
          <a:off x="0" y="0"/>
          <a:ext cx="0" cy="0"/>
          <a:chOff x="0" y="0"/>
          <a:chExt cx="0" cy="0"/>
        </a:xfrm>
      </p:grpSpPr>
      <p:sp>
        <p:nvSpPr>
          <p:cNvPr id="35" name="Google Shape;35;p28"/>
          <p:cNvSpPr txBox="1">
            <a:spLocks noGrp="1"/>
          </p:cNvSpPr>
          <p:nvPr>
            <p:ph type="body" idx="1"/>
          </p:nvPr>
        </p:nvSpPr>
        <p:spPr>
          <a:xfrm>
            <a:off x="3575050" y="1600200"/>
            <a:ext cx="5111750" cy="4480560"/>
          </a:xfrm>
          <a:prstGeom prst="rect">
            <a:avLst/>
          </a:prstGeom>
          <a:noFill/>
          <a:ln>
            <a:noFill/>
          </a:ln>
        </p:spPr>
        <p:txBody>
          <a:bodyPr spcFirstLastPara="1" wrap="square" lIns="91425" tIns="91425" rIns="91425" bIns="91425" anchor="t" anchorCtr="0">
            <a:noAutofit/>
          </a:bodyPr>
          <a:lstStyle>
            <a:lvl1pPr marL="457200" marR="0" lvl="0" indent="-228600" algn="l">
              <a:lnSpc>
                <a:spcPct val="100000"/>
              </a:lnSpc>
              <a:spcBef>
                <a:spcPts val="640"/>
              </a:spcBef>
              <a:spcAft>
                <a:spcPts val="0"/>
              </a:spcAft>
              <a:buClr>
                <a:srgbClr val="6CB255"/>
              </a:buClr>
              <a:buSzPts val="3200"/>
              <a:buFont typeface="Arial"/>
              <a:buNone/>
              <a:defRPr sz="3200" b="0" i="0" u="none" strike="noStrike" cap="none">
                <a:solidFill>
                  <a:schemeClr val="dk1"/>
                </a:solidFill>
                <a:latin typeface="Arial"/>
                <a:ea typeface="Arial"/>
                <a:cs typeface="Arial"/>
                <a:sym typeface="Arial"/>
              </a:defRPr>
            </a:lvl1pPr>
            <a:lvl2pPr marL="914400" marR="0" lvl="1" indent="-406400" algn="l">
              <a:lnSpc>
                <a:spcPct val="100000"/>
              </a:lnSpc>
              <a:spcBef>
                <a:spcPts val="600"/>
              </a:spcBef>
              <a:spcAft>
                <a:spcPts val="0"/>
              </a:spcAft>
              <a:buClr>
                <a:srgbClr val="6CB255"/>
              </a:buClr>
              <a:buSzPts val="2800"/>
              <a:buFont typeface="Arial"/>
              <a:buAutoNum type="alphaLcParenR"/>
              <a:defRPr sz="2800" b="0" i="0" u="none" strike="noStrike" cap="none">
                <a:solidFill>
                  <a:srgbClr val="000000"/>
                </a:solidFill>
                <a:latin typeface="Arial"/>
                <a:ea typeface="Arial"/>
                <a:cs typeface="Arial"/>
                <a:sym typeface="Arial"/>
              </a:defRPr>
            </a:lvl2pPr>
            <a:lvl3pPr marL="1371600" marR="0" lvl="2" indent="-381000" algn="l">
              <a:lnSpc>
                <a:spcPct val="100000"/>
              </a:lnSpc>
              <a:spcBef>
                <a:spcPts val="480"/>
              </a:spcBef>
              <a:spcAft>
                <a:spcPts val="0"/>
              </a:spcAft>
              <a:buClr>
                <a:srgbClr val="6CB255"/>
              </a:buClr>
              <a:buSzPts val="2400"/>
              <a:buFont typeface="Arial"/>
              <a:buAutoNum type="alphaLcParenR"/>
              <a:defRPr sz="2400" b="0" i="0" u="none" strike="noStrike" cap="none">
                <a:solidFill>
                  <a:srgbClr val="000000"/>
                </a:solidFill>
                <a:latin typeface="Arial"/>
                <a:ea typeface="Arial"/>
                <a:cs typeface="Arial"/>
                <a:sym typeface="Arial"/>
              </a:defRPr>
            </a:lvl3pPr>
            <a:lvl4pPr marL="1828800" marR="0" lvl="3" indent="-355600" algn="l">
              <a:lnSpc>
                <a:spcPct val="100000"/>
              </a:lnSpc>
              <a:spcBef>
                <a:spcPts val="400"/>
              </a:spcBef>
              <a:spcAft>
                <a:spcPts val="0"/>
              </a:spcAft>
              <a:buClr>
                <a:srgbClr val="6CB255"/>
              </a:buClr>
              <a:buSzPts val="2000"/>
              <a:buFont typeface="Arial"/>
              <a:buAutoNum type="alphaLcParenR"/>
              <a:defRPr sz="2000" b="0" i="0" u="none" strike="noStrike" cap="none">
                <a:solidFill>
                  <a:srgbClr val="000000"/>
                </a:solidFill>
                <a:latin typeface="Arial"/>
                <a:ea typeface="Arial"/>
                <a:cs typeface="Arial"/>
                <a:sym typeface="Arial"/>
              </a:defRPr>
            </a:lvl4pPr>
            <a:lvl5pPr marL="2286000" marR="0" lvl="4" indent="-355600" algn="l">
              <a:lnSpc>
                <a:spcPct val="100000"/>
              </a:lnSpc>
              <a:spcBef>
                <a:spcPts val="400"/>
              </a:spcBef>
              <a:spcAft>
                <a:spcPts val="0"/>
              </a:spcAft>
              <a:buClr>
                <a:srgbClr val="6CB255"/>
              </a:buClr>
              <a:buSzPts val="2000"/>
              <a:buFont typeface="Arial"/>
              <a:buAutoNum type="alphaLcParenR"/>
              <a:defRPr sz="2000" b="0" i="0" u="none" strike="noStrike" cap="none">
                <a:solidFill>
                  <a:srgbClr val="000000"/>
                </a:solidFill>
                <a:latin typeface="Arial"/>
                <a:ea typeface="Arial"/>
                <a:cs typeface="Arial"/>
                <a:sym typeface="Arial"/>
              </a:defRPr>
            </a:lvl5pPr>
            <a:lvl6pPr marL="2743200" marR="0" lvl="5" indent="-355600" algn="l">
              <a:lnSpc>
                <a:spcPct val="100000"/>
              </a:lnSpc>
              <a:spcBef>
                <a:spcPts val="400"/>
              </a:spcBef>
              <a:spcAft>
                <a:spcPts val="0"/>
              </a:spcAft>
              <a:buClr>
                <a:schemeClr val="dk2"/>
              </a:buClr>
              <a:buSzPts val="2000"/>
              <a:buFont typeface="Arial"/>
              <a:buChar char="•"/>
              <a:defRPr sz="2000" b="0" i="0" u="none" strike="noStrike" cap="none">
                <a:solidFill>
                  <a:schemeClr val="dk1"/>
                </a:solidFill>
                <a:latin typeface="Arial"/>
                <a:ea typeface="Arial"/>
                <a:cs typeface="Arial"/>
                <a:sym typeface="Arial"/>
              </a:defRPr>
            </a:lvl6pPr>
            <a:lvl7pPr marL="3200400" marR="0" lvl="6" indent="-355600" algn="l">
              <a:lnSpc>
                <a:spcPct val="100000"/>
              </a:lnSpc>
              <a:spcBef>
                <a:spcPts val="400"/>
              </a:spcBef>
              <a:spcAft>
                <a:spcPts val="0"/>
              </a:spcAft>
              <a:buClr>
                <a:schemeClr val="dk2"/>
              </a:buClr>
              <a:buSzPts val="2000"/>
              <a:buFont typeface="Arial"/>
              <a:buChar char="•"/>
              <a:defRPr sz="2000" b="0" i="0" u="none" strike="noStrike" cap="none">
                <a:solidFill>
                  <a:schemeClr val="dk1"/>
                </a:solidFill>
                <a:latin typeface="Arial"/>
                <a:ea typeface="Arial"/>
                <a:cs typeface="Arial"/>
                <a:sym typeface="Arial"/>
              </a:defRPr>
            </a:lvl7pPr>
            <a:lvl8pPr marL="3657600" marR="0" lvl="7" indent="-355600" algn="l">
              <a:lnSpc>
                <a:spcPct val="100000"/>
              </a:lnSpc>
              <a:spcBef>
                <a:spcPts val="400"/>
              </a:spcBef>
              <a:spcAft>
                <a:spcPts val="0"/>
              </a:spcAft>
              <a:buClr>
                <a:schemeClr val="dk2"/>
              </a:buClr>
              <a:buSzPts val="2000"/>
              <a:buFont typeface="Arial"/>
              <a:buChar char="•"/>
              <a:defRPr sz="2000" b="0" i="0" u="none" strike="noStrike" cap="none">
                <a:solidFill>
                  <a:schemeClr val="dk1"/>
                </a:solidFill>
                <a:latin typeface="Arial"/>
                <a:ea typeface="Arial"/>
                <a:cs typeface="Arial"/>
                <a:sym typeface="Arial"/>
              </a:defRPr>
            </a:lvl8pPr>
            <a:lvl9pPr marL="4114800" marR="0" lvl="8" indent="-355600" algn="l">
              <a:lnSpc>
                <a:spcPct val="100000"/>
              </a:lnSpc>
              <a:spcBef>
                <a:spcPts val="400"/>
              </a:spcBef>
              <a:spcAft>
                <a:spcPts val="0"/>
              </a:spcAft>
              <a:buClr>
                <a:schemeClr val="dk2"/>
              </a:buClr>
              <a:buSzPts val="2000"/>
              <a:buFont typeface="Arial"/>
              <a:buChar char="•"/>
              <a:defRPr sz="2000" b="0" i="0" u="none" strike="noStrike" cap="none">
                <a:solidFill>
                  <a:schemeClr val="dk1"/>
                </a:solidFill>
                <a:latin typeface="Arial"/>
                <a:ea typeface="Arial"/>
                <a:cs typeface="Arial"/>
                <a:sym typeface="Arial"/>
              </a:defRPr>
            </a:lvl9pPr>
          </a:lstStyle>
          <a:p>
            <a:endParaRPr/>
          </a:p>
        </p:txBody>
      </p:sp>
      <p:sp>
        <p:nvSpPr>
          <p:cNvPr id="36" name="Google Shape;36;p28"/>
          <p:cNvSpPr txBox="1">
            <a:spLocks noGrp="1"/>
          </p:cNvSpPr>
          <p:nvPr>
            <p:ph type="body" idx="2"/>
          </p:nvPr>
        </p:nvSpPr>
        <p:spPr>
          <a:xfrm>
            <a:off x="457200" y="1600200"/>
            <a:ext cx="3008313" cy="4480560"/>
          </a:xfrm>
          <a:prstGeom prst="rect">
            <a:avLst/>
          </a:prstGeom>
          <a:noFill/>
          <a:ln>
            <a:noFill/>
          </a:ln>
        </p:spPr>
        <p:txBody>
          <a:bodyPr spcFirstLastPara="1" wrap="square" lIns="91425" tIns="91425" rIns="91425" bIns="91425" anchor="t" anchorCtr="0">
            <a:noAutofit/>
          </a:bodyPr>
          <a:lstStyle>
            <a:lvl1pPr marL="457200" marR="0" lvl="0" indent="-228600" algn="l">
              <a:lnSpc>
                <a:spcPct val="100000"/>
              </a:lnSpc>
              <a:spcBef>
                <a:spcPts val="320"/>
              </a:spcBef>
              <a:spcAft>
                <a:spcPts val="0"/>
              </a:spcAft>
              <a:buClr>
                <a:srgbClr val="6CB255"/>
              </a:buClr>
              <a:buSzPts val="1600"/>
              <a:buFont typeface="Arial"/>
              <a:buNone/>
              <a:defRPr sz="1600" b="0" i="0" u="none" strike="noStrike" cap="none">
                <a:solidFill>
                  <a:schemeClr val="dk1"/>
                </a:solidFill>
                <a:latin typeface="Arial"/>
                <a:ea typeface="Arial"/>
                <a:cs typeface="Arial"/>
                <a:sym typeface="Arial"/>
              </a:defRPr>
            </a:lvl1pPr>
            <a:lvl2pPr marL="914400" marR="0" lvl="1" indent="-228600" algn="l">
              <a:lnSpc>
                <a:spcPct val="100000"/>
              </a:lnSpc>
              <a:spcBef>
                <a:spcPts val="600"/>
              </a:spcBef>
              <a:spcAft>
                <a:spcPts val="0"/>
              </a:spcAft>
              <a:buClr>
                <a:srgbClr val="6CB255"/>
              </a:buClr>
              <a:buSzPts val="1200"/>
              <a:buFont typeface="Arial"/>
              <a:buNone/>
              <a:defRPr sz="1200" b="0" i="0" u="none" strike="noStrike" cap="none">
                <a:solidFill>
                  <a:srgbClr val="000000"/>
                </a:solidFill>
                <a:latin typeface="Arial"/>
                <a:ea typeface="Arial"/>
                <a:cs typeface="Arial"/>
                <a:sym typeface="Arial"/>
              </a:defRPr>
            </a:lvl2pPr>
            <a:lvl3pPr marL="1371600" marR="0" lvl="2" indent="-228600" algn="l">
              <a:lnSpc>
                <a:spcPct val="100000"/>
              </a:lnSpc>
              <a:spcBef>
                <a:spcPts val="200"/>
              </a:spcBef>
              <a:spcAft>
                <a:spcPts val="0"/>
              </a:spcAft>
              <a:buClr>
                <a:srgbClr val="6CB255"/>
              </a:buClr>
              <a:buSzPts val="1000"/>
              <a:buFont typeface="Arial"/>
              <a:buNone/>
              <a:defRPr sz="1000" b="0" i="0" u="none" strike="noStrike" cap="none">
                <a:solidFill>
                  <a:srgbClr val="000000"/>
                </a:solidFill>
                <a:latin typeface="Arial"/>
                <a:ea typeface="Arial"/>
                <a:cs typeface="Arial"/>
                <a:sym typeface="Arial"/>
              </a:defRPr>
            </a:lvl3pPr>
            <a:lvl4pPr marL="1828800" marR="0" lvl="3" indent="-228600" algn="l">
              <a:lnSpc>
                <a:spcPct val="100000"/>
              </a:lnSpc>
              <a:spcBef>
                <a:spcPts val="180"/>
              </a:spcBef>
              <a:spcAft>
                <a:spcPts val="0"/>
              </a:spcAft>
              <a:buClr>
                <a:srgbClr val="6CB255"/>
              </a:buClr>
              <a:buSzPts val="900"/>
              <a:buFont typeface="Arial"/>
              <a:buNone/>
              <a:defRPr sz="900" b="0" i="0" u="none" strike="noStrike" cap="none">
                <a:solidFill>
                  <a:srgbClr val="000000"/>
                </a:solidFill>
                <a:latin typeface="Arial"/>
                <a:ea typeface="Arial"/>
                <a:cs typeface="Arial"/>
                <a:sym typeface="Arial"/>
              </a:defRPr>
            </a:lvl4pPr>
            <a:lvl5pPr marL="2286000" marR="0" lvl="4" indent="-228600" algn="l">
              <a:lnSpc>
                <a:spcPct val="100000"/>
              </a:lnSpc>
              <a:spcBef>
                <a:spcPts val="180"/>
              </a:spcBef>
              <a:spcAft>
                <a:spcPts val="0"/>
              </a:spcAft>
              <a:buClr>
                <a:srgbClr val="6CB255"/>
              </a:buClr>
              <a:buSzPts val="900"/>
              <a:buFont typeface="Arial"/>
              <a:buNone/>
              <a:defRPr sz="900" b="0" i="0" u="none" strike="noStrike" cap="none">
                <a:solidFill>
                  <a:srgbClr val="000000"/>
                </a:solidFill>
                <a:latin typeface="Arial"/>
                <a:ea typeface="Arial"/>
                <a:cs typeface="Arial"/>
                <a:sym typeface="Arial"/>
              </a:defRPr>
            </a:lvl5pPr>
            <a:lvl6pPr marL="2743200" marR="0" lvl="5" indent="-228600" algn="l">
              <a:lnSpc>
                <a:spcPct val="100000"/>
              </a:lnSpc>
              <a:spcBef>
                <a:spcPts val="180"/>
              </a:spcBef>
              <a:spcAft>
                <a:spcPts val="0"/>
              </a:spcAft>
              <a:buClr>
                <a:schemeClr val="dk2"/>
              </a:buClr>
              <a:buSzPts val="900"/>
              <a:buFont typeface="Arial"/>
              <a:buNone/>
              <a:defRPr sz="900" b="0" i="0" u="none" strike="noStrike" cap="none">
                <a:solidFill>
                  <a:schemeClr val="dk1"/>
                </a:solidFill>
                <a:latin typeface="Arial"/>
                <a:ea typeface="Arial"/>
                <a:cs typeface="Arial"/>
                <a:sym typeface="Arial"/>
              </a:defRPr>
            </a:lvl6pPr>
            <a:lvl7pPr marL="3200400" marR="0" lvl="6" indent="-228600" algn="l">
              <a:lnSpc>
                <a:spcPct val="100000"/>
              </a:lnSpc>
              <a:spcBef>
                <a:spcPts val="180"/>
              </a:spcBef>
              <a:spcAft>
                <a:spcPts val="0"/>
              </a:spcAft>
              <a:buClr>
                <a:schemeClr val="dk2"/>
              </a:buClr>
              <a:buSzPts val="900"/>
              <a:buFont typeface="Arial"/>
              <a:buNone/>
              <a:defRPr sz="900" b="0" i="0" u="none" strike="noStrike" cap="none">
                <a:solidFill>
                  <a:schemeClr val="dk1"/>
                </a:solidFill>
                <a:latin typeface="Arial"/>
                <a:ea typeface="Arial"/>
                <a:cs typeface="Arial"/>
                <a:sym typeface="Arial"/>
              </a:defRPr>
            </a:lvl7pPr>
            <a:lvl8pPr marL="3657600" marR="0" lvl="7" indent="-228600" algn="l">
              <a:lnSpc>
                <a:spcPct val="100000"/>
              </a:lnSpc>
              <a:spcBef>
                <a:spcPts val="180"/>
              </a:spcBef>
              <a:spcAft>
                <a:spcPts val="0"/>
              </a:spcAft>
              <a:buClr>
                <a:schemeClr val="dk2"/>
              </a:buClr>
              <a:buSzPts val="900"/>
              <a:buFont typeface="Arial"/>
              <a:buNone/>
              <a:defRPr sz="900" b="0" i="0" u="none" strike="noStrike" cap="none">
                <a:solidFill>
                  <a:schemeClr val="dk1"/>
                </a:solidFill>
                <a:latin typeface="Arial"/>
                <a:ea typeface="Arial"/>
                <a:cs typeface="Arial"/>
                <a:sym typeface="Arial"/>
              </a:defRPr>
            </a:lvl8pPr>
            <a:lvl9pPr marL="4114800" marR="0" lvl="8" indent="-228600" algn="l">
              <a:lnSpc>
                <a:spcPct val="100000"/>
              </a:lnSpc>
              <a:spcBef>
                <a:spcPts val="180"/>
              </a:spcBef>
              <a:spcAft>
                <a:spcPts val="0"/>
              </a:spcAft>
              <a:buClr>
                <a:schemeClr val="dk2"/>
              </a:buClr>
              <a:buSzPts val="900"/>
              <a:buFont typeface="Arial"/>
              <a:buNone/>
              <a:defRPr sz="900" b="0" i="0" u="none" strike="noStrike" cap="none">
                <a:solidFill>
                  <a:schemeClr val="dk1"/>
                </a:solidFill>
                <a:latin typeface="Arial"/>
                <a:ea typeface="Arial"/>
                <a:cs typeface="Arial"/>
                <a:sym typeface="Arial"/>
              </a:defRPr>
            </a:lvl9pPr>
          </a:lstStyle>
          <a:p>
            <a:endParaRPr/>
          </a:p>
        </p:txBody>
      </p:sp>
      <p:sp>
        <p:nvSpPr>
          <p:cNvPr id="37" name="Google Shape;37;p28"/>
          <p:cNvSpPr txBox="1">
            <a:spLocks noGrp="1"/>
          </p:cNvSpPr>
          <p:nvPr>
            <p:ph type="dt" idx="10"/>
          </p:nvPr>
        </p:nvSpPr>
        <p:spPr>
          <a:xfrm>
            <a:off x="457200" y="6172201"/>
            <a:ext cx="3429000" cy="304800"/>
          </a:xfrm>
          <a:prstGeom prst="rect">
            <a:avLst/>
          </a:prstGeom>
          <a:noFill/>
          <a:ln>
            <a:noFill/>
          </a:ln>
        </p:spPr>
        <p:txBody>
          <a:bodyPr spcFirstLastPara="1" wrap="square" lIns="91425" tIns="91425" rIns="91425" bIns="91425" anchor="b" anchorCtr="0">
            <a:noAutofit/>
          </a:bodyPr>
          <a:lstStyle>
            <a:lvl1pPr marR="0" lvl="0" algn="l">
              <a:lnSpc>
                <a:spcPct val="100000"/>
              </a:lnSpc>
              <a:spcBef>
                <a:spcPts val="0"/>
              </a:spcBef>
              <a:spcAft>
                <a:spcPts val="0"/>
              </a:spcAft>
              <a:buClr>
                <a:schemeClr val="dk1"/>
              </a:buClr>
              <a:buSzPts val="1000"/>
              <a:buFont typeface="Arial"/>
              <a:buNone/>
              <a:defRPr sz="1000">
                <a:solidFill>
                  <a:schemeClr val="dk1"/>
                </a:solidFill>
                <a:latin typeface="Arial"/>
                <a:ea typeface="Arial"/>
                <a:cs typeface="Arial"/>
                <a:sym typeface="Arial"/>
              </a:defRPr>
            </a:lvl1pPr>
            <a:lvl2pPr marR="0" lvl="1" algn="l">
              <a:lnSpc>
                <a:spcPct val="100000"/>
              </a:lnSpc>
              <a:spcBef>
                <a:spcPts val="0"/>
              </a:spcBef>
              <a:spcAft>
                <a:spcPts val="0"/>
              </a:spcAft>
              <a:buClr>
                <a:schemeClr val="dk1"/>
              </a:buClr>
              <a:buSzPts val="1800"/>
              <a:buFont typeface="Arial"/>
              <a:buNone/>
              <a:defRPr sz="1800" b="0" i="0" u="none" strike="noStrike" cap="none">
                <a:solidFill>
                  <a:schemeClr val="dk1"/>
                </a:solidFill>
                <a:latin typeface="Arial"/>
                <a:ea typeface="Arial"/>
                <a:cs typeface="Arial"/>
                <a:sym typeface="Arial"/>
              </a:defRPr>
            </a:lvl2pPr>
            <a:lvl3pPr marR="0" lvl="2" algn="l">
              <a:lnSpc>
                <a:spcPct val="100000"/>
              </a:lnSpc>
              <a:spcBef>
                <a:spcPts val="0"/>
              </a:spcBef>
              <a:spcAft>
                <a:spcPts val="0"/>
              </a:spcAft>
              <a:buClr>
                <a:schemeClr val="dk1"/>
              </a:buClr>
              <a:buSzPts val="1800"/>
              <a:buFont typeface="Arial"/>
              <a:buNone/>
              <a:defRPr sz="1800" b="0" i="0" u="none" strike="noStrike" cap="none">
                <a:solidFill>
                  <a:schemeClr val="dk1"/>
                </a:solidFill>
                <a:latin typeface="Arial"/>
                <a:ea typeface="Arial"/>
                <a:cs typeface="Arial"/>
                <a:sym typeface="Arial"/>
              </a:defRPr>
            </a:lvl3pPr>
            <a:lvl4pPr marR="0" lvl="3" algn="l">
              <a:lnSpc>
                <a:spcPct val="100000"/>
              </a:lnSpc>
              <a:spcBef>
                <a:spcPts val="0"/>
              </a:spcBef>
              <a:spcAft>
                <a:spcPts val="0"/>
              </a:spcAft>
              <a:buClr>
                <a:schemeClr val="dk1"/>
              </a:buClr>
              <a:buSzPts val="1800"/>
              <a:buFont typeface="Arial"/>
              <a:buNone/>
              <a:defRPr sz="1800" b="0" i="0" u="none" strike="noStrike" cap="none">
                <a:solidFill>
                  <a:schemeClr val="dk1"/>
                </a:solidFill>
                <a:latin typeface="Arial"/>
                <a:ea typeface="Arial"/>
                <a:cs typeface="Arial"/>
                <a:sym typeface="Arial"/>
              </a:defRPr>
            </a:lvl4pPr>
            <a:lvl5pPr marR="0" lvl="4" algn="l">
              <a:lnSpc>
                <a:spcPct val="100000"/>
              </a:lnSpc>
              <a:spcBef>
                <a:spcPts val="0"/>
              </a:spcBef>
              <a:spcAft>
                <a:spcPts val="0"/>
              </a:spcAft>
              <a:buClr>
                <a:schemeClr val="dk1"/>
              </a:buClr>
              <a:buSzPts val="1800"/>
              <a:buFont typeface="Arial"/>
              <a:buNone/>
              <a:defRPr sz="1800" b="0" i="0" u="none" strike="noStrike" cap="none">
                <a:solidFill>
                  <a:schemeClr val="dk1"/>
                </a:solidFill>
                <a:latin typeface="Arial"/>
                <a:ea typeface="Arial"/>
                <a:cs typeface="Arial"/>
                <a:sym typeface="Arial"/>
              </a:defRPr>
            </a:lvl5pPr>
            <a:lvl6pPr marR="0" lvl="5" algn="l">
              <a:lnSpc>
                <a:spcPct val="100000"/>
              </a:lnSpc>
              <a:spcBef>
                <a:spcPts val="0"/>
              </a:spcBef>
              <a:spcAft>
                <a:spcPts val="0"/>
              </a:spcAft>
              <a:buClr>
                <a:schemeClr val="dk1"/>
              </a:buClr>
              <a:buSzPts val="1800"/>
              <a:buFont typeface="Arial"/>
              <a:buNone/>
              <a:defRPr sz="1800" b="0" i="0" u="none" strike="noStrike" cap="none">
                <a:solidFill>
                  <a:schemeClr val="dk1"/>
                </a:solidFill>
                <a:latin typeface="Arial"/>
                <a:ea typeface="Arial"/>
                <a:cs typeface="Arial"/>
                <a:sym typeface="Arial"/>
              </a:defRPr>
            </a:lvl6pPr>
            <a:lvl7pPr marR="0" lvl="6" algn="l">
              <a:lnSpc>
                <a:spcPct val="100000"/>
              </a:lnSpc>
              <a:spcBef>
                <a:spcPts val="0"/>
              </a:spcBef>
              <a:spcAft>
                <a:spcPts val="0"/>
              </a:spcAft>
              <a:buClr>
                <a:schemeClr val="dk1"/>
              </a:buClr>
              <a:buSzPts val="1800"/>
              <a:buFont typeface="Arial"/>
              <a:buNone/>
              <a:defRPr sz="1800" b="0" i="0" u="none" strike="noStrike" cap="none">
                <a:solidFill>
                  <a:schemeClr val="dk1"/>
                </a:solidFill>
                <a:latin typeface="Arial"/>
                <a:ea typeface="Arial"/>
                <a:cs typeface="Arial"/>
                <a:sym typeface="Arial"/>
              </a:defRPr>
            </a:lvl7pPr>
            <a:lvl8pPr marR="0" lvl="7" algn="l">
              <a:lnSpc>
                <a:spcPct val="100000"/>
              </a:lnSpc>
              <a:spcBef>
                <a:spcPts val="0"/>
              </a:spcBef>
              <a:spcAft>
                <a:spcPts val="0"/>
              </a:spcAft>
              <a:buClr>
                <a:schemeClr val="dk1"/>
              </a:buClr>
              <a:buSzPts val="1800"/>
              <a:buFont typeface="Arial"/>
              <a:buNone/>
              <a:defRPr sz="1800" b="0" i="0" u="none" strike="noStrike" cap="none">
                <a:solidFill>
                  <a:schemeClr val="dk1"/>
                </a:solidFill>
                <a:latin typeface="Arial"/>
                <a:ea typeface="Arial"/>
                <a:cs typeface="Arial"/>
                <a:sym typeface="Arial"/>
              </a:defRPr>
            </a:lvl8pPr>
            <a:lvl9pPr marR="0" lvl="8" algn="l">
              <a:lnSpc>
                <a:spcPct val="100000"/>
              </a:lnSpc>
              <a:spcBef>
                <a:spcPts val="0"/>
              </a:spcBef>
              <a:spcAft>
                <a:spcPts val="0"/>
              </a:spcAft>
              <a:buClr>
                <a:schemeClr val="dk1"/>
              </a:buClr>
              <a:buSzPts val="1800"/>
              <a:buFont typeface="Arial"/>
              <a:buNone/>
              <a:defRPr sz="1800" b="0" i="0" u="none" strike="noStrike" cap="none">
                <a:solidFill>
                  <a:schemeClr val="dk1"/>
                </a:solidFill>
                <a:latin typeface="Arial"/>
                <a:ea typeface="Arial"/>
                <a:cs typeface="Arial"/>
                <a:sym typeface="Arial"/>
              </a:defRPr>
            </a:lvl9pPr>
          </a:lstStyle>
          <a:p>
            <a:endParaRPr/>
          </a:p>
        </p:txBody>
      </p:sp>
      <p:sp>
        <p:nvSpPr>
          <p:cNvPr id="38" name="Google Shape;38;p28"/>
          <p:cNvSpPr txBox="1">
            <a:spLocks noGrp="1"/>
          </p:cNvSpPr>
          <p:nvPr>
            <p:ph type="ftr" idx="11"/>
          </p:nvPr>
        </p:nvSpPr>
        <p:spPr>
          <a:xfrm>
            <a:off x="457200" y="6492875"/>
            <a:ext cx="3429000" cy="283845"/>
          </a:xfrm>
          <a:prstGeom prst="rect">
            <a:avLst/>
          </a:prstGeom>
          <a:noFill/>
          <a:ln>
            <a:noFill/>
          </a:ln>
        </p:spPr>
        <p:txBody>
          <a:bodyPr spcFirstLastPara="1" wrap="square" lIns="91425" tIns="91425" rIns="91425" bIns="91425" anchor="t" anchorCtr="0">
            <a:noAutofit/>
          </a:bodyPr>
          <a:lstStyle>
            <a:lvl1pPr marR="0" lvl="0" algn="l">
              <a:lnSpc>
                <a:spcPct val="100000"/>
              </a:lnSpc>
              <a:spcBef>
                <a:spcPts val="0"/>
              </a:spcBef>
              <a:spcAft>
                <a:spcPts val="0"/>
              </a:spcAft>
              <a:buClr>
                <a:schemeClr val="dk1"/>
              </a:buClr>
              <a:buSzPts val="1000"/>
              <a:buFont typeface="Arial"/>
              <a:buNone/>
              <a:defRPr sz="1000">
                <a:solidFill>
                  <a:schemeClr val="dk1"/>
                </a:solidFill>
                <a:latin typeface="Arial"/>
                <a:ea typeface="Arial"/>
                <a:cs typeface="Arial"/>
                <a:sym typeface="Arial"/>
              </a:defRPr>
            </a:lvl1pPr>
            <a:lvl2pPr marR="0" lvl="1" algn="l">
              <a:lnSpc>
                <a:spcPct val="100000"/>
              </a:lnSpc>
              <a:spcBef>
                <a:spcPts val="0"/>
              </a:spcBef>
              <a:spcAft>
                <a:spcPts val="0"/>
              </a:spcAft>
              <a:buClr>
                <a:schemeClr val="dk1"/>
              </a:buClr>
              <a:buSzPts val="1800"/>
              <a:buFont typeface="Arial"/>
              <a:buNone/>
              <a:defRPr sz="1800" b="0" i="0" u="none" strike="noStrike" cap="none">
                <a:solidFill>
                  <a:schemeClr val="dk1"/>
                </a:solidFill>
                <a:latin typeface="Arial"/>
                <a:ea typeface="Arial"/>
                <a:cs typeface="Arial"/>
                <a:sym typeface="Arial"/>
              </a:defRPr>
            </a:lvl2pPr>
            <a:lvl3pPr marR="0" lvl="2" algn="l">
              <a:lnSpc>
                <a:spcPct val="100000"/>
              </a:lnSpc>
              <a:spcBef>
                <a:spcPts val="0"/>
              </a:spcBef>
              <a:spcAft>
                <a:spcPts val="0"/>
              </a:spcAft>
              <a:buClr>
                <a:schemeClr val="dk1"/>
              </a:buClr>
              <a:buSzPts val="1800"/>
              <a:buFont typeface="Arial"/>
              <a:buNone/>
              <a:defRPr sz="1800" b="0" i="0" u="none" strike="noStrike" cap="none">
                <a:solidFill>
                  <a:schemeClr val="dk1"/>
                </a:solidFill>
                <a:latin typeface="Arial"/>
                <a:ea typeface="Arial"/>
                <a:cs typeface="Arial"/>
                <a:sym typeface="Arial"/>
              </a:defRPr>
            </a:lvl3pPr>
            <a:lvl4pPr marR="0" lvl="3" algn="l">
              <a:lnSpc>
                <a:spcPct val="100000"/>
              </a:lnSpc>
              <a:spcBef>
                <a:spcPts val="0"/>
              </a:spcBef>
              <a:spcAft>
                <a:spcPts val="0"/>
              </a:spcAft>
              <a:buClr>
                <a:schemeClr val="dk1"/>
              </a:buClr>
              <a:buSzPts val="1800"/>
              <a:buFont typeface="Arial"/>
              <a:buNone/>
              <a:defRPr sz="1800" b="0" i="0" u="none" strike="noStrike" cap="none">
                <a:solidFill>
                  <a:schemeClr val="dk1"/>
                </a:solidFill>
                <a:latin typeface="Arial"/>
                <a:ea typeface="Arial"/>
                <a:cs typeface="Arial"/>
                <a:sym typeface="Arial"/>
              </a:defRPr>
            </a:lvl4pPr>
            <a:lvl5pPr marR="0" lvl="4" algn="l">
              <a:lnSpc>
                <a:spcPct val="100000"/>
              </a:lnSpc>
              <a:spcBef>
                <a:spcPts val="0"/>
              </a:spcBef>
              <a:spcAft>
                <a:spcPts val="0"/>
              </a:spcAft>
              <a:buClr>
                <a:schemeClr val="dk1"/>
              </a:buClr>
              <a:buSzPts val="1800"/>
              <a:buFont typeface="Arial"/>
              <a:buNone/>
              <a:defRPr sz="1800" b="0" i="0" u="none" strike="noStrike" cap="none">
                <a:solidFill>
                  <a:schemeClr val="dk1"/>
                </a:solidFill>
                <a:latin typeface="Arial"/>
                <a:ea typeface="Arial"/>
                <a:cs typeface="Arial"/>
                <a:sym typeface="Arial"/>
              </a:defRPr>
            </a:lvl5pPr>
            <a:lvl6pPr marR="0" lvl="5" algn="l">
              <a:lnSpc>
                <a:spcPct val="100000"/>
              </a:lnSpc>
              <a:spcBef>
                <a:spcPts val="0"/>
              </a:spcBef>
              <a:spcAft>
                <a:spcPts val="0"/>
              </a:spcAft>
              <a:buClr>
                <a:schemeClr val="dk1"/>
              </a:buClr>
              <a:buSzPts val="1800"/>
              <a:buFont typeface="Arial"/>
              <a:buNone/>
              <a:defRPr sz="1800" b="0" i="0" u="none" strike="noStrike" cap="none">
                <a:solidFill>
                  <a:schemeClr val="dk1"/>
                </a:solidFill>
                <a:latin typeface="Arial"/>
                <a:ea typeface="Arial"/>
                <a:cs typeface="Arial"/>
                <a:sym typeface="Arial"/>
              </a:defRPr>
            </a:lvl6pPr>
            <a:lvl7pPr marR="0" lvl="6" algn="l">
              <a:lnSpc>
                <a:spcPct val="100000"/>
              </a:lnSpc>
              <a:spcBef>
                <a:spcPts val="0"/>
              </a:spcBef>
              <a:spcAft>
                <a:spcPts val="0"/>
              </a:spcAft>
              <a:buClr>
                <a:schemeClr val="dk1"/>
              </a:buClr>
              <a:buSzPts val="1800"/>
              <a:buFont typeface="Arial"/>
              <a:buNone/>
              <a:defRPr sz="1800" b="0" i="0" u="none" strike="noStrike" cap="none">
                <a:solidFill>
                  <a:schemeClr val="dk1"/>
                </a:solidFill>
                <a:latin typeface="Arial"/>
                <a:ea typeface="Arial"/>
                <a:cs typeface="Arial"/>
                <a:sym typeface="Arial"/>
              </a:defRPr>
            </a:lvl7pPr>
            <a:lvl8pPr marR="0" lvl="7" algn="l">
              <a:lnSpc>
                <a:spcPct val="100000"/>
              </a:lnSpc>
              <a:spcBef>
                <a:spcPts val="0"/>
              </a:spcBef>
              <a:spcAft>
                <a:spcPts val="0"/>
              </a:spcAft>
              <a:buClr>
                <a:schemeClr val="dk1"/>
              </a:buClr>
              <a:buSzPts val="1800"/>
              <a:buFont typeface="Arial"/>
              <a:buNone/>
              <a:defRPr sz="1800" b="0" i="0" u="none" strike="noStrike" cap="none">
                <a:solidFill>
                  <a:schemeClr val="dk1"/>
                </a:solidFill>
                <a:latin typeface="Arial"/>
                <a:ea typeface="Arial"/>
                <a:cs typeface="Arial"/>
                <a:sym typeface="Arial"/>
              </a:defRPr>
            </a:lvl8pPr>
            <a:lvl9pPr marR="0" lvl="8" algn="l">
              <a:lnSpc>
                <a:spcPct val="100000"/>
              </a:lnSpc>
              <a:spcBef>
                <a:spcPts val="0"/>
              </a:spcBef>
              <a:spcAft>
                <a:spcPts val="0"/>
              </a:spcAft>
              <a:buClr>
                <a:schemeClr val="dk1"/>
              </a:buClr>
              <a:buSzPts val="1800"/>
              <a:buFont typeface="Arial"/>
              <a:buNone/>
              <a:defRPr sz="1800" b="0" i="0" u="none" strike="noStrike" cap="none">
                <a:solidFill>
                  <a:schemeClr val="dk1"/>
                </a:solidFill>
                <a:latin typeface="Arial"/>
                <a:ea typeface="Arial"/>
                <a:cs typeface="Arial"/>
                <a:sym typeface="Arial"/>
              </a:defRPr>
            </a:lvl9pPr>
          </a:lstStyle>
          <a:p>
            <a:endParaRPr/>
          </a:p>
        </p:txBody>
      </p:sp>
      <p:sp>
        <p:nvSpPr>
          <p:cNvPr id="39" name="Google Shape;39;p28"/>
          <p:cNvSpPr txBox="1">
            <a:spLocks noGrp="1"/>
          </p:cNvSpPr>
          <p:nvPr>
            <p:ph type="sldNum" idx="12"/>
          </p:nvPr>
        </p:nvSpPr>
        <p:spPr>
          <a:xfrm rot="-5400000">
            <a:off x="8044814" y="683895"/>
            <a:ext cx="1315721"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FFFFFF"/>
              </a:buClr>
              <a:buSzPts val="600"/>
              <a:buFont typeface="Arial"/>
              <a:buNone/>
              <a:defRPr sz="2400" b="1">
                <a:solidFill>
                  <a:srgbClr val="FFFFFF"/>
                </a:solidFill>
                <a:latin typeface="Arial"/>
                <a:ea typeface="Arial"/>
                <a:cs typeface="Arial"/>
                <a:sym typeface="Arial"/>
              </a:defRPr>
            </a:lvl1pPr>
            <a:lvl2pPr marL="0" marR="0" lvl="1" indent="0" algn="r">
              <a:lnSpc>
                <a:spcPct val="100000"/>
              </a:lnSpc>
              <a:spcBef>
                <a:spcPts val="0"/>
              </a:spcBef>
              <a:spcAft>
                <a:spcPts val="0"/>
              </a:spcAft>
              <a:buClr>
                <a:srgbClr val="FFFFFF"/>
              </a:buClr>
              <a:buSzPts val="600"/>
              <a:buFont typeface="Arial"/>
              <a:buNone/>
              <a:defRPr sz="2400" b="1">
                <a:solidFill>
                  <a:srgbClr val="FFFFFF"/>
                </a:solidFill>
                <a:latin typeface="Arial"/>
                <a:ea typeface="Arial"/>
                <a:cs typeface="Arial"/>
                <a:sym typeface="Arial"/>
              </a:defRPr>
            </a:lvl2pPr>
            <a:lvl3pPr marL="0" marR="0" lvl="2" indent="0" algn="r">
              <a:lnSpc>
                <a:spcPct val="100000"/>
              </a:lnSpc>
              <a:spcBef>
                <a:spcPts val="0"/>
              </a:spcBef>
              <a:spcAft>
                <a:spcPts val="0"/>
              </a:spcAft>
              <a:buClr>
                <a:srgbClr val="FFFFFF"/>
              </a:buClr>
              <a:buSzPts val="600"/>
              <a:buFont typeface="Arial"/>
              <a:buNone/>
              <a:defRPr sz="2400" b="1">
                <a:solidFill>
                  <a:srgbClr val="FFFFFF"/>
                </a:solidFill>
                <a:latin typeface="Arial"/>
                <a:ea typeface="Arial"/>
                <a:cs typeface="Arial"/>
                <a:sym typeface="Arial"/>
              </a:defRPr>
            </a:lvl3pPr>
            <a:lvl4pPr marL="0" marR="0" lvl="3" indent="0" algn="r">
              <a:lnSpc>
                <a:spcPct val="100000"/>
              </a:lnSpc>
              <a:spcBef>
                <a:spcPts val="0"/>
              </a:spcBef>
              <a:spcAft>
                <a:spcPts val="0"/>
              </a:spcAft>
              <a:buClr>
                <a:srgbClr val="FFFFFF"/>
              </a:buClr>
              <a:buSzPts val="600"/>
              <a:buFont typeface="Arial"/>
              <a:buNone/>
              <a:defRPr sz="2400" b="1">
                <a:solidFill>
                  <a:srgbClr val="FFFFFF"/>
                </a:solidFill>
                <a:latin typeface="Arial"/>
                <a:ea typeface="Arial"/>
                <a:cs typeface="Arial"/>
                <a:sym typeface="Arial"/>
              </a:defRPr>
            </a:lvl4pPr>
            <a:lvl5pPr marL="0" marR="0" lvl="4" indent="0" algn="r">
              <a:lnSpc>
                <a:spcPct val="100000"/>
              </a:lnSpc>
              <a:spcBef>
                <a:spcPts val="0"/>
              </a:spcBef>
              <a:spcAft>
                <a:spcPts val="0"/>
              </a:spcAft>
              <a:buClr>
                <a:srgbClr val="FFFFFF"/>
              </a:buClr>
              <a:buSzPts val="600"/>
              <a:buFont typeface="Arial"/>
              <a:buNone/>
              <a:defRPr sz="2400" b="1">
                <a:solidFill>
                  <a:srgbClr val="FFFFFF"/>
                </a:solidFill>
                <a:latin typeface="Arial"/>
                <a:ea typeface="Arial"/>
                <a:cs typeface="Arial"/>
                <a:sym typeface="Arial"/>
              </a:defRPr>
            </a:lvl5pPr>
            <a:lvl6pPr marL="0" marR="0" lvl="5" indent="0" algn="r">
              <a:lnSpc>
                <a:spcPct val="100000"/>
              </a:lnSpc>
              <a:spcBef>
                <a:spcPts val="0"/>
              </a:spcBef>
              <a:spcAft>
                <a:spcPts val="0"/>
              </a:spcAft>
              <a:buClr>
                <a:srgbClr val="FFFFFF"/>
              </a:buClr>
              <a:buSzPts val="600"/>
              <a:buFont typeface="Arial"/>
              <a:buNone/>
              <a:defRPr sz="2400" b="1">
                <a:solidFill>
                  <a:srgbClr val="FFFFFF"/>
                </a:solidFill>
                <a:latin typeface="Arial"/>
                <a:ea typeface="Arial"/>
                <a:cs typeface="Arial"/>
                <a:sym typeface="Arial"/>
              </a:defRPr>
            </a:lvl6pPr>
            <a:lvl7pPr marL="0" marR="0" lvl="6" indent="0" algn="r">
              <a:lnSpc>
                <a:spcPct val="100000"/>
              </a:lnSpc>
              <a:spcBef>
                <a:spcPts val="0"/>
              </a:spcBef>
              <a:spcAft>
                <a:spcPts val="0"/>
              </a:spcAft>
              <a:buClr>
                <a:srgbClr val="FFFFFF"/>
              </a:buClr>
              <a:buSzPts val="600"/>
              <a:buFont typeface="Arial"/>
              <a:buNone/>
              <a:defRPr sz="2400" b="1">
                <a:solidFill>
                  <a:srgbClr val="FFFFFF"/>
                </a:solidFill>
                <a:latin typeface="Arial"/>
                <a:ea typeface="Arial"/>
                <a:cs typeface="Arial"/>
                <a:sym typeface="Arial"/>
              </a:defRPr>
            </a:lvl7pPr>
            <a:lvl8pPr marL="0" marR="0" lvl="7" indent="0" algn="r">
              <a:lnSpc>
                <a:spcPct val="100000"/>
              </a:lnSpc>
              <a:spcBef>
                <a:spcPts val="0"/>
              </a:spcBef>
              <a:spcAft>
                <a:spcPts val="0"/>
              </a:spcAft>
              <a:buClr>
                <a:srgbClr val="FFFFFF"/>
              </a:buClr>
              <a:buSzPts val="600"/>
              <a:buFont typeface="Arial"/>
              <a:buNone/>
              <a:defRPr sz="2400" b="1">
                <a:solidFill>
                  <a:srgbClr val="FFFFFF"/>
                </a:solidFill>
                <a:latin typeface="Arial"/>
                <a:ea typeface="Arial"/>
                <a:cs typeface="Arial"/>
                <a:sym typeface="Arial"/>
              </a:defRPr>
            </a:lvl8pPr>
            <a:lvl9pPr marL="0" marR="0" lvl="8" indent="0" algn="r">
              <a:lnSpc>
                <a:spcPct val="100000"/>
              </a:lnSpc>
              <a:spcBef>
                <a:spcPts val="0"/>
              </a:spcBef>
              <a:spcAft>
                <a:spcPts val="0"/>
              </a:spcAft>
              <a:buClr>
                <a:srgbClr val="FFFFFF"/>
              </a:buClr>
              <a:buSzPts val="600"/>
              <a:buFont typeface="Arial"/>
              <a:buNone/>
              <a:defRPr sz="2400" b="1">
                <a:solidFill>
                  <a:srgbClr val="FFFFFF"/>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
        <p:nvSpPr>
          <p:cNvPr id="40" name="Google Shape;40;p28"/>
          <p:cNvSpPr txBox="1">
            <a:spLocks noGrp="1"/>
          </p:cNvSpPr>
          <p:nvPr>
            <p:ph type="title"/>
          </p:nvPr>
        </p:nvSpPr>
        <p:spPr>
          <a:xfrm>
            <a:off x="457200" y="241326"/>
            <a:ext cx="8062912" cy="659535"/>
          </a:xfrm>
          <a:prstGeom prst="rect">
            <a:avLst/>
          </a:prstGeom>
          <a:noFill/>
          <a:ln>
            <a:noFill/>
          </a:ln>
        </p:spPr>
        <p:txBody>
          <a:bodyPr spcFirstLastPara="1" wrap="square" lIns="91425" tIns="91425" rIns="91425" bIns="91425" anchor="b" anchorCtr="0">
            <a:noAutofit/>
          </a:bodyPr>
          <a:lstStyle>
            <a:lvl1pPr marR="0" lvl="0" algn="l">
              <a:lnSpc>
                <a:spcPct val="100000"/>
              </a:lnSpc>
              <a:spcBef>
                <a:spcPts val="0"/>
              </a:spcBef>
              <a:spcAft>
                <a:spcPts val="0"/>
              </a:spcAft>
              <a:buClr>
                <a:srgbClr val="6CB255"/>
              </a:buClr>
              <a:buSzPts val="2400"/>
              <a:buFont typeface="Arial"/>
              <a:buNone/>
              <a:defRPr sz="2400" b="0" i="0" u="none" strike="noStrike" cap="none">
                <a:solidFill>
                  <a:srgbClr val="6CB255"/>
                </a:solidFill>
                <a:latin typeface="Arial"/>
                <a:ea typeface="Arial"/>
                <a:cs typeface="Arial"/>
                <a:sym typeface="Arial"/>
              </a:defRPr>
            </a:lvl1pPr>
            <a:lvl2pPr lvl="1">
              <a:spcBef>
                <a:spcPts val="0"/>
              </a:spcBef>
              <a:spcAft>
                <a:spcPts val="0"/>
              </a:spcAft>
              <a:buSzPts val="1800"/>
              <a:buNone/>
              <a:defRPr sz="1800"/>
            </a:lvl2pPr>
            <a:lvl3pPr lvl="2">
              <a:spcBef>
                <a:spcPts val="0"/>
              </a:spcBef>
              <a:spcAft>
                <a:spcPts val="0"/>
              </a:spcAft>
              <a:buSzPts val="1800"/>
              <a:buNone/>
              <a:defRPr sz="1800"/>
            </a:lvl3pPr>
            <a:lvl4pPr lvl="3">
              <a:spcBef>
                <a:spcPts val="0"/>
              </a:spcBef>
              <a:spcAft>
                <a:spcPts val="0"/>
              </a:spcAft>
              <a:buSzPts val="1800"/>
              <a:buNone/>
              <a:defRPr sz="1800"/>
            </a:lvl4pPr>
            <a:lvl5pPr lvl="4">
              <a:spcBef>
                <a:spcPts val="0"/>
              </a:spcBef>
              <a:spcAft>
                <a:spcPts val="0"/>
              </a:spcAft>
              <a:buSzPts val="1800"/>
              <a:buNone/>
              <a:defRPr sz="1800"/>
            </a:lvl5pPr>
            <a:lvl6pPr lvl="5">
              <a:spcBef>
                <a:spcPts val="0"/>
              </a:spcBef>
              <a:spcAft>
                <a:spcPts val="0"/>
              </a:spcAft>
              <a:buSzPts val="1800"/>
              <a:buNone/>
              <a:defRPr sz="1800"/>
            </a:lvl6pPr>
            <a:lvl7pPr lvl="6">
              <a:spcBef>
                <a:spcPts val="0"/>
              </a:spcBef>
              <a:spcAft>
                <a:spcPts val="0"/>
              </a:spcAft>
              <a:buSzPts val="1800"/>
              <a:buNone/>
              <a:defRPr sz="1800"/>
            </a:lvl7pPr>
            <a:lvl8pPr lvl="7">
              <a:spcBef>
                <a:spcPts val="0"/>
              </a:spcBef>
              <a:spcAft>
                <a:spcPts val="0"/>
              </a:spcAft>
              <a:buSzPts val="1800"/>
              <a:buNone/>
              <a:defRPr sz="1800"/>
            </a:lvl8pPr>
            <a:lvl9pPr lvl="8">
              <a:spcBef>
                <a:spcPts val="0"/>
              </a:spcBef>
              <a:spcAft>
                <a:spcPts val="0"/>
              </a:spcAft>
              <a:buSzPts val="1800"/>
              <a:buNone/>
              <a:defRPr sz="1800"/>
            </a:lvl9pPr>
          </a:lstStyle>
          <a:p>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jp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a:blip r:embed="rId6">
            <a:alphaModFix/>
          </a:blip>
          <a:stretch>
            <a:fillRect/>
          </a:stretch>
        </a:blipFill>
        <a:effectLst/>
      </p:bgPr>
    </p:bg>
    <p:spTree>
      <p:nvGrpSpPr>
        <p:cNvPr id="1" name="Shape 9"/>
        <p:cNvGrpSpPr/>
        <p:nvPr/>
      </p:nvGrpSpPr>
      <p:grpSpPr>
        <a:xfrm>
          <a:off x="0" y="0"/>
          <a:ext cx="0" cy="0"/>
          <a:chOff x="0" y="0"/>
          <a:chExt cx="0" cy="0"/>
        </a:xfrm>
      </p:grpSpPr>
      <p:sp>
        <p:nvSpPr>
          <p:cNvPr id="10" name="Google Shape;10;p24"/>
          <p:cNvSpPr txBox="1">
            <a:spLocks noGrp="1"/>
          </p:cNvSpPr>
          <p:nvPr>
            <p:ph type="title"/>
          </p:nvPr>
        </p:nvSpPr>
        <p:spPr>
          <a:xfrm>
            <a:off x="457200" y="152718"/>
            <a:ext cx="5791200" cy="1371600"/>
          </a:xfrm>
          <a:prstGeom prst="rect">
            <a:avLst/>
          </a:prstGeom>
          <a:noFill/>
          <a:ln>
            <a:noFill/>
          </a:ln>
        </p:spPr>
        <p:txBody>
          <a:bodyPr spcFirstLastPara="1" wrap="square" lIns="91425" tIns="91425" rIns="91425" bIns="91425" anchor="b" anchorCtr="0">
            <a:noAutofit/>
          </a:bodyPr>
          <a:lstStyle>
            <a:lvl1pPr marR="0" lvl="0" algn="l" rtl="0">
              <a:lnSpc>
                <a:spcPct val="100000"/>
              </a:lnSpc>
              <a:spcBef>
                <a:spcPts val="0"/>
              </a:spcBef>
              <a:spcAft>
                <a:spcPts val="0"/>
              </a:spcAft>
              <a:buClr>
                <a:srgbClr val="6CB255"/>
              </a:buClr>
              <a:buSzPts val="2400"/>
              <a:buFont typeface="Arial"/>
              <a:buNone/>
              <a:defRPr sz="2400" b="0" i="0" u="none" strike="noStrike" cap="none">
                <a:solidFill>
                  <a:srgbClr val="6CB255"/>
                </a:solidFill>
                <a:latin typeface="Arial"/>
                <a:ea typeface="Arial"/>
                <a:cs typeface="Arial"/>
                <a:sym typeface="Arial"/>
              </a:defRPr>
            </a:lvl1pPr>
            <a:lvl2pPr lvl="1">
              <a:spcBef>
                <a:spcPts val="0"/>
              </a:spcBef>
              <a:spcAft>
                <a:spcPts val="0"/>
              </a:spcAft>
              <a:buSzPts val="1800"/>
              <a:buFont typeface="Arial"/>
              <a:buNone/>
              <a:defRPr sz="1800"/>
            </a:lvl2pPr>
            <a:lvl3pPr lvl="2">
              <a:spcBef>
                <a:spcPts val="0"/>
              </a:spcBef>
              <a:spcAft>
                <a:spcPts val="0"/>
              </a:spcAft>
              <a:buSzPts val="1800"/>
              <a:buFont typeface="Arial"/>
              <a:buNone/>
              <a:defRPr sz="1800"/>
            </a:lvl3pPr>
            <a:lvl4pPr lvl="3">
              <a:spcBef>
                <a:spcPts val="0"/>
              </a:spcBef>
              <a:spcAft>
                <a:spcPts val="0"/>
              </a:spcAft>
              <a:buSzPts val="1800"/>
              <a:buFont typeface="Arial"/>
              <a:buNone/>
              <a:defRPr sz="1800"/>
            </a:lvl4pPr>
            <a:lvl5pPr lvl="4">
              <a:spcBef>
                <a:spcPts val="0"/>
              </a:spcBef>
              <a:spcAft>
                <a:spcPts val="0"/>
              </a:spcAft>
              <a:buSzPts val="1800"/>
              <a:buFont typeface="Arial"/>
              <a:buNone/>
              <a:defRPr sz="1800"/>
            </a:lvl5pPr>
            <a:lvl6pPr lvl="5">
              <a:spcBef>
                <a:spcPts val="0"/>
              </a:spcBef>
              <a:spcAft>
                <a:spcPts val="0"/>
              </a:spcAft>
              <a:buSzPts val="1800"/>
              <a:buFont typeface="Arial"/>
              <a:buNone/>
              <a:defRPr sz="1800"/>
            </a:lvl6pPr>
            <a:lvl7pPr lvl="6">
              <a:spcBef>
                <a:spcPts val="0"/>
              </a:spcBef>
              <a:spcAft>
                <a:spcPts val="0"/>
              </a:spcAft>
              <a:buSzPts val="1800"/>
              <a:buFont typeface="Arial"/>
              <a:buNone/>
              <a:defRPr sz="1800"/>
            </a:lvl7pPr>
            <a:lvl8pPr lvl="7">
              <a:spcBef>
                <a:spcPts val="0"/>
              </a:spcBef>
              <a:spcAft>
                <a:spcPts val="0"/>
              </a:spcAft>
              <a:buSzPts val="1800"/>
              <a:buFont typeface="Arial"/>
              <a:buNone/>
              <a:defRPr sz="1800"/>
            </a:lvl8pPr>
            <a:lvl9pPr lvl="8">
              <a:spcBef>
                <a:spcPts val="0"/>
              </a:spcBef>
              <a:spcAft>
                <a:spcPts val="0"/>
              </a:spcAft>
              <a:buSzPts val="1800"/>
              <a:buFont typeface="Arial"/>
              <a:buNone/>
              <a:defRPr sz="1800"/>
            </a:lvl9pPr>
          </a:lstStyle>
          <a:p>
            <a:endParaRPr/>
          </a:p>
        </p:txBody>
      </p:sp>
      <p:sp>
        <p:nvSpPr>
          <p:cNvPr id="11" name="Google Shape;11;p24"/>
          <p:cNvSpPr txBox="1">
            <a:spLocks noGrp="1"/>
          </p:cNvSpPr>
          <p:nvPr>
            <p:ph type="body" idx="1"/>
          </p:nvPr>
        </p:nvSpPr>
        <p:spPr>
          <a:xfrm>
            <a:off x="457200" y="1752600"/>
            <a:ext cx="7620000" cy="4373563"/>
          </a:xfrm>
          <a:prstGeom prst="rect">
            <a:avLst/>
          </a:prstGeom>
          <a:noFill/>
          <a:ln>
            <a:noFill/>
          </a:ln>
        </p:spPr>
        <p:txBody>
          <a:bodyPr spcFirstLastPara="1" wrap="square" lIns="91425" tIns="91425" rIns="91425" bIns="91425" anchor="t" anchorCtr="0">
            <a:noAutofit/>
          </a:bodyPr>
          <a:lstStyle>
            <a:lvl1pPr marL="457200" marR="0" lvl="0" indent="-355600" algn="l" rtl="0">
              <a:lnSpc>
                <a:spcPct val="100000"/>
              </a:lnSpc>
              <a:spcBef>
                <a:spcPts val="400"/>
              </a:spcBef>
              <a:spcAft>
                <a:spcPts val="0"/>
              </a:spcAft>
              <a:buClr>
                <a:srgbClr val="6CB255"/>
              </a:buClr>
              <a:buSzPts val="2000"/>
              <a:buFont typeface="Arial"/>
              <a:buChar char="●"/>
              <a:defRPr sz="2000" b="0" i="0" u="none" strike="noStrike" cap="none">
                <a:solidFill>
                  <a:schemeClr val="dk1"/>
                </a:solidFill>
                <a:latin typeface="Arial"/>
                <a:ea typeface="Arial"/>
                <a:cs typeface="Arial"/>
                <a:sym typeface="Arial"/>
              </a:defRPr>
            </a:lvl1pPr>
            <a:lvl2pPr marL="914400" marR="0" lvl="1" indent="-355600" algn="l" rtl="0">
              <a:lnSpc>
                <a:spcPct val="100000"/>
              </a:lnSpc>
              <a:spcBef>
                <a:spcPts val="600"/>
              </a:spcBef>
              <a:spcAft>
                <a:spcPts val="0"/>
              </a:spcAft>
              <a:buClr>
                <a:srgbClr val="6CB255"/>
              </a:buClr>
              <a:buSzPts val="2000"/>
              <a:buFont typeface="Arial"/>
              <a:buChar char="•"/>
              <a:defRPr sz="2000" b="0" i="0" u="none" strike="noStrike" cap="none">
                <a:solidFill>
                  <a:srgbClr val="000000"/>
                </a:solidFill>
                <a:latin typeface="Arial"/>
                <a:ea typeface="Arial"/>
                <a:cs typeface="Arial"/>
                <a:sym typeface="Arial"/>
              </a:defRPr>
            </a:lvl2pPr>
            <a:lvl3pPr marL="1371600" marR="0" lvl="2" indent="-342900" algn="l" rtl="0">
              <a:lnSpc>
                <a:spcPct val="100000"/>
              </a:lnSpc>
              <a:spcBef>
                <a:spcPts val="360"/>
              </a:spcBef>
              <a:spcAft>
                <a:spcPts val="0"/>
              </a:spcAft>
              <a:buClr>
                <a:srgbClr val="6CB255"/>
              </a:buClr>
              <a:buSzPts val="1800"/>
              <a:buFont typeface="Arial"/>
              <a:buChar char="•"/>
              <a:defRPr sz="1800" b="0" i="0" u="none" strike="noStrike" cap="none">
                <a:solidFill>
                  <a:srgbClr val="000000"/>
                </a:solidFill>
                <a:latin typeface="Arial"/>
                <a:ea typeface="Arial"/>
                <a:cs typeface="Arial"/>
                <a:sym typeface="Arial"/>
              </a:defRPr>
            </a:lvl3pPr>
            <a:lvl4pPr marL="1828800" marR="0" lvl="3" indent="-342900" algn="l" rtl="0">
              <a:lnSpc>
                <a:spcPct val="100000"/>
              </a:lnSpc>
              <a:spcBef>
                <a:spcPts val="360"/>
              </a:spcBef>
              <a:spcAft>
                <a:spcPts val="0"/>
              </a:spcAft>
              <a:buClr>
                <a:srgbClr val="6CB255"/>
              </a:buClr>
              <a:buSzPts val="1800"/>
              <a:buFont typeface="Arial"/>
              <a:buChar char="•"/>
              <a:defRPr sz="1800" b="0" i="0" u="none" strike="noStrike" cap="none">
                <a:solidFill>
                  <a:srgbClr val="000000"/>
                </a:solidFill>
                <a:latin typeface="Arial"/>
                <a:ea typeface="Arial"/>
                <a:cs typeface="Arial"/>
                <a:sym typeface="Arial"/>
              </a:defRPr>
            </a:lvl4pPr>
            <a:lvl5pPr marL="2286000" marR="0" lvl="4" indent="-342900" algn="l" rtl="0">
              <a:lnSpc>
                <a:spcPct val="100000"/>
              </a:lnSpc>
              <a:spcBef>
                <a:spcPts val="360"/>
              </a:spcBef>
              <a:spcAft>
                <a:spcPts val="0"/>
              </a:spcAft>
              <a:buClr>
                <a:srgbClr val="6CB255"/>
              </a:buClr>
              <a:buSzPts val="1800"/>
              <a:buFont typeface="Arial"/>
              <a:buChar char="•"/>
              <a:defRPr sz="1800" b="0" i="0" u="none" strike="noStrike" cap="none">
                <a:solidFill>
                  <a:srgbClr val="000000"/>
                </a:solidFill>
                <a:latin typeface="Arial"/>
                <a:ea typeface="Arial"/>
                <a:cs typeface="Arial"/>
                <a:sym typeface="Arial"/>
              </a:defRPr>
            </a:lvl5pPr>
            <a:lvl6pPr marL="2743200" marR="0" lvl="5" indent="-330200" algn="l" rtl="0">
              <a:lnSpc>
                <a:spcPct val="100000"/>
              </a:lnSpc>
              <a:spcBef>
                <a:spcPts val="320"/>
              </a:spcBef>
              <a:spcAft>
                <a:spcPts val="0"/>
              </a:spcAft>
              <a:buClr>
                <a:schemeClr val="dk2"/>
              </a:buClr>
              <a:buSzPts val="1600"/>
              <a:buFont typeface="Arial"/>
              <a:buChar char="•"/>
              <a:defRPr sz="1600" b="0" i="0" u="none" strike="noStrike" cap="none">
                <a:solidFill>
                  <a:schemeClr val="dk1"/>
                </a:solidFill>
                <a:latin typeface="Arial"/>
                <a:ea typeface="Arial"/>
                <a:cs typeface="Arial"/>
                <a:sym typeface="Arial"/>
              </a:defRPr>
            </a:lvl6pPr>
            <a:lvl7pPr marL="3200400" marR="0" lvl="6" indent="-330200" algn="l" rtl="0">
              <a:lnSpc>
                <a:spcPct val="100000"/>
              </a:lnSpc>
              <a:spcBef>
                <a:spcPts val="320"/>
              </a:spcBef>
              <a:spcAft>
                <a:spcPts val="0"/>
              </a:spcAft>
              <a:buClr>
                <a:schemeClr val="dk2"/>
              </a:buClr>
              <a:buSzPts val="1600"/>
              <a:buFont typeface="Arial"/>
              <a:buChar char="•"/>
              <a:defRPr sz="1600" b="0" i="0" u="none" strike="noStrike" cap="none">
                <a:solidFill>
                  <a:schemeClr val="dk1"/>
                </a:solidFill>
                <a:latin typeface="Arial"/>
                <a:ea typeface="Arial"/>
                <a:cs typeface="Arial"/>
                <a:sym typeface="Arial"/>
              </a:defRPr>
            </a:lvl7pPr>
            <a:lvl8pPr marL="3657600" marR="0" lvl="7" indent="-330200" algn="l" rtl="0">
              <a:lnSpc>
                <a:spcPct val="100000"/>
              </a:lnSpc>
              <a:spcBef>
                <a:spcPts val="320"/>
              </a:spcBef>
              <a:spcAft>
                <a:spcPts val="0"/>
              </a:spcAft>
              <a:buClr>
                <a:schemeClr val="dk2"/>
              </a:buClr>
              <a:buSzPts val="1600"/>
              <a:buFont typeface="Arial"/>
              <a:buChar char="•"/>
              <a:defRPr sz="1600" b="0" i="0" u="none" strike="noStrike" cap="none">
                <a:solidFill>
                  <a:schemeClr val="dk1"/>
                </a:solidFill>
                <a:latin typeface="Arial"/>
                <a:ea typeface="Arial"/>
                <a:cs typeface="Arial"/>
                <a:sym typeface="Arial"/>
              </a:defRPr>
            </a:lvl8pPr>
            <a:lvl9pPr marL="4114800" marR="0" lvl="8" indent="-330200" algn="l" rtl="0">
              <a:lnSpc>
                <a:spcPct val="100000"/>
              </a:lnSpc>
              <a:spcBef>
                <a:spcPts val="320"/>
              </a:spcBef>
              <a:spcAft>
                <a:spcPts val="0"/>
              </a:spcAft>
              <a:buClr>
                <a:schemeClr val="dk2"/>
              </a:buClr>
              <a:buSzPts val="1600"/>
              <a:buFont typeface="Arial"/>
              <a:buChar char="•"/>
              <a:defRPr sz="1600" b="0" i="0" u="none" strike="noStrike" cap="none">
                <a:solidFill>
                  <a:schemeClr val="dk1"/>
                </a:solidFill>
                <a:latin typeface="Arial"/>
                <a:ea typeface="Arial"/>
                <a:cs typeface="Arial"/>
                <a:sym typeface="Arial"/>
              </a:defRPr>
            </a:lvl9pPr>
          </a:lstStyle>
          <a:p>
            <a:endParaRPr/>
          </a:p>
        </p:txBody>
      </p:sp>
      <p:sp>
        <p:nvSpPr>
          <p:cNvPr id="12" name="Google Shape;12;p24"/>
          <p:cNvSpPr txBox="1">
            <a:spLocks noGrp="1"/>
          </p:cNvSpPr>
          <p:nvPr>
            <p:ph type="dt" idx="10"/>
          </p:nvPr>
        </p:nvSpPr>
        <p:spPr>
          <a:xfrm>
            <a:off x="457200" y="6172201"/>
            <a:ext cx="3429000" cy="304800"/>
          </a:xfrm>
          <a:prstGeom prst="rect">
            <a:avLst/>
          </a:prstGeom>
          <a:noFill/>
          <a:ln>
            <a:noFill/>
          </a:ln>
        </p:spPr>
        <p:txBody>
          <a:bodyPr spcFirstLastPara="1" wrap="square" lIns="91425" tIns="91425" rIns="91425" bIns="91425" anchor="b" anchorCtr="0">
            <a:noAutofit/>
          </a:bodyPr>
          <a:lstStyle>
            <a:lvl1pPr marR="0" lvl="0" algn="l" rtl="0">
              <a:lnSpc>
                <a:spcPct val="100000"/>
              </a:lnSpc>
              <a:spcBef>
                <a:spcPts val="0"/>
              </a:spcBef>
              <a:spcAft>
                <a:spcPts val="0"/>
              </a:spcAft>
              <a:buClr>
                <a:schemeClr val="dk1"/>
              </a:buClr>
              <a:buSzPts val="1000"/>
              <a:buFont typeface="Arial"/>
              <a:buNone/>
              <a:defRPr sz="10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chemeClr val="dk1"/>
              </a:buClr>
              <a:buSzPts val="1800"/>
              <a:buFont typeface="Arial"/>
              <a:buNone/>
              <a:defRPr sz="1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chemeClr val="dk1"/>
              </a:buClr>
              <a:buSzPts val="1800"/>
              <a:buFont typeface="Arial"/>
              <a:buNone/>
              <a:defRPr sz="1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chemeClr val="dk1"/>
              </a:buClr>
              <a:buSzPts val="1800"/>
              <a:buFont typeface="Arial"/>
              <a:buNone/>
              <a:defRPr sz="1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chemeClr val="dk1"/>
              </a:buClr>
              <a:buSzPts val="1800"/>
              <a:buFont typeface="Arial"/>
              <a:buNone/>
              <a:defRPr sz="1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chemeClr val="dk1"/>
              </a:buClr>
              <a:buSzPts val="1800"/>
              <a:buFont typeface="Arial"/>
              <a:buNone/>
              <a:defRPr sz="1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chemeClr val="dk1"/>
              </a:buClr>
              <a:buSzPts val="1800"/>
              <a:buFont typeface="Arial"/>
              <a:buNone/>
              <a:defRPr sz="1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chemeClr val="dk1"/>
              </a:buClr>
              <a:buSzPts val="1800"/>
              <a:buFont typeface="Arial"/>
              <a:buNone/>
              <a:defRPr sz="1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chemeClr val="dk1"/>
              </a:buClr>
              <a:buSzPts val="1800"/>
              <a:buFont typeface="Arial"/>
              <a:buNone/>
              <a:defRPr sz="1800" b="0" i="0" u="none" strike="noStrike" cap="none">
                <a:solidFill>
                  <a:schemeClr val="dk1"/>
                </a:solidFill>
                <a:latin typeface="Arial"/>
                <a:ea typeface="Arial"/>
                <a:cs typeface="Arial"/>
                <a:sym typeface="Arial"/>
              </a:defRPr>
            </a:lvl9pPr>
          </a:lstStyle>
          <a:p>
            <a:endParaRPr/>
          </a:p>
        </p:txBody>
      </p:sp>
      <p:sp>
        <p:nvSpPr>
          <p:cNvPr id="13" name="Google Shape;13;p24"/>
          <p:cNvSpPr txBox="1">
            <a:spLocks noGrp="1"/>
          </p:cNvSpPr>
          <p:nvPr>
            <p:ph type="ftr" idx="11"/>
          </p:nvPr>
        </p:nvSpPr>
        <p:spPr>
          <a:xfrm>
            <a:off x="457200" y="6492875"/>
            <a:ext cx="3429000" cy="283845"/>
          </a:xfrm>
          <a:prstGeom prst="rect">
            <a:avLst/>
          </a:prstGeom>
          <a:noFill/>
          <a:ln>
            <a:noFill/>
          </a:ln>
        </p:spPr>
        <p:txBody>
          <a:bodyPr spcFirstLastPara="1" wrap="square" lIns="91425" tIns="91425" rIns="91425" bIns="91425" anchor="t" anchorCtr="0">
            <a:noAutofit/>
          </a:bodyPr>
          <a:lstStyle>
            <a:lvl1pPr marR="0" lvl="0" algn="l" rtl="0">
              <a:lnSpc>
                <a:spcPct val="100000"/>
              </a:lnSpc>
              <a:spcBef>
                <a:spcPts val="0"/>
              </a:spcBef>
              <a:spcAft>
                <a:spcPts val="0"/>
              </a:spcAft>
              <a:buClr>
                <a:schemeClr val="dk1"/>
              </a:buClr>
              <a:buSzPts val="1000"/>
              <a:buFont typeface="Arial"/>
              <a:buNone/>
              <a:defRPr sz="10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chemeClr val="dk1"/>
              </a:buClr>
              <a:buSzPts val="1800"/>
              <a:buFont typeface="Arial"/>
              <a:buNone/>
              <a:defRPr sz="1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chemeClr val="dk1"/>
              </a:buClr>
              <a:buSzPts val="1800"/>
              <a:buFont typeface="Arial"/>
              <a:buNone/>
              <a:defRPr sz="1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chemeClr val="dk1"/>
              </a:buClr>
              <a:buSzPts val="1800"/>
              <a:buFont typeface="Arial"/>
              <a:buNone/>
              <a:defRPr sz="1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chemeClr val="dk1"/>
              </a:buClr>
              <a:buSzPts val="1800"/>
              <a:buFont typeface="Arial"/>
              <a:buNone/>
              <a:defRPr sz="1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chemeClr val="dk1"/>
              </a:buClr>
              <a:buSzPts val="1800"/>
              <a:buFont typeface="Arial"/>
              <a:buNone/>
              <a:defRPr sz="1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chemeClr val="dk1"/>
              </a:buClr>
              <a:buSzPts val="1800"/>
              <a:buFont typeface="Arial"/>
              <a:buNone/>
              <a:defRPr sz="1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chemeClr val="dk1"/>
              </a:buClr>
              <a:buSzPts val="1800"/>
              <a:buFont typeface="Arial"/>
              <a:buNone/>
              <a:defRPr sz="1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chemeClr val="dk1"/>
              </a:buClr>
              <a:buSzPts val="1800"/>
              <a:buFont typeface="Arial"/>
              <a:buNone/>
              <a:defRPr sz="1800" b="0" i="0" u="none" strike="noStrike" cap="none">
                <a:solidFill>
                  <a:schemeClr val="dk1"/>
                </a:solidFill>
                <a:latin typeface="Arial"/>
                <a:ea typeface="Arial"/>
                <a:cs typeface="Arial"/>
                <a:sym typeface="Arial"/>
              </a:defRPr>
            </a:lvl9pPr>
          </a:lstStyle>
          <a:p>
            <a:endParaRPr/>
          </a:p>
        </p:txBody>
      </p:sp>
      <p:sp>
        <p:nvSpPr>
          <p:cNvPr id="14" name="Google Shape;14;p24"/>
          <p:cNvSpPr txBox="1">
            <a:spLocks noGrp="1"/>
          </p:cNvSpPr>
          <p:nvPr>
            <p:ph type="sldNum" idx="12"/>
          </p:nvPr>
        </p:nvSpPr>
        <p:spPr>
          <a:xfrm rot="-5400000">
            <a:off x="8044814" y="683895"/>
            <a:ext cx="1315721" cy="365125"/>
          </a:xfrm>
          <a:prstGeom prst="rect">
            <a:avLst/>
          </a:prstGeom>
          <a:noFill/>
          <a:ln>
            <a:noFill/>
          </a:ln>
        </p:spPr>
        <p:txBody>
          <a:bodyPr spcFirstLastPara="1" wrap="square" lIns="91425" tIns="45700" rIns="91425" bIns="45700" anchor="ctr" anchorCtr="0">
            <a:noAutofit/>
          </a:bodyPr>
          <a:lstStyle>
            <a:lvl1pPr marL="0" marR="0" lvl="0" indent="0" algn="r" rtl="0">
              <a:lnSpc>
                <a:spcPct val="100000"/>
              </a:lnSpc>
              <a:spcBef>
                <a:spcPts val="0"/>
              </a:spcBef>
              <a:spcAft>
                <a:spcPts val="0"/>
              </a:spcAft>
              <a:buClr>
                <a:srgbClr val="FFFFFF"/>
              </a:buClr>
              <a:buSzPts val="600"/>
              <a:buFont typeface="Arial"/>
              <a:buNone/>
              <a:defRPr sz="2400" b="1" i="0" u="none" strike="noStrike" cap="none">
                <a:solidFill>
                  <a:srgbClr val="FFFFFF"/>
                </a:solidFill>
                <a:latin typeface="Arial"/>
                <a:ea typeface="Arial"/>
                <a:cs typeface="Arial"/>
                <a:sym typeface="Arial"/>
              </a:defRPr>
            </a:lvl1pPr>
            <a:lvl2pPr marL="0" marR="0" lvl="1" indent="0" algn="r" rtl="0">
              <a:lnSpc>
                <a:spcPct val="100000"/>
              </a:lnSpc>
              <a:spcBef>
                <a:spcPts val="0"/>
              </a:spcBef>
              <a:spcAft>
                <a:spcPts val="0"/>
              </a:spcAft>
              <a:buClr>
                <a:srgbClr val="FFFFFF"/>
              </a:buClr>
              <a:buSzPts val="600"/>
              <a:buFont typeface="Arial"/>
              <a:buNone/>
              <a:defRPr sz="2400" b="1" i="0" u="none" strike="noStrike" cap="none">
                <a:solidFill>
                  <a:srgbClr val="FFFFFF"/>
                </a:solidFill>
                <a:latin typeface="Arial"/>
                <a:ea typeface="Arial"/>
                <a:cs typeface="Arial"/>
                <a:sym typeface="Arial"/>
              </a:defRPr>
            </a:lvl2pPr>
            <a:lvl3pPr marL="0" marR="0" lvl="2" indent="0" algn="r" rtl="0">
              <a:lnSpc>
                <a:spcPct val="100000"/>
              </a:lnSpc>
              <a:spcBef>
                <a:spcPts val="0"/>
              </a:spcBef>
              <a:spcAft>
                <a:spcPts val="0"/>
              </a:spcAft>
              <a:buClr>
                <a:srgbClr val="FFFFFF"/>
              </a:buClr>
              <a:buSzPts val="600"/>
              <a:buFont typeface="Arial"/>
              <a:buNone/>
              <a:defRPr sz="2400" b="1" i="0" u="none" strike="noStrike" cap="none">
                <a:solidFill>
                  <a:srgbClr val="FFFFFF"/>
                </a:solidFill>
                <a:latin typeface="Arial"/>
                <a:ea typeface="Arial"/>
                <a:cs typeface="Arial"/>
                <a:sym typeface="Arial"/>
              </a:defRPr>
            </a:lvl3pPr>
            <a:lvl4pPr marL="0" marR="0" lvl="3" indent="0" algn="r" rtl="0">
              <a:lnSpc>
                <a:spcPct val="100000"/>
              </a:lnSpc>
              <a:spcBef>
                <a:spcPts val="0"/>
              </a:spcBef>
              <a:spcAft>
                <a:spcPts val="0"/>
              </a:spcAft>
              <a:buClr>
                <a:srgbClr val="FFFFFF"/>
              </a:buClr>
              <a:buSzPts val="600"/>
              <a:buFont typeface="Arial"/>
              <a:buNone/>
              <a:defRPr sz="2400" b="1" i="0" u="none" strike="noStrike" cap="none">
                <a:solidFill>
                  <a:srgbClr val="FFFFFF"/>
                </a:solidFill>
                <a:latin typeface="Arial"/>
                <a:ea typeface="Arial"/>
                <a:cs typeface="Arial"/>
                <a:sym typeface="Arial"/>
              </a:defRPr>
            </a:lvl4pPr>
            <a:lvl5pPr marL="0" marR="0" lvl="4" indent="0" algn="r" rtl="0">
              <a:lnSpc>
                <a:spcPct val="100000"/>
              </a:lnSpc>
              <a:spcBef>
                <a:spcPts val="0"/>
              </a:spcBef>
              <a:spcAft>
                <a:spcPts val="0"/>
              </a:spcAft>
              <a:buClr>
                <a:srgbClr val="FFFFFF"/>
              </a:buClr>
              <a:buSzPts val="600"/>
              <a:buFont typeface="Arial"/>
              <a:buNone/>
              <a:defRPr sz="2400" b="1" i="0" u="none" strike="noStrike" cap="none">
                <a:solidFill>
                  <a:srgbClr val="FFFFFF"/>
                </a:solidFill>
                <a:latin typeface="Arial"/>
                <a:ea typeface="Arial"/>
                <a:cs typeface="Arial"/>
                <a:sym typeface="Arial"/>
              </a:defRPr>
            </a:lvl5pPr>
            <a:lvl6pPr marL="0" marR="0" lvl="5" indent="0" algn="r" rtl="0">
              <a:lnSpc>
                <a:spcPct val="100000"/>
              </a:lnSpc>
              <a:spcBef>
                <a:spcPts val="0"/>
              </a:spcBef>
              <a:spcAft>
                <a:spcPts val="0"/>
              </a:spcAft>
              <a:buClr>
                <a:srgbClr val="FFFFFF"/>
              </a:buClr>
              <a:buSzPts val="600"/>
              <a:buFont typeface="Arial"/>
              <a:buNone/>
              <a:defRPr sz="2400" b="1" i="0" u="none" strike="noStrike" cap="none">
                <a:solidFill>
                  <a:srgbClr val="FFFFFF"/>
                </a:solidFill>
                <a:latin typeface="Arial"/>
                <a:ea typeface="Arial"/>
                <a:cs typeface="Arial"/>
                <a:sym typeface="Arial"/>
              </a:defRPr>
            </a:lvl6pPr>
            <a:lvl7pPr marL="0" marR="0" lvl="6" indent="0" algn="r" rtl="0">
              <a:lnSpc>
                <a:spcPct val="100000"/>
              </a:lnSpc>
              <a:spcBef>
                <a:spcPts val="0"/>
              </a:spcBef>
              <a:spcAft>
                <a:spcPts val="0"/>
              </a:spcAft>
              <a:buClr>
                <a:srgbClr val="FFFFFF"/>
              </a:buClr>
              <a:buSzPts val="600"/>
              <a:buFont typeface="Arial"/>
              <a:buNone/>
              <a:defRPr sz="2400" b="1" i="0" u="none" strike="noStrike" cap="none">
                <a:solidFill>
                  <a:srgbClr val="FFFFFF"/>
                </a:solidFill>
                <a:latin typeface="Arial"/>
                <a:ea typeface="Arial"/>
                <a:cs typeface="Arial"/>
                <a:sym typeface="Arial"/>
              </a:defRPr>
            </a:lvl7pPr>
            <a:lvl8pPr marL="0" marR="0" lvl="7" indent="0" algn="r" rtl="0">
              <a:lnSpc>
                <a:spcPct val="100000"/>
              </a:lnSpc>
              <a:spcBef>
                <a:spcPts val="0"/>
              </a:spcBef>
              <a:spcAft>
                <a:spcPts val="0"/>
              </a:spcAft>
              <a:buClr>
                <a:srgbClr val="FFFFFF"/>
              </a:buClr>
              <a:buSzPts val="600"/>
              <a:buFont typeface="Arial"/>
              <a:buNone/>
              <a:defRPr sz="2400" b="1" i="0" u="none" strike="noStrike" cap="none">
                <a:solidFill>
                  <a:srgbClr val="FFFFFF"/>
                </a:solidFill>
                <a:latin typeface="Arial"/>
                <a:ea typeface="Arial"/>
                <a:cs typeface="Arial"/>
                <a:sym typeface="Arial"/>
              </a:defRPr>
            </a:lvl8pPr>
            <a:lvl9pPr marL="0" marR="0" lvl="8" indent="0" algn="r" rtl="0">
              <a:lnSpc>
                <a:spcPct val="100000"/>
              </a:lnSpc>
              <a:spcBef>
                <a:spcPts val="0"/>
              </a:spcBef>
              <a:spcAft>
                <a:spcPts val="0"/>
              </a:spcAft>
              <a:buClr>
                <a:srgbClr val="FFFFFF"/>
              </a:buClr>
              <a:buSzPts val="600"/>
              <a:buFont typeface="Arial"/>
              <a:buNone/>
              <a:defRPr sz="2400" b="1" i="0" u="none" strike="noStrike" cap="none">
                <a:solidFill>
                  <a:srgbClr val="FFFFFF"/>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7.jp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8.jp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0.jp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1.jp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12.jpg"/><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13.jpg"/><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14.jpg"/><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Shape 44"/>
        <p:cNvGrpSpPr/>
        <p:nvPr/>
      </p:nvGrpSpPr>
      <p:grpSpPr>
        <a:xfrm>
          <a:off x="0" y="0"/>
          <a:ext cx="0" cy="0"/>
          <a:chOff x="0" y="0"/>
          <a:chExt cx="0" cy="0"/>
        </a:xfrm>
      </p:grpSpPr>
      <p:sp>
        <p:nvSpPr>
          <p:cNvPr id="45" name="Google Shape;45;p1"/>
          <p:cNvSpPr txBox="1"/>
          <p:nvPr/>
        </p:nvSpPr>
        <p:spPr>
          <a:xfrm>
            <a:off x="0" y="789677"/>
            <a:ext cx="9144000" cy="709154"/>
          </a:xfrm>
          <a:prstGeom prst="rect">
            <a:avLst/>
          </a:prstGeom>
          <a:noFill/>
          <a:ln>
            <a:noFill/>
          </a:ln>
        </p:spPr>
        <p:txBody>
          <a:bodyPr spcFirstLastPara="1" wrap="square" lIns="91425" tIns="45700" rIns="91425" bIns="45700" anchor="t" anchorCtr="0">
            <a:noAutofit/>
          </a:bodyPr>
          <a:lstStyle/>
          <a:p>
            <a:pPr marL="0" marR="0" lvl="0" indent="0" algn="ctr" rtl="0">
              <a:lnSpc>
                <a:spcPct val="100000"/>
              </a:lnSpc>
              <a:spcBef>
                <a:spcPts val="0"/>
              </a:spcBef>
              <a:spcAft>
                <a:spcPts val="0"/>
              </a:spcAft>
              <a:buClr>
                <a:srgbClr val="6CB255"/>
              </a:buClr>
              <a:buSzPts val="900"/>
              <a:buFont typeface="Arial"/>
              <a:buNone/>
            </a:pPr>
            <a:r>
              <a:rPr lang="en-US" sz="3600" b="0" i="0" u="none" strike="noStrike" cap="none">
                <a:solidFill>
                  <a:srgbClr val="6CB255"/>
                </a:solidFill>
                <a:latin typeface="Arial"/>
                <a:ea typeface="Arial"/>
                <a:cs typeface="Arial"/>
                <a:sym typeface="Arial"/>
              </a:rPr>
              <a:t>PRINCIPLES OF </a:t>
            </a:r>
            <a:endParaRPr/>
          </a:p>
          <a:p>
            <a:pPr marL="0" marR="0" lvl="0" indent="0" algn="ctr" rtl="0">
              <a:lnSpc>
                <a:spcPct val="100000"/>
              </a:lnSpc>
              <a:spcBef>
                <a:spcPts val="0"/>
              </a:spcBef>
              <a:spcAft>
                <a:spcPts val="0"/>
              </a:spcAft>
              <a:buClr>
                <a:srgbClr val="6CB255"/>
              </a:buClr>
              <a:buSzPts val="900"/>
              <a:buFont typeface="Arial"/>
              <a:buNone/>
            </a:pPr>
            <a:r>
              <a:rPr lang="en-US" sz="3600" b="0" i="0" u="none" strike="noStrike" cap="none">
                <a:solidFill>
                  <a:srgbClr val="6CB255"/>
                </a:solidFill>
                <a:latin typeface="Arial"/>
                <a:ea typeface="Arial"/>
                <a:cs typeface="Arial"/>
                <a:sym typeface="Arial"/>
              </a:rPr>
              <a:t>MICROECONOMICS 2e</a:t>
            </a:r>
            <a:endParaRPr/>
          </a:p>
          <a:p>
            <a:pPr marL="0" marR="0" lvl="0" indent="0" algn="ctr" rtl="0">
              <a:lnSpc>
                <a:spcPct val="100000"/>
              </a:lnSpc>
              <a:spcBef>
                <a:spcPts val="0"/>
              </a:spcBef>
              <a:spcAft>
                <a:spcPts val="0"/>
              </a:spcAft>
              <a:buClr>
                <a:srgbClr val="6CB255"/>
              </a:buClr>
              <a:buSzPts val="1800"/>
              <a:buFont typeface="Arial"/>
              <a:buNone/>
            </a:pPr>
            <a:endParaRPr sz="1800" b="0" i="0" u="none" strike="noStrike" cap="none">
              <a:solidFill>
                <a:srgbClr val="EAF1DD"/>
              </a:solidFill>
              <a:latin typeface="Arial"/>
              <a:ea typeface="Arial"/>
              <a:cs typeface="Arial"/>
              <a:sym typeface="Arial"/>
            </a:endParaRPr>
          </a:p>
          <a:p>
            <a:pPr marL="0" marR="0" lvl="0" indent="0" algn="ctr" rtl="0">
              <a:lnSpc>
                <a:spcPct val="100000"/>
              </a:lnSpc>
              <a:spcBef>
                <a:spcPts val="0"/>
              </a:spcBef>
              <a:spcAft>
                <a:spcPts val="0"/>
              </a:spcAft>
              <a:buClr>
                <a:srgbClr val="212F62"/>
              </a:buClr>
              <a:buSzPts val="500"/>
              <a:buFont typeface="Arial"/>
              <a:buNone/>
            </a:pPr>
            <a:r>
              <a:rPr lang="en-US" sz="2000" b="1" i="0" u="none" strike="noStrike" cap="none">
                <a:solidFill>
                  <a:srgbClr val="212F62"/>
                </a:solidFill>
                <a:latin typeface="Arial"/>
                <a:ea typeface="Arial"/>
                <a:cs typeface="Arial"/>
                <a:sym typeface="Arial"/>
              </a:rPr>
              <a:t>Chapter 4 Labor and Financial Markets</a:t>
            </a:r>
            <a:endParaRPr/>
          </a:p>
          <a:p>
            <a:pPr marL="0" marR="0" lvl="0" indent="0" algn="ctr" rtl="0">
              <a:lnSpc>
                <a:spcPct val="100000"/>
              </a:lnSpc>
              <a:spcBef>
                <a:spcPts val="0"/>
              </a:spcBef>
              <a:spcAft>
                <a:spcPts val="0"/>
              </a:spcAft>
              <a:buClr>
                <a:schemeClr val="dk1"/>
              </a:buClr>
              <a:buSzPts val="400"/>
              <a:buFont typeface="Arial"/>
              <a:buNone/>
            </a:pPr>
            <a:r>
              <a:rPr lang="en-US" sz="1600" b="0" i="0" u="none" strike="noStrike" cap="none">
                <a:solidFill>
                  <a:schemeClr val="dk1"/>
                </a:solidFill>
                <a:latin typeface="Arial"/>
                <a:ea typeface="Arial"/>
                <a:cs typeface="Arial"/>
                <a:sym typeface="Arial"/>
              </a:rPr>
              <a:t>PowerPoint Image Slideshow</a:t>
            </a:r>
            <a:endParaRPr/>
          </a:p>
        </p:txBody>
      </p:sp>
      <p:pic>
        <p:nvPicPr>
          <p:cNvPr id="46" name="Google Shape;46;p1"/>
          <p:cNvPicPr preferRelativeResize="0"/>
          <p:nvPr/>
        </p:nvPicPr>
        <p:blipFill rotWithShape="1">
          <a:blip r:embed="rId3">
            <a:alphaModFix/>
          </a:blip>
          <a:srcRect/>
          <a:stretch/>
        </p:blipFill>
        <p:spPr>
          <a:xfrm>
            <a:off x="3562979" y="3193234"/>
            <a:ext cx="2010240" cy="2602058"/>
          </a:xfrm>
          <a:prstGeom prst="rect">
            <a:avLst/>
          </a:prstGeom>
          <a:noFill/>
          <a:ln>
            <a:noFill/>
          </a:ln>
          <a:effectLst>
            <a:reflection stA="52000" endA="300" endPos="35000" sy="-100000" algn="bl" rotWithShape="0"/>
          </a:effectLst>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20"/>
        <p:cNvGrpSpPr/>
        <p:nvPr/>
      </p:nvGrpSpPr>
      <p:grpSpPr>
        <a:xfrm>
          <a:off x="0" y="0"/>
          <a:ext cx="0" cy="0"/>
          <a:chOff x="0" y="0"/>
          <a:chExt cx="0" cy="0"/>
        </a:xfrm>
      </p:grpSpPr>
      <p:sp>
        <p:nvSpPr>
          <p:cNvPr id="121" name="Google Shape;121;p10"/>
          <p:cNvSpPr txBox="1">
            <a:spLocks noGrp="1"/>
          </p:cNvSpPr>
          <p:nvPr>
            <p:ph type="title"/>
          </p:nvPr>
        </p:nvSpPr>
        <p:spPr>
          <a:xfrm>
            <a:off x="457200" y="241326"/>
            <a:ext cx="8062800" cy="659400"/>
          </a:xfrm>
          <a:prstGeom prst="rect">
            <a:avLst/>
          </a:prstGeom>
          <a:noFill/>
          <a:ln>
            <a:noFill/>
          </a:ln>
        </p:spPr>
        <p:txBody>
          <a:bodyPr spcFirstLastPara="1" wrap="square" lIns="91425" tIns="91425" rIns="91425" bIns="91425" anchor="b" anchorCtr="0">
            <a:noAutofit/>
          </a:bodyPr>
          <a:lstStyle/>
          <a:p>
            <a:pPr marL="0" lvl="0" indent="0" algn="l" rtl="0">
              <a:lnSpc>
                <a:spcPct val="100000"/>
              </a:lnSpc>
              <a:spcBef>
                <a:spcPts val="0"/>
              </a:spcBef>
              <a:spcAft>
                <a:spcPts val="0"/>
              </a:spcAft>
              <a:buSzPts val="2400"/>
              <a:buNone/>
            </a:pPr>
            <a:r>
              <a:rPr lang="en-US"/>
              <a:t>Price Floors in the Labor Market</a:t>
            </a:r>
            <a:endParaRPr/>
          </a:p>
        </p:txBody>
      </p:sp>
      <p:sp>
        <p:nvSpPr>
          <p:cNvPr id="122" name="Google Shape;122;p10"/>
          <p:cNvSpPr>
            <a:spLocks noGrp="1"/>
          </p:cNvSpPr>
          <p:nvPr>
            <p:ph type="pic" idx="2"/>
          </p:nvPr>
        </p:nvSpPr>
        <p:spPr>
          <a:xfrm>
            <a:off x="457199" y="1122386"/>
            <a:ext cx="8062800" cy="35001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chemeClr val="dk1"/>
              </a:buClr>
              <a:buSzPts val="1100"/>
              <a:buFont typeface="Arial"/>
              <a:buNone/>
            </a:pPr>
            <a:r>
              <a:rPr lang="en-US" sz="2000" b="1" i="0" u="none" strike="noStrike" cap="none">
                <a:solidFill>
                  <a:schemeClr val="dk1"/>
                </a:solidFill>
                <a:latin typeface="Arial"/>
                <a:ea typeface="Arial"/>
                <a:cs typeface="Arial"/>
                <a:sym typeface="Arial"/>
              </a:rPr>
              <a:t>Salary </a:t>
            </a:r>
            <a:r>
              <a:rPr lang="en-US" sz="2000" b="0" i="0" u="none" strike="noStrike" cap="none">
                <a:solidFill>
                  <a:schemeClr val="dk1"/>
                </a:solidFill>
                <a:latin typeface="Arial"/>
                <a:ea typeface="Arial"/>
                <a:cs typeface="Arial"/>
                <a:sym typeface="Arial"/>
              </a:rPr>
              <a:t>or</a:t>
            </a:r>
            <a:r>
              <a:rPr lang="en-US" sz="2000" b="1" i="0" u="none" strike="noStrike" cap="none">
                <a:solidFill>
                  <a:schemeClr val="dk1"/>
                </a:solidFill>
                <a:latin typeface="Arial"/>
                <a:ea typeface="Arial"/>
                <a:cs typeface="Arial"/>
                <a:sym typeface="Arial"/>
              </a:rPr>
              <a:t> wage</a:t>
            </a:r>
            <a:r>
              <a:rPr lang="en-US" sz="2000" b="0" i="0" u="none" strike="noStrike" cap="none">
                <a:solidFill>
                  <a:schemeClr val="dk1"/>
                </a:solidFill>
                <a:latin typeface="Arial"/>
                <a:ea typeface="Arial"/>
                <a:cs typeface="Arial"/>
                <a:sym typeface="Arial"/>
              </a:rPr>
              <a:t> - money paid for work or a service.</a:t>
            </a:r>
            <a:endParaRPr/>
          </a:p>
          <a:p>
            <a:pPr marL="0" marR="0" lvl="0" indent="0" algn="l" rtl="0">
              <a:lnSpc>
                <a:spcPct val="100000"/>
              </a:lnSpc>
              <a:spcBef>
                <a:spcPts val="600"/>
              </a:spcBef>
              <a:spcAft>
                <a:spcPts val="0"/>
              </a:spcAft>
              <a:buClr>
                <a:schemeClr val="dk1"/>
              </a:buClr>
              <a:buSzPts val="1100"/>
              <a:buFont typeface="Arial"/>
              <a:buNone/>
            </a:pPr>
            <a:endParaRPr sz="2000" b="1" i="0" u="none" strike="noStrike" cap="none">
              <a:solidFill>
                <a:schemeClr val="dk1"/>
              </a:solidFill>
              <a:latin typeface="Arial"/>
              <a:ea typeface="Arial"/>
              <a:cs typeface="Arial"/>
              <a:sym typeface="Arial"/>
            </a:endParaRPr>
          </a:p>
          <a:p>
            <a:pPr marL="0" marR="0" lvl="0" indent="0" algn="l" rtl="0">
              <a:lnSpc>
                <a:spcPct val="100000"/>
              </a:lnSpc>
              <a:spcBef>
                <a:spcPts val="600"/>
              </a:spcBef>
              <a:spcAft>
                <a:spcPts val="0"/>
              </a:spcAft>
              <a:buClr>
                <a:schemeClr val="dk1"/>
              </a:buClr>
              <a:buSzPts val="1100"/>
              <a:buFont typeface="Arial"/>
              <a:buNone/>
            </a:pPr>
            <a:r>
              <a:rPr lang="en-US" sz="2000" b="1" i="0" u="none" strike="noStrike" cap="none">
                <a:solidFill>
                  <a:schemeClr val="dk1"/>
                </a:solidFill>
                <a:latin typeface="Arial"/>
                <a:ea typeface="Arial"/>
                <a:cs typeface="Arial"/>
                <a:sym typeface="Arial"/>
              </a:rPr>
              <a:t>Minimum wage</a:t>
            </a:r>
            <a:r>
              <a:rPr lang="en-US" sz="2000" b="0" i="0" u="none" strike="noStrike" cap="none">
                <a:solidFill>
                  <a:schemeClr val="dk1"/>
                </a:solidFill>
                <a:latin typeface="Arial"/>
                <a:ea typeface="Arial"/>
                <a:cs typeface="Arial"/>
                <a:sym typeface="Arial"/>
              </a:rPr>
              <a:t> - a price floor that makes it illegal for an</a:t>
            </a:r>
            <a:endParaRPr/>
          </a:p>
          <a:p>
            <a:pPr marL="0" marR="0" lvl="0" indent="0" algn="l" rtl="0">
              <a:lnSpc>
                <a:spcPct val="100000"/>
              </a:lnSpc>
              <a:spcBef>
                <a:spcPts val="600"/>
              </a:spcBef>
              <a:spcAft>
                <a:spcPts val="0"/>
              </a:spcAft>
              <a:buClr>
                <a:srgbClr val="6CB255"/>
              </a:buClr>
              <a:buSzPts val="2000"/>
              <a:buFont typeface="Arial"/>
              <a:buNone/>
            </a:pPr>
            <a:r>
              <a:rPr lang="en-US" sz="2000" b="0" i="0" u="none" strike="noStrike" cap="none">
                <a:solidFill>
                  <a:schemeClr val="dk1"/>
                </a:solidFill>
                <a:latin typeface="Arial"/>
                <a:ea typeface="Arial"/>
                <a:cs typeface="Arial"/>
                <a:sym typeface="Arial"/>
              </a:rPr>
              <a:t>employer to pay employees less than a certain hourly rate.</a:t>
            </a:r>
            <a:endParaRPr/>
          </a:p>
          <a:p>
            <a:pPr marL="0" marR="0" lvl="0" indent="0" algn="l" rtl="0">
              <a:lnSpc>
                <a:spcPct val="100000"/>
              </a:lnSpc>
              <a:spcBef>
                <a:spcPts val="600"/>
              </a:spcBef>
              <a:spcAft>
                <a:spcPts val="0"/>
              </a:spcAft>
              <a:buClr>
                <a:srgbClr val="6CB255"/>
              </a:buClr>
              <a:buSzPts val="2000"/>
              <a:buFont typeface="Arial"/>
              <a:buNone/>
            </a:pPr>
            <a:endParaRPr sz="2000" b="0" i="0" u="none" strike="noStrike" cap="none">
              <a:solidFill>
                <a:schemeClr val="dk1"/>
              </a:solidFill>
              <a:latin typeface="Arial"/>
              <a:ea typeface="Arial"/>
              <a:cs typeface="Arial"/>
              <a:sym typeface="Arial"/>
            </a:endParaRPr>
          </a:p>
          <a:p>
            <a:pPr marL="0" marR="0" lvl="0" indent="0" algn="l" rtl="0">
              <a:lnSpc>
                <a:spcPct val="100000"/>
              </a:lnSpc>
              <a:spcBef>
                <a:spcPts val="600"/>
              </a:spcBef>
              <a:spcAft>
                <a:spcPts val="0"/>
              </a:spcAft>
              <a:buClr>
                <a:srgbClr val="6CB255"/>
              </a:buClr>
              <a:buSzPts val="2000"/>
              <a:buFont typeface="Arial"/>
              <a:buNone/>
            </a:pPr>
            <a:r>
              <a:rPr lang="en-US" sz="2000" b="1" i="0" u="none" strike="noStrike" cap="none">
                <a:solidFill>
                  <a:schemeClr val="dk1"/>
                </a:solidFill>
                <a:latin typeface="Arial"/>
                <a:ea typeface="Arial"/>
                <a:cs typeface="Arial"/>
                <a:sym typeface="Arial"/>
              </a:rPr>
              <a:t>Living wage</a:t>
            </a:r>
            <a:r>
              <a:rPr lang="en-US" sz="2000" b="0" i="0" u="none" strike="noStrike" cap="none">
                <a:solidFill>
                  <a:schemeClr val="dk1"/>
                </a:solidFill>
                <a:latin typeface="Arial"/>
                <a:ea typeface="Arial"/>
                <a:cs typeface="Arial"/>
                <a:sym typeface="Arial"/>
              </a:rPr>
              <a:t> - the amount a full-time worker would need to make to afford the essentials of life: food, clothing, shelter, and healthcare.</a:t>
            </a:r>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27"/>
        <p:cNvGrpSpPr/>
        <p:nvPr/>
      </p:nvGrpSpPr>
      <p:grpSpPr>
        <a:xfrm>
          <a:off x="0" y="0"/>
          <a:ext cx="0" cy="0"/>
          <a:chOff x="0" y="0"/>
          <a:chExt cx="0" cy="0"/>
        </a:xfrm>
      </p:grpSpPr>
      <p:sp>
        <p:nvSpPr>
          <p:cNvPr id="128" name="Google Shape;128;p11"/>
          <p:cNvSpPr txBox="1">
            <a:spLocks noGrp="1"/>
          </p:cNvSpPr>
          <p:nvPr>
            <p:ph type="title"/>
          </p:nvPr>
        </p:nvSpPr>
        <p:spPr>
          <a:xfrm>
            <a:off x="457200" y="241326"/>
            <a:ext cx="8062912" cy="659535"/>
          </a:xfrm>
          <a:prstGeom prst="rect">
            <a:avLst/>
          </a:prstGeom>
          <a:noFill/>
          <a:ln>
            <a:noFill/>
          </a:ln>
        </p:spPr>
        <p:txBody>
          <a:bodyPr spcFirstLastPara="1" wrap="square" lIns="91425" tIns="45700" rIns="91425" bIns="45700" anchor="b" anchorCtr="0">
            <a:noAutofit/>
          </a:bodyPr>
          <a:lstStyle/>
          <a:p>
            <a:pPr marL="0" marR="0" lvl="0" indent="0" algn="l" rtl="0">
              <a:lnSpc>
                <a:spcPct val="100000"/>
              </a:lnSpc>
              <a:spcBef>
                <a:spcPts val="0"/>
              </a:spcBef>
              <a:spcAft>
                <a:spcPts val="0"/>
              </a:spcAft>
              <a:buClr>
                <a:srgbClr val="6CB255"/>
              </a:buClr>
              <a:buSzPts val="600"/>
              <a:buFont typeface="Arial"/>
              <a:buNone/>
            </a:pPr>
            <a:r>
              <a:rPr lang="en-US"/>
              <a:t>A Living Wage: Example of a Price Floor</a:t>
            </a:r>
            <a:endParaRPr/>
          </a:p>
        </p:txBody>
      </p:sp>
      <p:sp>
        <p:nvSpPr>
          <p:cNvPr id="129" name="Google Shape;129;p11"/>
          <p:cNvSpPr txBox="1">
            <a:spLocks noGrp="1"/>
          </p:cNvSpPr>
          <p:nvPr>
            <p:ph type="body" idx="1"/>
          </p:nvPr>
        </p:nvSpPr>
        <p:spPr>
          <a:xfrm>
            <a:off x="457200" y="4691575"/>
            <a:ext cx="8062800" cy="2007000"/>
          </a:xfrm>
          <a:prstGeom prst="rect">
            <a:avLst/>
          </a:prstGeom>
          <a:noFill/>
          <a:ln>
            <a:noFill/>
          </a:ln>
        </p:spPr>
        <p:txBody>
          <a:bodyPr spcFirstLastPara="1" wrap="square" lIns="91425" tIns="45700" rIns="91425" bIns="45700" anchor="t" anchorCtr="0">
            <a:noAutofit/>
          </a:bodyPr>
          <a:lstStyle/>
          <a:p>
            <a:pPr marL="457200" marR="0" lvl="0" indent="-228600" algn="l" rtl="0">
              <a:lnSpc>
                <a:spcPct val="100000"/>
              </a:lnSpc>
              <a:spcBef>
                <a:spcPts val="0"/>
              </a:spcBef>
              <a:spcAft>
                <a:spcPts val="0"/>
              </a:spcAft>
              <a:buClr>
                <a:srgbClr val="6CB255"/>
              </a:buClr>
              <a:buSzPts val="2000"/>
              <a:buFont typeface="Arial"/>
              <a:buChar char="●"/>
            </a:pPr>
            <a:r>
              <a:rPr lang="en-US" b="0" i="0" u="none" strike="noStrike" cap="none">
                <a:solidFill>
                  <a:srgbClr val="000000"/>
                </a:solidFill>
                <a:latin typeface="Arial"/>
                <a:ea typeface="Arial"/>
                <a:cs typeface="Arial"/>
                <a:sym typeface="Arial"/>
              </a:rPr>
              <a:t>The original equilibrium in this labor market is a wage of $10/hour and a quantity of 1,200 workers, shown at point E. </a:t>
            </a:r>
            <a:endParaRPr/>
          </a:p>
          <a:p>
            <a:pPr marL="457200" marR="0" lvl="0" indent="-228600" algn="l" rtl="0">
              <a:lnSpc>
                <a:spcPct val="100000"/>
              </a:lnSpc>
              <a:spcBef>
                <a:spcPts val="0"/>
              </a:spcBef>
              <a:spcAft>
                <a:spcPts val="0"/>
              </a:spcAft>
              <a:buClr>
                <a:srgbClr val="6CB255"/>
              </a:buClr>
              <a:buSzPts val="2000"/>
              <a:buFont typeface="Arial"/>
              <a:buChar char="●"/>
            </a:pPr>
            <a:r>
              <a:rPr lang="en-US" b="0" i="0" u="none" strike="noStrike" cap="none">
                <a:solidFill>
                  <a:srgbClr val="000000"/>
                </a:solidFill>
                <a:latin typeface="Arial"/>
                <a:ea typeface="Arial"/>
                <a:cs typeface="Arial"/>
                <a:sym typeface="Arial"/>
              </a:rPr>
              <a:t>Imposing a wage floor at $12/hour leads to an excess supply of labor. </a:t>
            </a:r>
            <a:endParaRPr/>
          </a:p>
          <a:p>
            <a:pPr marL="457200" marR="0" lvl="0" indent="-228600" algn="l" rtl="0">
              <a:lnSpc>
                <a:spcPct val="100000"/>
              </a:lnSpc>
              <a:spcBef>
                <a:spcPts val="0"/>
              </a:spcBef>
              <a:spcAft>
                <a:spcPts val="0"/>
              </a:spcAft>
              <a:buClr>
                <a:srgbClr val="6CB255"/>
              </a:buClr>
              <a:buSzPts val="2000"/>
              <a:buFont typeface="Arial"/>
              <a:buChar char="●"/>
            </a:pPr>
            <a:r>
              <a:rPr lang="en-US" b="0" i="0" u="none" strike="noStrike" cap="none">
                <a:solidFill>
                  <a:srgbClr val="000000"/>
                </a:solidFill>
                <a:latin typeface="Arial"/>
                <a:ea typeface="Arial"/>
                <a:cs typeface="Arial"/>
                <a:sym typeface="Arial"/>
              </a:rPr>
              <a:t>At that wage, the quantity of labor supplied is 1,600 and the quantity of labor demanded is only 700.</a:t>
            </a:r>
            <a:endParaRPr/>
          </a:p>
        </p:txBody>
      </p:sp>
      <p:pic>
        <p:nvPicPr>
          <p:cNvPr id="130" name="Google Shape;130;p11" descr="The graph shows how a price floor results from an excess supply of labor."/>
          <p:cNvPicPr preferRelativeResize="0">
            <a:picLocks noGrp="1"/>
          </p:cNvPicPr>
          <p:nvPr>
            <p:ph type="pic" idx="2"/>
          </p:nvPr>
        </p:nvPicPr>
        <p:blipFill rotWithShape="1">
          <a:blip r:embed="rId3">
            <a:alphaModFix/>
          </a:blip>
          <a:srcRect/>
          <a:stretch/>
        </p:blipFill>
        <p:spPr>
          <a:xfrm>
            <a:off x="2198340" y="1122386"/>
            <a:ext cx="4580629" cy="3500071"/>
          </a:xfrm>
          <a:prstGeom prst="rect">
            <a:avLst/>
          </a:prstGeom>
          <a:noFill/>
          <a:ln>
            <a:noFill/>
          </a:ln>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36"/>
        <p:cNvGrpSpPr/>
        <p:nvPr/>
      </p:nvGrpSpPr>
      <p:grpSpPr>
        <a:xfrm>
          <a:off x="0" y="0"/>
          <a:ext cx="0" cy="0"/>
          <a:chOff x="0" y="0"/>
          <a:chExt cx="0" cy="0"/>
        </a:xfrm>
      </p:grpSpPr>
      <p:sp>
        <p:nvSpPr>
          <p:cNvPr id="137" name="Google Shape;137;p12"/>
          <p:cNvSpPr txBox="1">
            <a:spLocks noGrp="1"/>
          </p:cNvSpPr>
          <p:nvPr>
            <p:ph type="title"/>
          </p:nvPr>
        </p:nvSpPr>
        <p:spPr>
          <a:xfrm>
            <a:off x="457200" y="241325"/>
            <a:ext cx="8062800" cy="881100"/>
          </a:xfrm>
          <a:prstGeom prst="rect">
            <a:avLst/>
          </a:prstGeom>
          <a:noFill/>
          <a:ln>
            <a:noFill/>
          </a:ln>
        </p:spPr>
        <p:txBody>
          <a:bodyPr spcFirstLastPara="1" wrap="square" lIns="91425" tIns="91425" rIns="91425" bIns="91425" anchor="b" anchorCtr="0">
            <a:noAutofit/>
          </a:bodyPr>
          <a:lstStyle/>
          <a:p>
            <a:pPr marL="0" lvl="0" indent="0" algn="l" rtl="0">
              <a:lnSpc>
                <a:spcPct val="100000"/>
              </a:lnSpc>
              <a:spcBef>
                <a:spcPts val="0"/>
              </a:spcBef>
              <a:spcAft>
                <a:spcPts val="0"/>
              </a:spcAft>
              <a:buSzPts val="2400"/>
              <a:buNone/>
            </a:pPr>
            <a:r>
              <a:rPr lang="en-US"/>
              <a:t>4.2 Demand and Supply in Financial </a:t>
            </a:r>
            <a:endParaRPr/>
          </a:p>
          <a:p>
            <a:pPr marL="0" lvl="0" indent="0" algn="l" rtl="0">
              <a:lnSpc>
                <a:spcPct val="100000"/>
              </a:lnSpc>
              <a:spcBef>
                <a:spcPts val="0"/>
              </a:spcBef>
              <a:spcAft>
                <a:spcPts val="0"/>
              </a:spcAft>
              <a:buSzPts val="2400"/>
              <a:buNone/>
            </a:pPr>
            <a:r>
              <a:rPr lang="en-US"/>
              <a:t>Markets</a:t>
            </a:r>
            <a:endParaRPr/>
          </a:p>
        </p:txBody>
      </p:sp>
      <p:sp>
        <p:nvSpPr>
          <p:cNvPr id="138" name="Google Shape;138;p12"/>
          <p:cNvSpPr>
            <a:spLocks noGrp="1"/>
          </p:cNvSpPr>
          <p:nvPr>
            <p:ph type="pic" idx="2"/>
          </p:nvPr>
        </p:nvSpPr>
        <p:spPr>
          <a:xfrm>
            <a:off x="457200" y="1122370"/>
            <a:ext cx="8062800" cy="5232900"/>
          </a:xfrm>
          <a:prstGeom prst="rect">
            <a:avLst/>
          </a:prstGeom>
          <a:noFill/>
          <a:ln>
            <a:noFill/>
          </a:ln>
        </p:spPr>
        <p:txBody>
          <a:bodyPr spcFirstLastPara="1" wrap="square" lIns="91425" tIns="91425" rIns="91425" bIns="91425" anchor="t" anchorCtr="0">
            <a:noAutofit/>
          </a:bodyPr>
          <a:lstStyle/>
          <a:p>
            <a:pPr marL="457200" marR="0" lvl="0" indent="-228600" algn="l" rtl="0">
              <a:lnSpc>
                <a:spcPct val="100000"/>
              </a:lnSpc>
              <a:spcBef>
                <a:spcPts val="0"/>
              </a:spcBef>
              <a:spcAft>
                <a:spcPts val="0"/>
              </a:spcAft>
              <a:buClr>
                <a:srgbClr val="6CB255"/>
              </a:buClr>
              <a:buSzPts val="2000"/>
              <a:buFont typeface="Arial"/>
              <a:buChar char="●"/>
            </a:pPr>
            <a:r>
              <a:rPr lang="en-US" sz="2000" b="0" i="0" u="none" strike="noStrike" cap="none">
                <a:solidFill>
                  <a:schemeClr val="dk1"/>
                </a:solidFill>
                <a:latin typeface="Arial"/>
                <a:ea typeface="Arial"/>
                <a:cs typeface="Arial"/>
                <a:sym typeface="Arial"/>
              </a:rPr>
              <a:t>Savings = </a:t>
            </a:r>
            <a:r>
              <a:rPr lang="en-US" sz="2000" b="0" i="0" u="sng" strike="noStrike" cap="none">
                <a:solidFill>
                  <a:schemeClr val="dk1"/>
                </a:solidFill>
                <a:latin typeface="Arial"/>
                <a:ea typeface="Arial"/>
                <a:cs typeface="Arial"/>
                <a:sym typeface="Arial"/>
              </a:rPr>
              <a:t>supply</a:t>
            </a:r>
            <a:r>
              <a:rPr lang="en-US" sz="2000" b="0" i="0" u="none" strike="noStrike" cap="none">
                <a:solidFill>
                  <a:schemeClr val="dk1"/>
                </a:solidFill>
                <a:latin typeface="Arial"/>
                <a:ea typeface="Arial"/>
                <a:cs typeface="Arial"/>
                <a:sym typeface="Arial"/>
              </a:rPr>
              <a:t> of financial capital</a:t>
            </a:r>
            <a:endParaRPr/>
          </a:p>
          <a:p>
            <a:pPr marL="0" marR="0" lvl="0" indent="0" algn="l" rtl="0">
              <a:lnSpc>
                <a:spcPct val="100000"/>
              </a:lnSpc>
              <a:spcBef>
                <a:spcPts val="600"/>
              </a:spcBef>
              <a:spcAft>
                <a:spcPts val="0"/>
              </a:spcAft>
              <a:buClr>
                <a:srgbClr val="6CB255"/>
              </a:buClr>
              <a:buSzPts val="2000"/>
              <a:buFont typeface="Arial"/>
              <a:buNone/>
            </a:pPr>
            <a:endParaRPr sz="2000" b="0" i="0" u="none" strike="noStrike" cap="none">
              <a:solidFill>
                <a:schemeClr val="dk1"/>
              </a:solidFill>
              <a:latin typeface="Arial"/>
              <a:ea typeface="Arial"/>
              <a:cs typeface="Arial"/>
              <a:sym typeface="Arial"/>
            </a:endParaRPr>
          </a:p>
          <a:p>
            <a:pPr marL="457200" marR="0" lvl="0" indent="-228600" algn="l" rtl="0">
              <a:lnSpc>
                <a:spcPct val="100000"/>
              </a:lnSpc>
              <a:spcBef>
                <a:spcPts val="600"/>
              </a:spcBef>
              <a:spcAft>
                <a:spcPts val="0"/>
              </a:spcAft>
              <a:buClr>
                <a:srgbClr val="6CB255"/>
              </a:buClr>
              <a:buSzPts val="2000"/>
              <a:buFont typeface="Arial"/>
              <a:buChar char="●"/>
            </a:pPr>
            <a:r>
              <a:rPr lang="en-US" sz="2000" b="0" i="0" u="none" strike="noStrike" cap="none">
                <a:solidFill>
                  <a:schemeClr val="dk1"/>
                </a:solidFill>
                <a:latin typeface="Arial"/>
                <a:ea typeface="Arial"/>
                <a:cs typeface="Arial"/>
                <a:sym typeface="Arial"/>
              </a:rPr>
              <a:t>Borrowing = </a:t>
            </a:r>
            <a:r>
              <a:rPr lang="en-US" sz="2000" b="0" i="0" u="sng" strike="noStrike" cap="none">
                <a:solidFill>
                  <a:schemeClr val="dk1"/>
                </a:solidFill>
                <a:latin typeface="Arial"/>
                <a:ea typeface="Arial"/>
                <a:cs typeface="Arial"/>
                <a:sym typeface="Arial"/>
              </a:rPr>
              <a:t>demand </a:t>
            </a:r>
            <a:r>
              <a:rPr lang="en-US" sz="2000" b="0" i="0" u="none" strike="noStrike" cap="none">
                <a:solidFill>
                  <a:schemeClr val="dk1"/>
                </a:solidFill>
                <a:latin typeface="Arial"/>
                <a:ea typeface="Arial"/>
                <a:cs typeface="Arial"/>
                <a:sym typeface="Arial"/>
              </a:rPr>
              <a:t>for financial capital</a:t>
            </a:r>
            <a:endParaRPr/>
          </a:p>
          <a:p>
            <a:pPr marL="0" marR="0" lvl="0" indent="0" algn="l" rtl="0">
              <a:lnSpc>
                <a:spcPct val="100000"/>
              </a:lnSpc>
              <a:spcBef>
                <a:spcPts val="600"/>
              </a:spcBef>
              <a:spcAft>
                <a:spcPts val="0"/>
              </a:spcAft>
              <a:buClr>
                <a:srgbClr val="6CB255"/>
              </a:buClr>
              <a:buSzPts val="2000"/>
              <a:buFont typeface="Arial"/>
              <a:buNone/>
            </a:pPr>
            <a:endParaRPr sz="2000" b="0" i="0" u="none" strike="noStrike" cap="none">
              <a:solidFill>
                <a:schemeClr val="dk1"/>
              </a:solidFill>
              <a:latin typeface="Arial"/>
              <a:ea typeface="Arial"/>
              <a:cs typeface="Arial"/>
              <a:sym typeface="Arial"/>
            </a:endParaRPr>
          </a:p>
          <a:p>
            <a:pPr marL="457200" marR="0" lvl="0" indent="-228600" algn="l" rtl="0">
              <a:lnSpc>
                <a:spcPct val="100000"/>
              </a:lnSpc>
              <a:spcBef>
                <a:spcPts val="600"/>
              </a:spcBef>
              <a:spcAft>
                <a:spcPts val="0"/>
              </a:spcAft>
              <a:buClr>
                <a:srgbClr val="6CB255"/>
              </a:buClr>
              <a:buSzPts val="2000"/>
              <a:buFont typeface="Arial"/>
              <a:buChar char="●"/>
            </a:pPr>
            <a:r>
              <a:rPr lang="en-US" sz="2000" b="1" i="0" u="none" strike="noStrike" cap="none">
                <a:solidFill>
                  <a:schemeClr val="dk1"/>
                </a:solidFill>
                <a:latin typeface="Arial"/>
                <a:ea typeface="Arial"/>
                <a:cs typeface="Arial"/>
                <a:sym typeface="Arial"/>
              </a:rPr>
              <a:t>Financial capital</a:t>
            </a:r>
            <a:r>
              <a:rPr lang="en-US" sz="2000" b="0" i="0" u="none" strike="noStrike" cap="none">
                <a:solidFill>
                  <a:schemeClr val="dk1"/>
                </a:solidFill>
                <a:latin typeface="Arial"/>
                <a:ea typeface="Arial"/>
                <a:cs typeface="Arial"/>
                <a:sym typeface="Arial"/>
              </a:rPr>
              <a:t> - economic resources measured in terms of money.</a:t>
            </a:r>
            <a:endParaRPr/>
          </a:p>
          <a:p>
            <a:pPr marL="0" marR="0" lvl="0" indent="0" algn="l" rtl="0">
              <a:lnSpc>
                <a:spcPct val="100000"/>
              </a:lnSpc>
              <a:spcBef>
                <a:spcPts val="600"/>
              </a:spcBef>
              <a:spcAft>
                <a:spcPts val="0"/>
              </a:spcAft>
              <a:buClr>
                <a:srgbClr val="6CB255"/>
              </a:buClr>
              <a:buSzPts val="2000"/>
              <a:buFont typeface="Arial"/>
              <a:buNone/>
            </a:pPr>
            <a:endParaRPr sz="2000" b="0" i="0" u="none" strike="noStrike" cap="none">
              <a:solidFill>
                <a:schemeClr val="dk1"/>
              </a:solidFill>
              <a:latin typeface="Arial"/>
              <a:ea typeface="Arial"/>
              <a:cs typeface="Arial"/>
              <a:sym typeface="Arial"/>
            </a:endParaRPr>
          </a:p>
          <a:p>
            <a:pPr marL="457200" marR="0" lvl="0" indent="-228600" algn="l" rtl="0">
              <a:lnSpc>
                <a:spcPct val="100000"/>
              </a:lnSpc>
              <a:spcBef>
                <a:spcPts val="600"/>
              </a:spcBef>
              <a:spcAft>
                <a:spcPts val="0"/>
              </a:spcAft>
              <a:buClr>
                <a:srgbClr val="6CB255"/>
              </a:buClr>
              <a:buSzPts val="2000"/>
              <a:buFont typeface="Arial"/>
              <a:buChar char="●"/>
            </a:pPr>
            <a:r>
              <a:rPr lang="en-US" sz="2000" b="1" i="0" u="none" strike="noStrike" cap="none">
                <a:solidFill>
                  <a:schemeClr val="dk1"/>
                </a:solidFill>
                <a:latin typeface="Arial"/>
                <a:ea typeface="Arial"/>
                <a:cs typeface="Arial"/>
                <a:sym typeface="Arial"/>
              </a:rPr>
              <a:t>Interest rate</a:t>
            </a:r>
            <a:r>
              <a:rPr lang="en-US" sz="2000" b="0" i="0" u="none" strike="noStrike" cap="none">
                <a:solidFill>
                  <a:schemeClr val="dk1"/>
                </a:solidFill>
                <a:latin typeface="Arial"/>
                <a:ea typeface="Arial"/>
                <a:cs typeface="Arial"/>
                <a:sym typeface="Arial"/>
              </a:rPr>
              <a:t> - the “price” of borrowing in the financial market; a rate of return on an investment.</a:t>
            </a:r>
            <a:endParaRPr/>
          </a:p>
          <a:p>
            <a:pPr marL="0" marR="0" lvl="0" indent="0" algn="l" rtl="0">
              <a:lnSpc>
                <a:spcPct val="100000"/>
              </a:lnSpc>
              <a:spcBef>
                <a:spcPts val="600"/>
              </a:spcBef>
              <a:spcAft>
                <a:spcPts val="0"/>
              </a:spcAft>
              <a:buClr>
                <a:srgbClr val="6CB255"/>
              </a:buClr>
              <a:buSzPts val="2000"/>
              <a:buFont typeface="Arial"/>
              <a:buNone/>
            </a:pPr>
            <a:endParaRPr sz="2000" b="0" i="0" u="none" strike="noStrike" cap="none">
              <a:solidFill>
                <a:schemeClr val="dk1"/>
              </a:solidFill>
              <a:latin typeface="Arial"/>
              <a:ea typeface="Arial"/>
              <a:cs typeface="Arial"/>
              <a:sym typeface="Arial"/>
            </a:endParaRPr>
          </a:p>
          <a:p>
            <a:pPr marL="457200" marR="0" lvl="0" indent="-228600" algn="l" rtl="0">
              <a:lnSpc>
                <a:spcPct val="100000"/>
              </a:lnSpc>
              <a:spcBef>
                <a:spcPts val="600"/>
              </a:spcBef>
              <a:spcAft>
                <a:spcPts val="0"/>
              </a:spcAft>
              <a:buClr>
                <a:srgbClr val="6CB255"/>
              </a:buClr>
              <a:buSzPts val="2000"/>
              <a:buFont typeface="Arial"/>
              <a:buChar char="●"/>
            </a:pPr>
            <a:r>
              <a:rPr lang="en-US" sz="2000" b="1" i="0" u="none" strike="noStrike" cap="none">
                <a:solidFill>
                  <a:schemeClr val="dk1"/>
                </a:solidFill>
                <a:latin typeface="Arial"/>
                <a:ea typeface="Arial"/>
                <a:cs typeface="Arial"/>
                <a:sym typeface="Arial"/>
              </a:rPr>
              <a:t>Usury laws</a:t>
            </a:r>
            <a:r>
              <a:rPr lang="en-US" sz="2000" b="0" i="0" u="none" strike="noStrike" cap="none">
                <a:solidFill>
                  <a:schemeClr val="dk1"/>
                </a:solidFill>
                <a:latin typeface="Arial"/>
                <a:ea typeface="Arial"/>
                <a:cs typeface="Arial"/>
                <a:sym typeface="Arial"/>
              </a:rPr>
              <a:t> - laws that impose an upper limit on the interest rate that lenders can charge.</a:t>
            </a:r>
            <a:endParaRPr/>
          </a:p>
          <a:p>
            <a:pPr marL="0" marR="0" lvl="0" indent="0" algn="l" rtl="0">
              <a:lnSpc>
                <a:spcPct val="100000"/>
              </a:lnSpc>
              <a:spcBef>
                <a:spcPts val="600"/>
              </a:spcBef>
              <a:spcAft>
                <a:spcPts val="0"/>
              </a:spcAft>
              <a:buClr>
                <a:srgbClr val="6CB255"/>
              </a:buClr>
              <a:buSzPts val="2000"/>
              <a:buFont typeface="Arial"/>
              <a:buNone/>
            </a:pPr>
            <a:endParaRPr sz="2000" b="0" i="0" u="none" strike="noStrike" cap="none">
              <a:solidFill>
                <a:schemeClr val="dk1"/>
              </a:solidFill>
              <a:latin typeface="Arial"/>
              <a:ea typeface="Arial"/>
              <a:cs typeface="Arial"/>
              <a:sym typeface="Arial"/>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43"/>
        <p:cNvGrpSpPr/>
        <p:nvPr/>
      </p:nvGrpSpPr>
      <p:grpSpPr>
        <a:xfrm>
          <a:off x="0" y="0"/>
          <a:ext cx="0" cy="0"/>
          <a:chOff x="0" y="0"/>
          <a:chExt cx="0" cy="0"/>
        </a:xfrm>
      </p:grpSpPr>
      <p:sp>
        <p:nvSpPr>
          <p:cNvPr id="144" name="Google Shape;144;p13"/>
          <p:cNvSpPr txBox="1">
            <a:spLocks noGrp="1"/>
          </p:cNvSpPr>
          <p:nvPr>
            <p:ph type="title"/>
          </p:nvPr>
        </p:nvSpPr>
        <p:spPr>
          <a:xfrm>
            <a:off x="457200" y="241325"/>
            <a:ext cx="8062800" cy="881100"/>
          </a:xfrm>
          <a:prstGeom prst="rect">
            <a:avLst/>
          </a:prstGeom>
          <a:noFill/>
          <a:ln>
            <a:noFill/>
          </a:ln>
        </p:spPr>
        <p:txBody>
          <a:bodyPr spcFirstLastPara="1" wrap="square" lIns="91425" tIns="45700" rIns="91425" bIns="45700" anchor="b" anchorCtr="0">
            <a:noAutofit/>
          </a:bodyPr>
          <a:lstStyle/>
          <a:p>
            <a:pPr marL="0" marR="0" lvl="0" indent="0" algn="l" rtl="0">
              <a:lnSpc>
                <a:spcPct val="100000"/>
              </a:lnSpc>
              <a:spcBef>
                <a:spcPts val="0"/>
              </a:spcBef>
              <a:spcAft>
                <a:spcPts val="0"/>
              </a:spcAft>
              <a:buClr>
                <a:srgbClr val="6CB255"/>
              </a:buClr>
              <a:buSzPts val="600"/>
              <a:buFont typeface="Arial"/>
              <a:buNone/>
            </a:pPr>
            <a:r>
              <a:rPr lang="en-US"/>
              <a:t>Demand and Supply for Borrowing Money</a:t>
            </a:r>
            <a:endParaRPr/>
          </a:p>
          <a:p>
            <a:pPr marL="0" marR="0" lvl="0" indent="0" algn="l" rtl="0">
              <a:lnSpc>
                <a:spcPct val="100000"/>
              </a:lnSpc>
              <a:spcBef>
                <a:spcPts val="0"/>
              </a:spcBef>
              <a:spcAft>
                <a:spcPts val="0"/>
              </a:spcAft>
              <a:buClr>
                <a:srgbClr val="6CB255"/>
              </a:buClr>
              <a:buSzPts val="600"/>
              <a:buFont typeface="Arial"/>
              <a:buNone/>
            </a:pPr>
            <a:r>
              <a:rPr lang="en-US"/>
              <a:t>with Credit Cards</a:t>
            </a:r>
            <a:endParaRPr/>
          </a:p>
        </p:txBody>
      </p:sp>
      <p:sp>
        <p:nvSpPr>
          <p:cNvPr id="145" name="Google Shape;145;p13"/>
          <p:cNvSpPr txBox="1">
            <a:spLocks noGrp="1"/>
          </p:cNvSpPr>
          <p:nvPr>
            <p:ph type="body" idx="1"/>
          </p:nvPr>
        </p:nvSpPr>
        <p:spPr>
          <a:xfrm>
            <a:off x="457200" y="4123902"/>
            <a:ext cx="8367300" cy="2551800"/>
          </a:xfrm>
          <a:prstGeom prst="rect">
            <a:avLst/>
          </a:prstGeom>
          <a:noFill/>
          <a:ln>
            <a:noFill/>
          </a:ln>
        </p:spPr>
        <p:txBody>
          <a:bodyPr spcFirstLastPara="1" wrap="square" lIns="91425" tIns="45700" rIns="91425" bIns="45700" anchor="t" anchorCtr="0">
            <a:noAutofit/>
          </a:bodyPr>
          <a:lstStyle/>
          <a:p>
            <a:pPr marL="457200" marR="0" lvl="0" indent="-330200" algn="l" rtl="0">
              <a:lnSpc>
                <a:spcPct val="100000"/>
              </a:lnSpc>
              <a:spcBef>
                <a:spcPts val="0"/>
              </a:spcBef>
              <a:spcAft>
                <a:spcPts val="0"/>
              </a:spcAft>
              <a:buSzPts val="1600"/>
              <a:buChar char="●"/>
            </a:pPr>
            <a:r>
              <a:rPr lang="en-US" sz="1600" b="0" i="0" u="none" strike="noStrike" cap="none">
                <a:solidFill>
                  <a:srgbClr val="000000"/>
                </a:solidFill>
                <a:latin typeface="Arial"/>
                <a:ea typeface="Arial"/>
                <a:cs typeface="Arial"/>
                <a:sym typeface="Arial"/>
              </a:rPr>
              <a:t>In this market for credit card borrowing, the demand curve (D) for borrowing financial capital intersects the supply curve (S) for lending financial capital at equilibrium (</a:t>
            </a:r>
            <a:r>
              <a:rPr lang="en-US" sz="1600"/>
              <a:t>E)</a:t>
            </a:r>
            <a:r>
              <a:rPr lang="en-US" sz="1600" b="0" i="0" u="none" strike="noStrike" cap="none">
                <a:solidFill>
                  <a:srgbClr val="000000"/>
                </a:solidFill>
                <a:latin typeface="Arial"/>
                <a:ea typeface="Arial"/>
                <a:cs typeface="Arial"/>
                <a:sym typeface="Arial"/>
              </a:rPr>
              <a:t>. </a:t>
            </a:r>
            <a:endParaRPr/>
          </a:p>
          <a:p>
            <a:pPr marL="457200" marR="0" lvl="0" indent="-330200" algn="l" rtl="0">
              <a:lnSpc>
                <a:spcPct val="100000"/>
              </a:lnSpc>
              <a:spcBef>
                <a:spcPts val="0"/>
              </a:spcBef>
              <a:spcAft>
                <a:spcPts val="0"/>
              </a:spcAft>
              <a:buSzPts val="1600"/>
              <a:buChar char="●"/>
            </a:pPr>
            <a:r>
              <a:rPr lang="en-US" sz="1600" b="0" i="0" u="none" strike="noStrike" cap="none">
                <a:solidFill>
                  <a:srgbClr val="000000"/>
                </a:solidFill>
                <a:latin typeface="Arial"/>
                <a:ea typeface="Arial"/>
                <a:cs typeface="Arial"/>
                <a:sym typeface="Arial"/>
              </a:rPr>
              <a:t>At the </a:t>
            </a:r>
            <a:r>
              <a:rPr lang="en-US" sz="1600" b="0" i="0" u="sng" strike="noStrike" cap="none">
                <a:solidFill>
                  <a:srgbClr val="000000"/>
                </a:solidFill>
                <a:latin typeface="Arial"/>
                <a:ea typeface="Arial"/>
                <a:cs typeface="Arial"/>
                <a:sym typeface="Arial"/>
              </a:rPr>
              <a:t>equilibrium</a:t>
            </a:r>
            <a:r>
              <a:rPr lang="en-US" sz="1600" b="0" i="0" u="none" strike="noStrike" cap="none">
                <a:solidFill>
                  <a:srgbClr val="000000"/>
                </a:solidFill>
                <a:latin typeface="Arial"/>
                <a:ea typeface="Arial"/>
                <a:cs typeface="Arial"/>
                <a:sym typeface="Arial"/>
              </a:rPr>
              <a:t>, the interest rate (the “price” in this market) is 15% and the quantity of financial capital being loaned and borrowed is $600 billion. </a:t>
            </a:r>
            <a:endParaRPr/>
          </a:p>
          <a:p>
            <a:pPr marL="457200" marR="0" lvl="0" indent="-330200" algn="l" rtl="0">
              <a:lnSpc>
                <a:spcPct val="100000"/>
              </a:lnSpc>
              <a:spcBef>
                <a:spcPts val="0"/>
              </a:spcBef>
              <a:spcAft>
                <a:spcPts val="0"/>
              </a:spcAft>
              <a:buSzPts val="1600"/>
              <a:buChar char="●"/>
            </a:pPr>
            <a:r>
              <a:rPr lang="en-US" sz="1600" b="0" i="0" u="none" strike="noStrike" cap="none">
                <a:solidFill>
                  <a:srgbClr val="000000"/>
                </a:solidFill>
                <a:latin typeface="Arial"/>
                <a:ea typeface="Arial"/>
                <a:cs typeface="Arial"/>
                <a:sym typeface="Arial"/>
              </a:rPr>
              <a:t>At an </a:t>
            </a:r>
            <a:r>
              <a:rPr lang="en-US" sz="1600" b="0" u="sng" strike="noStrike" cap="none">
                <a:solidFill>
                  <a:srgbClr val="000000"/>
                </a:solidFill>
                <a:latin typeface="Arial"/>
                <a:ea typeface="Arial"/>
                <a:cs typeface="Arial"/>
                <a:sym typeface="Arial"/>
              </a:rPr>
              <a:t>above-equilibrium</a:t>
            </a:r>
            <a:r>
              <a:rPr lang="en-US" sz="1600" b="0" i="0" u="none" strike="noStrike" cap="none">
                <a:solidFill>
                  <a:srgbClr val="000000"/>
                </a:solidFill>
                <a:latin typeface="Arial"/>
                <a:ea typeface="Arial"/>
                <a:cs typeface="Arial"/>
                <a:sym typeface="Arial"/>
              </a:rPr>
              <a:t> interest rate like 21%, the quantity of financial capital supplied would increase to $750 billion, but the quantity demanded would decrease to $480 billion.</a:t>
            </a:r>
            <a:endParaRPr/>
          </a:p>
          <a:p>
            <a:pPr marL="457200" marR="0" lvl="0" indent="-330200" algn="l" rtl="0">
              <a:lnSpc>
                <a:spcPct val="100000"/>
              </a:lnSpc>
              <a:spcBef>
                <a:spcPts val="0"/>
              </a:spcBef>
              <a:spcAft>
                <a:spcPts val="0"/>
              </a:spcAft>
              <a:buSzPts val="1600"/>
              <a:buChar char="●"/>
            </a:pPr>
            <a:r>
              <a:rPr lang="en-US" sz="1600" b="0" i="0" u="none" strike="noStrike" cap="none">
                <a:solidFill>
                  <a:srgbClr val="000000"/>
                </a:solidFill>
                <a:latin typeface="Arial"/>
                <a:ea typeface="Arial"/>
                <a:cs typeface="Arial"/>
                <a:sym typeface="Arial"/>
              </a:rPr>
              <a:t>At a </a:t>
            </a:r>
            <a:r>
              <a:rPr lang="en-US" sz="1600" b="0" i="0" u="sng" strike="noStrike" cap="none">
                <a:solidFill>
                  <a:srgbClr val="000000"/>
                </a:solidFill>
                <a:latin typeface="Arial"/>
                <a:ea typeface="Arial"/>
                <a:cs typeface="Arial"/>
                <a:sym typeface="Arial"/>
              </a:rPr>
              <a:t>below-equilibrium</a:t>
            </a:r>
            <a:r>
              <a:rPr lang="en-US" sz="1600" b="0" i="0" u="none" strike="noStrike" cap="none">
                <a:solidFill>
                  <a:srgbClr val="000000"/>
                </a:solidFill>
                <a:latin typeface="Arial"/>
                <a:ea typeface="Arial"/>
                <a:cs typeface="Arial"/>
                <a:sym typeface="Arial"/>
              </a:rPr>
              <a:t> interest rate like 13%, the quantity of financial capital demanded would increase to $700 billion, but the quantity of financial capital supplied would decrease to $510 billion.</a:t>
            </a:r>
            <a:endParaRPr/>
          </a:p>
        </p:txBody>
      </p:sp>
      <p:pic>
        <p:nvPicPr>
          <p:cNvPr id="146" name="Google Shape;146;p13" descr="The graph shows how a price set below equilibrium causes a shortage of credit and how one set above the equilibrium creates a surplus of credit"/>
          <p:cNvPicPr preferRelativeResize="0">
            <a:picLocks noGrp="1"/>
          </p:cNvPicPr>
          <p:nvPr>
            <p:ph type="pic" idx="2"/>
          </p:nvPr>
        </p:nvPicPr>
        <p:blipFill rotWithShape="1">
          <a:blip r:embed="rId3">
            <a:alphaModFix/>
          </a:blip>
          <a:srcRect/>
          <a:stretch/>
        </p:blipFill>
        <p:spPr>
          <a:xfrm>
            <a:off x="1109874" y="1122386"/>
            <a:ext cx="5795010" cy="3001518"/>
          </a:xfrm>
          <a:prstGeom prst="rect">
            <a:avLst/>
          </a:prstGeom>
          <a:noFill/>
          <a:ln>
            <a:noFill/>
          </a:ln>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151"/>
        <p:cNvGrpSpPr/>
        <p:nvPr/>
      </p:nvGrpSpPr>
      <p:grpSpPr>
        <a:xfrm>
          <a:off x="0" y="0"/>
          <a:ext cx="0" cy="0"/>
          <a:chOff x="0" y="0"/>
          <a:chExt cx="0" cy="0"/>
        </a:xfrm>
      </p:grpSpPr>
      <p:sp>
        <p:nvSpPr>
          <p:cNvPr id="152" name="Google Shape;152;p14"/>
          <p:cNvSpPr txBox="1">
            <a:spLocks noGrp="1"/>
          </p:cNvSpPr>
          <p:nvPr>
            <p:ph type="title"/>
          </p:nvPr>
        </p:nvSpPr>
        <p:spPr>
          <a:xfrm>
            <a:off x="457088" y="366037"/>
            <a:ext cx="8062912" cy="659535"/>
          </a:xfrm>
          <a:prstGeom prst="rect">
            <a:avLst/>
          </a:prstGeom>
          <a:noFill/>
          <a:ln>
            <a:noFill/>
          </a:ln>
        </p:spPr>
        <p:txBody>
          <a:bodyPr spcFirstLastPara="1" wrap="square" lIns="91425" tIns="45700" rIns="91425" bIns="45700" anchor="b" anchorCtr="0">
            <a:noAutofit/>
          </a:bodyPr>
          <a:lstStyle/>
          <a:p>
            <a:pPr marL="0" marR="0" lvl="0" indent="0" algn="l" rtl="0">
              <a:lnSpc>
                <a:spcPct val="100000"/>
              </a:lnSpc>
              <a:spcBef>
                <a:spcPts val="0"/>
              </a:spcBef>
              <a:spcAft>
                <a:spcPts val="0"/>
              </a:spcAft>
              <a:buClr>
                <a:srgbClr val="6CB255"/>
              </a:buClr>
              <a:buSzPts val="600"/>
              <a:buFont typeface="Arial"/>
              <a:buNone/>
            </a:pPr>
            <a:r>
              <a:rPr lang="en-US" sz="2400" b="0" i="0" u="none" strike="noStrike" cap="none" dirty="0">
                <a:solidFill>
                  <a:srgbClr val="6CB255"/>
                </a:solidFill>
                <a:latin typeface="Arial"/>
                <a:ea typeface="Arial"/>
                <a:cs typeface="Arial"/>
                <a:sym typeface="Arial"/>
              </a:rPr>
              <a:t>Credit Card Interest Rates: Another Price </a:t>
            </a:r>
            <a:br>
              <a:rPr lang="en-US" sz="2400" b="0" i="0" u="none" strike="noStrike" cap="none" dirty="0">
                <a:solidFill>
                  <a:srgbClr val="6CB255"/>
                </a:solidFill>
                <a:latin typeface="Arial"/>
                <a:ea typeface="Arial"/>
                <a:cs typeface="Arial"/>
                <a:sym typeface="Arial"/>
              </a:rPr>
            </a:br>
            <a:r>
              <a:rPr lang="en-US" sz="2400" b="0" i="0" u="none" strike="noStrike" cap="none" dirty="0">
                <a:solidFill>
                  <a:srgbClr val="6CB255"/>
                </a:solidFill>
                <a:latin typeface="Arial"/>
                <a:ea typeface="Arial"/>
                <a:cs typeface="Arial"/>
                <a:sym typeface="Arial"/>
              </a:rPr>
              <a:t>Ceiling Example</a:t>
            </a:r>
            <a:endParaRPr dirty="0"/>
          </a:p>
        </p:txBody>
      </p:sp>
      <p:sp>
        <p:nvSpPr>
          <p:cNvPr id="153" name="Google Shape;153;p14"/>
          <p:cNvSpPr txBox="1">
            <a:spLocks noGrp="1"/>
          </p:cNvSpPr>
          <p:nvPr>
            <p:ph type="body" idx="1"/>
          </p:nvPr>
        </p:nvSpPr>
        <p:spPr>
          <a:xfrm>
            <a:off x="457200" y="4615372"/>
            <a:ext cx="8062800" cy="2049000"/>
          </a:xfrm>
          <a:prstGeom prst="rect">
            <a:avLst/>
          </a:prstGeom>
          <a:noFill/>
          <a:ln>
            <a:noFill/>
          </a:ln>
        </p:spPr>
        <p:txBody>
          <a:bodyPr spcFirstLastPara="1" wrap="square" lIns="91425" tIns="45700" rIns="91425" bIns="45700" anchor="t" anchorCtr="0">
            <a:noAutofit/>
          </a:bodyPr>
          <a:lstStyle/>
          <a:p>
            <a:pPr marL="457200" marR="0" lvl="0" indent="-342900" algn="l" rtl="0">
              <a:lnSpc>
                <a:spcPct val="100000"/>
              </a:lnSpc>
              <a:spcBef>
                <a:spcPts val="300"/>
              </a:spcBef>
              <a:spcAft>
                <a:spcPts val="0"/>
              </a:spcAft>
              <a:buClr>
                <a:srgbClr val="6CB255"/>
              </a:buClr>
              <a:buSzPts val="1800"/>
              <a:buFont typeface="Arial"/>
              <a:buChar char="●"/>
            </a:pPr>
            <a:r>
              <a:rPr lang="en-US" sz="1700" b="0" i="0" u="none" strike="noStrike" cap="none" dirty="0">
                <a:solidFill>
                  <a:srgbClr val="000000"/>
                </a:solidFill>
                <a:latin typeface="Arial"/>
                <a:ea typeface="Arial"/>
                <a:cs typeface="Arial"/>
                <a:sym typeface="Arial"/>
              </a:rPr>
              <a:t>The original intersection of demand D and supply S occurs at equilibrium E</a:t>
            </a:r>
            <a:r>
              <a:rPr lang="en-US" sz="1700" b="0" i="0" u="none" strike="noStrike" cap="none" baseline="-25000" dirty="0">
                <a:solidFill>
                  <a:srgbClr val="000000"/>
                </a:solidFill>
                <a:latin typeface="Arial"/>
                <a:ea typeface="Arial"/>
                <a:cs typeface="Arial"/>
                <a:sym typeface="Arial"/>
              </a:rPr>
              <a:t>0</a:t>
            </a:r>
            <a:r>
              <a:rPr lang="en-US" sz="1700" b="0" i="0" u="none" strike="noStrike" cap="none" dirty="0">
                <a:solidFill>
                  <a:srgbClr val="000000"/>
                </a:solidFill>
                <a:latin typeface="Arial"/>
                <a:ea typeface="Arial"/>
                <a:cs typeface="Arial"/>
                <a:sym typeface="Arial"/>
              </a:rPr>
              <a:t>. </a:t>
            </a:r>
            <a:endParaRPr sz="1700" dirty="0"/>
          </a:p>
          <a:p>
            <a:pPr marL="457200" marR="0" lvl="0" indent="-342900" algn="l" rtl="0">
              <a:lnSpc>
                <a:spcPct val="100000"/>
              </a:lnSpc>
              <a:spcBef>
                <a:spcPts val="300"/>
              </a:spcBef>
              <a:spcAft>
                <a:spcPts val="0"/>
              </a:spcAft>
              <a:buClr>
                <a:srgbClr val="6CB255"/>
              </a:buClr>
              <a:buSzPts val="1800"/>
              <a:buFont typeface="Arial"/>
              <a:buChar char="●"/>
            </a:pPr>
            <a:r>
              <a:rPr lang="en-US" sz="1700" b="0" i="0" u="none" strike="noStrike" cap="none" dirty="0">
                <a:solidFill>
                  <a:srgbClr val="000000"/>
                </a:solidFill>
                <a:latin typeface="Arial"/>
                <a:ea typeface="Arial"/>
                <a:cs typeface="Arial"/>
                <a:sym typeface="Arial"/>
              </a:rPr>
              <a:t>However, a </a:t>
            </a:r>
            <a:r>
              <a:rPr lang="en-US" sz="1700" b="0" i="0" u="sng" strike="noStrike" cap="none" dirty="0">
                <a:solidFill>
                  <a:srgbClr val="000000"/>
                </a:solidFill>
                <a:latin typeface="Arial"/>
                <a:ea typeface="Arial"/>
                <a:cs typeface="Arial"/>
                <a:sym typeface="Arial"/>
              </a:rPr>
              <a:t>price ceiling</a:t>
            </a:r>
            <a:r>
              <a:rPr lang="en-US" sz="1700" b="0" i="0" u="none" strike="noStrike" cap="none" dirty="0">
                <a:solidFill>
                  <a:srgbClr val="000000"/>
                </a:solidFill>
                <a:latin typeface="Arial"/>
                <a:ea typeface="Arial"/>
                <a:cs typeface="Arial"/>
                <a:sym typeface="Arial"/>
              </a:rPr>
              <a:t> is set at the interest rate </a:t>
            </a:r>
            <a:r>
              <a:rPr lang="en-US" sz="1700" b="0" i="0" u="none" strike="noStrike" cap="none" dirty="0" err="1">
                <a:solidFill>
                  <a:srgbClr val="000000"/>
                </a:solidFill>
                <a:latin typeface="Arial"/>
                <a:ea typeface="Arial"/>
                <a:cs typeface="Arial"/>
                <a:sym typeface="Arial"/>
              </a:rPr>
              <a:t>R</a:t>
            </a:r>
            <a:r>
              <a:rPr lang="en-US" sz="1700" b="0" i="0" u="none" strike="noStrike" cap="none" baseline="-25000" dirty="0" err="1">
                <a:solidFill>
                  <a:srgbClr val="000000"/>
                </a:solidFill>
                <a:latin typeface="Arial"/>
                <a:ea typeface="Arial"/>
                <a:cs typeface="Arial"/>
                <a:sym typeface="Arial"/>
              </a:rPr>
              <a:t>c</a:t>
            </a:r>
            <a:r>
              <a:rPr lang="en-US" sz="1700" b="0" i="0" u="none" strike="noStrike" cap="none" dirty="0">
                <a:solidFill>
                  <a:srgbClr val="000000"/>
                </a:solidFill>
                <a:latin typeface="Arial"/>
                <a:ea typeface="Arial"/>
                <a:cs typeface="Arial"/>
                <a:sym typeface="Arial"/>
              </a:rPr>
              <a:t>, </a:t>
            </a:r>
            <a:r>
              <a:rPr lang="en-US" sz="1700" b="0" i="1" u="none" strike="noStrike" cap="none" dirty="0">
                <a:solidFill>
                  <a:srgbClr val="000000"/>
                </a:solidFill>
                <a:latin typeface="Arial"/>
                <a:ea typeface="Arial"/>
                <a:cs typeface="Arial"/>
                <a:sym typeface="Arial"/>
              </a:rPr>
              <a:t>below</a:t>
            </a:r>
            <a:r>
              <a:rPr lang="en-US" sz="1700" b="0" i="0" u="none" strike="noStrike" cap="none" dirty="0">
                <a:solidFill>
                  <a:srgbClr val="000000"/>
                </a:solidFill>
                <a:latin typeface="Arial"/>
                <a:ea typeface="Arial"/>
                <a:cs typeface="Arial"/>
                <a:sym typeface="Arial"/>
              </a:rPr>
              <a:t> the equilibrium interest rate R</a:t>
            </a:r>
            <a:r>
              <a:rPr lang="en-US" sz="1700" b="0" i="0" u="none" strike="noStrike" cap="none" baseline="-25000" dirty="0">
                <a:solidFill>
                  <a:srgbClr val="000000"/>
                </a:solidFill>
                <a:latin typeface="Arial"/>
                <a:ea typeface="Arial"/>
                <a:cs typeface="Arial"/>
                <a:sym typeface="Arial"/>
              </a:rPr>
              <a:t>0</a:t>
            </a:r>
            <a:r>
              <a:rPr lang="en-US" sz="1700" b="0" i="0" u="none" strike="noStrike" cap="none" dirty="0">
                <a:solidFill>
                  <a:srgbClr val="000000"/>
                </a:solidFill>
                <a:latin typeface="Arial"/>
                <a:ea typeface="Arial"/>
                <a:cs typeface="Arial"/>
                <a:sym typeface="Arial"/>
              </a:rPr>
              <a:t>, and so the interest rate cannot adjust upward to the equilibrium. </a:t>
            </a:r>
            <a:endParaRPr sz="1700" dirty="0"/>
          </a:p>
          <a:p>
            <a:pPr marL="457200" marR="0" lvl="0" indent="-342900" algn="l" rtl="0">
              <a:lnSpc>
                <a:spcPct val="100000"/>
              </a:lnSpc>
              <a:spcBef>
                <a:spcPts val="300"/>
              </a:spcBef>
              <a:spcAft>
                <a:spcPts val="0"/>
              </a:spcAft>
              <a:buClr>
                <a:srgbClr val="6CB255"/>
              </a:buClr>
              <a:buSzPts val="1800"/>
              <a:buFont typeface="Arial"/>
              <a:buChar char="●"/>
            </a:pPr>
            <a:r>
              <a:rPr lang="en-US" sz="1700" b="0" i="0" u="none" strike="noStrike" cap="none" dirty="0">
                <a:solidFill>
                  <a:srgbClr val="000000"/>
                </a:solidFill>
                <a:latin typeface="Arial"/>
                <a:ea typeface="Arial"/>
                <a:cs typeface="Arial"/>
                <a:sym typeface="Arial"/>
              </a:rPr>
              <a:t>At the price ceiling, the quantity demanded, </a:t>
            </a:r>
            <a:r>
              <a:rPr lang="en-US" sz="1700" b="0" i="0" u="none" strike="noStrike" cap="none" dirty="0" err="1">
                <a:solidFill>
                  <a:srgbClr val="000000"/>
                </a:solidFill>
                <a:latin typeface="Arial"/>
                <a:ea typeface="Arial"/>
                <a:cs typeface="Arial"/>
                <a:sym typeface="Arial"/>
              </a:rPr>
              <a:t>Q</a:t>
            </a:r>
            <a:r>
              <a:rPr lang="en-US" sz="1700" b="0" i="0" u="none" strike="noStrike" cap="none" baseline="-25000" dirty="0" err="1">
                <a:solidFill>
                  <a:srgbClr val="000000"/>
                </a:solidFill>
                <a:latin typeface="Arial"/>
                <a:ea typeface="Arial"/>
                <a:cs typeface="Arial"/>
                <a:sym typeface="Arial"/>
              </a:rPr>
              <a:t>d</a:t>
            </a:r>
            <a:r>
              <a:rPr lang="en-US" sz="1700" b="0" i="0" u="none" strike="noStrike" cap="none" dirty="0">
                <a:solidFill>
                  <a:srgbClr val="000000"/>
                </a:solidFill>
                <a:latin typeface="Arial"/>
                <a:ea typeface="Arial"/>
                <a:cs typeface="Arial"/>
                <a:sym typeface="Arial"/>
              </a:rPr>
              <a:t>, exceeds the quantity supplied, Q</a:t>
            </a:r>
            <a:r>
              <a:rPr lang="en-US" sz="1700" b="0" i="0" u="none" strike="noStrike" cap="none" baseline="-25000" dirty="0">
                <a:solidFill>
                  <a:srgbClr val="000000"/>
                </a:solidFill>
                <a:latin typeface="Arial"/>
                <a:ea typeface="Arial"/>
                <a:cs typeface="Arial"/>
                <a:sym typeface="Arial"/>
              </a:rPr>
              <a:t>s</a:t>
            </a:r>
            <a:r>
              <a:rPr lang="en-US" sz="1700" b="0" i="0" u="none" strike="noStrike" cap="none" dirty="0">
                <a:solidFill>
                  <a:srgbClr val="000000"/>
                </a:solidFill>
                <a:latin typeface="Arial"/>
                <a:ea typeface="Arial"/>
                <a:cs typeface="Arial"/>
                <a:sym typeface="Arial"/>
              </a:rPr>
              <a:t>. There is </a:t>
            </a:r>
            <a:r>
              <a:rPr lang="en-US" sz="1700" b="0" i="0" u="sng" strike="noStrike" cap="none" dirty="0">
                <a:solidFill>
                  <a:srgbClr val="000000"/>
                </a:solidFill>
                <a:latin typeface="Arial"/>
                <a:ea typeface="Arial"/>
                <a:cs typeface="Arial"/>
                <a:sym typeface="Arial"/>
              </a:rPr>
              <a:t>excess demand</a:t>
            </a:r>
            <a:r>
              <a:rPr lang="en-US" sz="1700" b="0" i="0" u="none" strike="noStrike" cap="none" dirty="0">
                <a:solidFill>
                  <a:srgbClr val="000000"/>
                </a:solidFill>
                <a:latin typeface="Arial"/>
                <a:ea typeface="Arial"/>
                <a:cs typeface="Arial"/>
                <a:sym typeface="Arial"/>
              </a:rPr>
              <a:t>, also called a </a:t>
            </a:r>
            <a:r>
              <a:rPr lang="en-US" sz="1700" i="0" u="sng" strike="noStrike" cap="none" dirty="0">
                <a:solidFill>
                  <a:srgbClr val="000000"/>
                </a:solidFill>
              </a:rPr>
              <a:t>shortage</a:t>
            </a:r>
            <a:r>
              <a:rPr lang="en-US" sz="1700" b="0" i="0" u="none" strike="noStrike" cap="none" dirty="0">
                <a:solidFill>
                  <a:srgbClr val="000000"/>
                </a:solidFill>
                <a:latin typeface="Arial"/>
                <a:ea typeface="Arial"/>
                <a:cs typeface="Arial"/>
                <a:sym typeface="Arial"/>
              </a:rPr>
              <a:t>.</a:t>
            </a:r>
            <a:endParaRPr sz="1700" dirty="0"/>
          </a:p>
        </p:txBody>
      </p:sp>
      <p:pic>
        <p:nvPicPr>
          <p:cNvPr id="6" name="Picture 5" descr="The graph shows the results of an interest rate that is set at the price ceiling, both beneath the equilibrium interest rate.">
            <a:extLst>
              <a:ext uri="{FF2B5EF4-FFF2-40B4-BE49-F238E27FC236}">
                <a16:creationId xmlns:a16="http://schemas.microsoft.com/office/drawing/2014/main" id="{A9516FE0-697E-B043-AFEF-50339DDB333D}"/>
              </a:ext>
            </a:extLst>
          </p:cNvPr>
          <p:cNvPicPr>
            <a:picLocks noChangeAspect="1"/>
          </p:cNvPicPr>
          <p:nvPr/>
        </p:nvPicPr>
        <p:blipFill>
          <a:blip r:embed="rId3"/>
          <a:stretch>
            <a:fillRect/>
          </a:stretch>
        </p:blipFill>
        <p:spPr>
          <a:xfrm>
            <a:off x="2228494" y="1115192"/>
            <a:ext cx="4520100" cy="3500180"/>
          </a:xfrm>
          <a:prstGeom prst="rect">
            <a:avLst/>
          </a:prstGeom>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160"/>
        <p:cNvGrpSpPr/>
        <p:nvPr/>
      </p:nvGrpSpPr>
      <p:grpSpPr>
        <a:xfrm>
          <a:off x="0" y="0"/>
          <a:ext cx="0" cy="0"/>
          <a:chOff x="0" y="0"/>
          <a:chExt cx="0" cy="0"/>
        </a:xfrm>
      </p:grpSpPr>
      <p:sp>
        <p:nvSpPr>
          <p:cNvPr id="161" name="Google Shape;161;p15"/>
          <p:cNvSpPr txBox="1">
            <a:spLocks noGrp="1"/>
          </p:cNvSpPr>
          <p:nvPr>
            <p:ph type="title"/>
          </p:nvPr>
        </p:nvSpPr>
        <p:spPr>
          <a:xfrm>
            <a:off x="457200" y="241326"/>
            <a:ext cx="8062800" cy="659400"/>
          </a:xfrm>
          <a:prstGeom prst="rect">
            <a:avLst/>
          </a:prstGeom>
          <a:noFill/>
          <a:ln>
            <a:noFill/>
          </a:ln>
        </p:spPr>
        <p:txBody>
          <a:bodyPr spcFirstLastPara="1" wrap="square" lIns="91425" tIns="91425" rIns="91425" bIns="91425" anchor="b" anchorCtr="0">
            <a:noAutofit/>
          </a:bodyPr>
          <a:lstStyle/>
          <a:p>
            <a:pPr marL="0" lvl="0" indent="0" algn="l" rtl="0">
              <a:lnSpc>
                <a:spcPct val="100000"/>
              </a:lnSpc>
              <a:spcBef>
                <a:spcPts val="0"/>
              </a:spcBef>
              <a:spcAft>
                <a:spcPts val="0"/>
              </a:spcAft>
              <a:buSzPts val="2400"/>
              <a:buNone/>
            </a:pPr>
            <a:r>
              <a:rPr lang="en-US"/>
              <a:t>Financial Decisions Across Time</a:t>
            </a:r>
            <a:endParaRPr/>
          </a:p>
        </p:txBody>
      </p:sp>
      <p:sp>
        <p:nvSpPr>
          <p:cNvPr id="162" name="Google Shape;162;p15"/>
          <p:cNvSpPr>
            <a:spLocks noGrp="1"/>
          </p:cNvSpPr>
          <p:nvPr>
            <p:ph type="pic" idx="2"/>
          </p:nvPr>
        </p:nvSpPr>
        <p:spPr>
          <a:xfrm>
            <a:off x="457199" y="1122386"/>
            <a:ext cx="8062800" cy="35001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6CB255"/>
              </a:buClr>
              <a:buSzPts val="2000"/>
              <a:buFont typeface="Arial"/>
              <a:buNone/>
            </a:pPr>
            <a:r>
              <a:rPr lang="en-US" sz="2000" b="1" i="0" u="none" strike="noStrike" cap="none">
                <a:solidFill>
                  <a:schemeClr val="dk1"/>
                </a:solidFill>
                <a:latin typeface="Arial"/>
                <a:ea typeface="Arial"/>
                <a:cs typeface="Arial"/>
                <a:sym typeface="Arial"/>
              </a:rPr>
              <a:t>Intertemporal decision making</a:t>
            </a:r>
            <a:r>
              <a:rPr lang="en-US" sz="2000" b="0" i="0" u="none" strike="noStrike" cap="none">
                <a:solidFill>
                  <a:schemeClr val="dk1"/>
                </a:solidFill>
                <a:latin typeface="Arial"/>
                <a:ea typeface="Arial"/>
                <a:cs typeface="Arial"/>
                <a:sym typeface="Arial"/>
              </a:rPr>
              <a:t> - deciding when to consume goods: now or in the future.</a:t>
            </a:r>
            <a:endParaRPr/>
          </a:p>
          <a:p>
            <a:pPr marL="0" marR="0" lvl="0" indent="0" algn="l" rtl="0">
              <a:lnSpc>
                <a:spcPct val="100000"/>
              </a:lnSpc>
              <a:spcBef>
                <a:spcPts val="600"/>
              </a:spcBef>
              <a:spcAft>
                <a:spcPts val="0"/>
              </a:spcAft>
              <a:buClr>
                <a:srgbClr val="6CB255"/>
              </a:buClr>
              <a:buSzPts val="2000"/>
              <a:buFont typeface="Arial"/>
              <a:buNone/>
            </a:pPr>
            <a:endParaRPr sz="2000" b="0" i="0" u="none" strike="noStrike" cap="none">
              <a:solidFill>
                <a:schemeClr val="dk1"/>
              </a:solidFill>
              <a:latin typeface="Arial"/>
              <a:ea typeface="Arial"/>
              <a:cs typeface="Arial"/>
              <a:sym typeface="Arial"/>
            </a:endParaRPr>
          </a:p>
          <a:p>
            <a:pPr marL="0" marR="0" lvl="0" indent="0" algn="l" rtl="0">
              <a:lnSpc>
                <a:spcPct val="100000"/>
              </a:lnSpc>
              <a:spcBef>
                <a:spcPts val="600"/>
              </a:spcBef>
              <a:spcAft>
                <a:spcPts val="0"/>
              </a:spcAft>
              <a:buClr>
                <a:srgbClr val="6CB255"/>
              </a:buClr>
              <a:buSzPts val="2000"/>
              <a:buFont typeface="Arial"/>
              <a:buNone/>
            </a:pPr>
            <a:r>
              <a:rPr lang="en-US" sz="2000" b="0" i="0" u="none" strike="noStrike" cap="none">
                <a:solidFill>
                  <a:schemeClr val="dk1"/>
                </a:solidFill>
                <a:latin typeface="Arial"/>
                <a:ea typeface="Arial"/>
                <a:cs typeface="Arial"/>
                <a:sym typeface="Arial"/>
              </a:rPr>
              <a:t>Discussion question: What are examples of intertemporal decision making?</a:t>
            </a:r>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167"/>
        <p:cNvGrpSpPr/>
        <p:nvPr/>
      </p:nvGrpSpPr>
      <p:grpSpPr>
        <a:xfrm>
          <a:off x="0" y="0"/>
          <a:ext cx="0" cy="0"/>
          <a:chOff x="0" y="0"/>
          <a:chExt cx="0" cy="0"/>
        </a:xfrm>
      </p:grpSpPr>
      <p:sp>
        <p:nvSpPr>
          <p:cNvPr id="168" name="Google Shape;168;p16"/>
          <p:cNvSpPr txBox="1">
            <a:spLocks noGrp="1"/>
          </p:cNvSpPr>
          <p:nvPr>
            <p:ph type="title"/>
          </p:nvPr>
        </p:nvSpPr>
        <p:spPr>
          <a:xfrm>
            <a:off x="457200" y="241326"/>
            <a:ext cx="8062912" cy="659535"/>
          </a:xfrm>
          <a:prstGeom prst="rect">
            <a:avLst/>
          </a:prstGeom>
          <a:noFill/>
          <a:ln>
            <a:noFill/>
          </a:ln>
        </p:spPr>
        <p:txBody>
          <a:bodyPr spcFirstLastPara="1" wrap="square" lIns="91425" tIns="45700" rIns="91425" bIns="45700" anchor="b" anchorCtr="0">
            <a:noAutofit/>
          </a:bodyPr>
          <a:lstStyle/>
          <a:p>
            <a:pPr marL="0" marR="0" lvl="0" indent="0" algn="l" rtl="0">
              <a:lnSpc>
                <a:spcPct val="100000"/>
              </a:lnSpc>
              <a:spcBef>
                <a:spcPts val="0"/>
              </a:spcBef>
              <a:spcAft>
                <a:spcPts val="0"/>
              </a:spcAft>
              <a:buClr>
                <a:srgbClr val="6CB255"/>
              </a:buClr>
              <a:buSzPts val="600"/>
              <a:buFont typeface="Arial"/>
              <a:buNone/>
            </a:pPr>
            <a:r>
              <a:rPr lang="en-US"/>
              <a:t>The Effect of Growing U.S. Debt</a:t>
            </a:r>
            <a:endParaRPr/>
          </a:p>
        </p:txBody>
      </p:sp>
      <p:sp>
        <p:nvSpPr>
          <p:cNvPr id="169" name="Google Shape;169;p16"/>
          <p:cNvSpPr txBox="1">
            <a:spLocks noGrp="1"/>
          </p:cNvSpPr>
          <p:nvPr>
            <p:ph type="body" idx="1"/>
          </p:nvPr>
        </p:nvSpPr>
        <p:spPr>
          <a:xfrm>
            <a:off x="457250" y="4595775"/>
            <a:ext cx="8062800" cy="2056800"/>
          </a:xfrm>
          <a:prstGeom prst="rect">
            <a:avLst/>
          </a:prstGeom>
          <a:noFill/>
          <a:ln>
            <a:noFill/>
          </a:ln>
        </p:spPr>
        <p:txBody>
          <a:bodyPr spcFirstLastPara="1" wrap="square" lIns="91425" tIns="45700" rIns="91425" bIns="45700" anchor="t" anchorCtr="0">
            <a:noAutofit/>
          </a:bodyPr>
          <a:lstStyle/>
          <a:p>
            <a:pPr marL="457200" marR="0" lvl="0" indent="-228600" algn="l" rtl="0">
              <a:lnSpc>
                <a:spcPct val="100000"/>
              </a:lnSpc>
              <a:spcBef>
                <a:spcPts val="0"/>
              </a:spcBef>
              <a:spcAft>
                <a:spcPts val="0"/>
              </a:spcAft>
              <a:buClr>
                <a:srgbClr val="6CB255"/>
              </a:buClr>
              <a:buSzPts val="2000"/>
              <a:buFont typeface="Arial"/>
              <a:buChar char="●"/>
            </a:pPr>
            <a:r>
              <a:rPr lang="en-US" b="0" i="0" u="none" strike="noStrike" cap="none">
                <a:solidFill>
                  <a:srgbClr val="000000"/>
                </a:solidFill>
                <a:latin typeface="Arial"/>
                <a:ea typeface="Arial"/>
                <a:cs typeface="Arial"/>
                <a:sym typeface="Arial"/>
              </a:rPr>
              <a:t>The graph shows the demand for financial capital from and supply of financial capital into the U.S. financial markets by the foreign sector </a:t>
            </a:r>
            <a:r>
              <a:rPr lang="en-US" i="0" u="sng" strike="noStrike" cap="none">
                <a:solidFill>
                  <a:srgbClr val="000000"/>
                </a:solidFill>
              </a:rPr>
              <a:t>before</a:t>
            </a:r>
            <a:r>
              <a:rPr lang="en-US" b="0" i="0" u="none" strike="noStrike" cap="none">
                <a:solidFill>
                  <a:srgbClr val="000000"/>
                </a:solidFill>
                <a:latin typeface="Arial"/>
                <a:ea typeface="Arial"/>
                <a:cs typeface="Arial"/>
                <a:sym typeface="Arial"/>
              </a:rPr>
              <a:t> the increase in uncertainty regarding U.S. public debt. </a:t>
            </a:r>
            <a:endParaRPr/>
          </a:p>
          <a:p>
            <a:pPr marL="457200" marR="0" lvl="0" indent="-228600" algn="l" rtl="0">
              <a:lnSpc>
                <a:spcPct val="100000"/>
              </a:lnSpc>
              <a:spcBef>
                <a:spcPts val="0"/>
              </a:spcBef>
              <a:spcAft>
                <a:spcPts val="0"/>
              </a:spcAft>
              <a:buClr>
                <a:srgbClr val="6CB255"/>
              </a:buClr>
              <a:buSzPts val="2000"/>
              <a:buFont typeface="Arial"/>
              <a:buChar char="●"/>
            </a:pPr>
            <a:r>
              <a:rPr lang="en-US" b="0" i="0" u="none" strike="noStrike" cap="none">
                <a:solidFill>
                  <a:srgbClr val="000000"/>
                </a:solidFill>
                <a:latin typeface="Arial"/>
                <a:ea typeface="Arial"/>
                <a:cs typeface="Arial"/>
                <a:sym typeface="Arial"/>
              </a:rPr>
              <a:t>The original equilibrium (E</a:t>
            </a:r>
            <a:r>
              <a:rPr lang="en-US" b="0" i="0" u="none" strike="noStrike" cap="none" baseline="-25000">
                <a:solidFill>
                  <a:srgbClr val="000000"/>
                </a:solidFill>
                <a:latin typeface="Arial"/>
                <a:ea typeface="Arial"/>
                <a:cs typeface="Arial"/>
                <a:sym typeface="Arial"/>
              </a:rPr>
              <a:t>0</a:t>
            </a:r>
            <a:r>
              <a:rPr lang="en-US" b="0" i="0" u="none" strike="noStrike" cap="none">
                <a:solidFill>
                  <a:srgbClr val="000000"/>
                </a:solidFill>
                <a:latin typeface="Arial"/>
                <a:ea typeface="Arial"/>
                <a:cs typeface="Arial"/>
                <a:sym typeface="Arial"/>
              </a:rPr>
              <a:t>) occurs at an equilibrium rate of return (R</a:t>
            </a:r>
            <a:r>
              <a:rPr lang="en-US" b="0" i="0" u="none" strike="noStrike" cap="none" baseline="-25000">
                <a:solidFill>
                  <a:srgbClr val="000000"/>
                </a:solidFill>
                <a:latin typeface="Arial"/>
                <a:ea typeface="Arial"/>
                <a:cs typeface="Arial"/>
                <a:sym typeface="Arial"/>
              </a:rPr>
              <a:t>0</a:t>
            </a:r>
            <a:r>
              <a:rPr lang="en-US" b="0" i="0" u="none" strike="noStrike" cap="none">
                <a:solidFill>
                  <a:srgbClr val="000000"/>
                </a:solidFill>
                <a:latin typeface="Arial"/>
                <a:ea typeface="Arial"/>
                <a:cs typeface="Arial"/>
                <a:sym typeface="Arial"/>
              </a:rPr>
              <a:t>) and the equilibrium quantity is at Q</a:t>
            </a:r>
            <a:r>
              <a:rPr lang="en-US" b="0" i="0" u="none" strike="noStrike" cap="none" baseline="-25000">
                <a:solidFill>
                  <a:srgbClr val="000000"/>
                </a:solidFill>
                <a:latin typeface="Arial"/>
                <a:ea typeface="Arial"/>
                <a:cs typeface="Arial"/>
                <a:sym typeface="Arial"/>
              </a:rPr>
              <a:t>0</a:t>
            </a:r>
            <a:r>
              <a:rPr lang="en-US" b="0" i="0" u="none" strike="noStrike" cap="none">
                <a:solidFill>
                  <a:srgbClr val="000000"/>
                </a:solidFill>
                <a:latin typeface="Arial"/>
                <a:ea typeface="Arial"/>
                <a:cs typeface="Arial"/>
                <a:sym typeface="Arial"/>
              </a:rPr>
              <a:t>.</a:t>
            </a:r>
            <a:endParaRPr/>
          </a:p>
        </p:txBody>
      </p:sp>
      <p:pic>
        <p:nvPicPr>
          <p:cNvPr id="170" name="Google Shape;170;p16" descr="The graph shows the supply and demand for financial capital that includes the foreign sector."/>
          <p:cNvPicPr preferRelativeResize="0">
            <a:picLocks noGrp="1"/>
          </p:cNvPicPr>
          <p:nvPr>
            <p:ph type="pic" idx="2"/>
          </p:nvPr>
        </p:nvPicPr>
        <p:blipFill rotWithShape="1">
          <a:blip r:embed="rId3">
            <a:alphaModFix/>
          </a:blip>
          <a:srcRect/>
          <a:stretch/>
        </p:blipFill>
        <p:spPr>
          <a:xfrm>
            <a:off x="2236134" y="1046186"/>
            <a:ext cx="4505100" cy="3500100"/>
          </a:xfrm>
          <a:prstGeom prst="rect">
            <a:avLst/>
          </a:prstGeom>
          <a:noFill/>
          <a:ln>
            <a:noFill/>
          </a:ln>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176"/>
        <p:cNvGrpSpPr/>
        <p:nvPr/>
      </p:nvGrpSpPr>
      <p:grpSpPr>
        <a:xfrm>
          <a:off x="0" y="0"/>
          <a:ext cx="0" cy="0"/>
          <a:chOff x="0" y="0"/>
          <a:chExt cx="0" cy="0"/>
        </a:xfrm>
      </p:grpSpPr>
      <p:sp>
        <p:nvSpPr>
          <p:cNvPr id="177" name="Google Shape;177;p17"/>
          <p:cNvSpPr txBox="1">
            <a:spLocks noGrp="1"/>
          </p:cNvSpPr>
          <p:nvPr>
            <p:ph type="title"/>
          </p:nvPr>
        </p:nvSpPr>
        <p:spPr>
          <a:xfrm>
            <a:off x="457200" y="241326"/>
            <a:ext cx="8062912" cy="659535"/>
          </a:xfrm>
          <a:prstGeom prst="rect">
            <a:avLst/>
          </a:prstGeom>
          <a:noFill/>
          <a:ln>
            <a:noFill/>
          </a:ln>
        </p:spPr>
        <p:txBody>
          <a:bodyPr spcFirstLastPara="1" wrap="square" lIns="91425" tIns="45700" rIns="91425" bIns="45700" anchor="b" anchorCtr="0">
            <a:noAutofit/>
          </a:bodyPr>
          <a:lstStyle/>
          <a:p>
            <a:pPr marL="0" lvl="0" indent="0" algn="l" rtl="0">
              <a:lnSpc>
                <a:spcPct val="100000"/>
              </a:lnSpc>
              <a:spcBef>
                <a:spcPts val="0"/>
              </a:spcBef>
              <a:spcAft>
                <a:spcPts val="0"/>
              </a:spcAft>
              <a:buClr>
                <a:srgbClr val="6CB255"/>
              </a:buClr>
              <a:buSzPts val="600"/>
              <a:buFont typeface="Arial"/>
              <a:buNone/>
            </a:pPr>
            <a:r>
              <a:rPr lang="en-US"/>
              <a:t>The Effect of Growing U.S. Debt</a:t>
            </a:r>
            <a:endParaRPr/>
          </a:p>
        </p:txBody>
      </p:sp>
      <p:sp>
        <p:nvSpPr>
          <p:cNvPr id="178" name="Google Shape;178;p17"/>
          <p:cNvSpPr txBox="1">
            <a:spLocks noGrp="1"/>
          </p:cNvSpPr>
          <p:nvPr>
            <p:ph type="body" idx="1"/>
          </p:nvPr>
        </p:nvSpPr>
        <p:spPr>
          <a:xfrm>
            <a:off x="457250" y="4683421"/>
            <a:ext cx="8062800" cy="1877400"/>
          </a:xfrm>
          <a:prstGeom prst="rect">
            <a:avLst/>
          </a:prstGeom>
          <a:noFill/>
          <a:ln>
            <a:noFill/>
          </a:ln>
        </p:spPr>
        <p:txBody>
          <a:bodyPr spcFirstLastPara="1" wrap="square" lIns="91425" tIns="45700" rIns="91425" bIns="45700" anchor="t" anchorCtr="0">
            <a:noAutofit/>
          </a:bodyPr>
          <a:lstStyle/>
          <a:p>
            <a:pPr marL="457200" marR="0" lvl="0" indent="-228600" algn="l" rtl="0">
              <a:lnSpc>
                <a:spcPct val="100000"/>
              </a:lnSpc>
              <a:spcBef>
                <a:spcPts val="0"/>
              </a:spcBef>
              <a:spcAft>
                <a:spcPts val="0"/>
              </a:spcAft>
              <a:buSzPts val="2000"/>
              <a:buChar char="●"/>
            </a:pPr>
            <a:r>
              <a:rPr lang="en-US"/>
              <a:t>When the enthusiasm of foreign investors for investing their money in the U.S. economy diminishes, the </a:t>
            </a:r>
            <a:r>
              <a:rPr lang="en-US" u="sng"/>
              <a:t>supply</a:t>
            </a:r>
            <a:r>
              <a:rPr lang="en-US"/>
              <a:t> of financial capital shifts to the left </a:t>
            </a:r>
            <a:r>
              <a:rPr lang="en-US">
                <a:solidFill>
                  <a:schemeClr val="dk1"/>
                </a:solidFill>
              </a:rPr>
              <a:t>(S</a:t>
            </a:r>
            <a:r>
              <a:rPr lang="en-US" baseline="-25000">
                <a:solidFill>
                  <a:schemeClr val="dk1"/>
                </a:solidFill>
              </a:rPr>
              <a:t>1</a:t>
            </a:r>
            <a:r>
              <a:rPr lang="en-US">
                <a:solidFill>
                  <a:schemeClr val="dk1"/>
                </a:solidFill>
              </a:rPr>
              <a:t>). </a:t>
            </a:r>
            <a:endParaRPr/>
          </a:p>
          <a:p>
            <a:pPr marL="457200" marR="0" lvl="0" indent="-228600" algn="l" rtl="0">
              <a:lnSpc>
                <a:spcPct val="100000"/>
              </a:lnSpc>
              <a:spcBef>
                <a:spcPts val="0"/>
              </a:spcBef>
              <a:spcAft>
                <a:spcPts val="0"/>
              </a:spcAft>
              <a:buSzPts val="2000"/>
              <a:buChar char="●"/>
            </a:pPr>
            <a:r>
              <a:rPr lang="en-US">
                <a:solidFill>
                  <a:schemeClr val="dk1"/>
                </a:solidFill>
              </a:rPr>
              <a:t>This leads to a new equilibrium, E</a:t>
            </a:r>
            <a:r>
              <a:rPr lang="en-US" baseline="-25000">
                <a:solidFill>
                  <a:schemeClr val="dk1"/>
                </a:solidFill>
              </a:rPr>
              <a:t>1</a:t>
            </a:r>
            <a:r>
              <a:rPr lang="en-US">
                <a:solidFill>
                  <a:schemeClr val="dk1"/>
                </a:solidFill>
              </a:rPr>
              <a:t>, which occurs at the higher interest rate, R</a:t>
            </a:r>
            <a:r>
              <a:rPr lang="en-US" baseline="-25000">
                <a:solidFill>
                  <a:schemeClr val="dk1"/>
                </a:solidFill>
              </a:rPr>
              <a:t>1</a:t>
            </a:r>
            <a:r>
              <a:rPr lang="en-US">
                <a:solidFill>
                  <a:schemeClr val="dk1"/>
                </a:solidFill>
              </a:rPr>
              <a:t>, and the lower quantity of financial investment, Q</a:t>
            </a:r>
            <a:r>
              <a:rPr lang="en-US" baseline="-25000">
                <a:solidFill>
                  <a:schemeClr val="dk1"/>
                </a:solidFill>
              </a:rPr>
              <a:t>1</a:t>
            </a:r>
            <a:r>
              <a:rPr lang="en-US">
                <a:solidFill>
                  <a:schemeClr val="dk1"/>
                </a:solidFill>
              </a:rPr>
              <a:t>.</a:t>
            </a:r>
            <a:endParaRPr/>
          </a:p>
        </p:txBody>
      </p:sp>
      <p:pic>
        <p:nvPicPr>
          <p:cNvPr id="179" name="Google Shape;179;p17" descr="The graph shows the supply and demand for financial capital that includes the foreign sector."/>
          <p:cNvPicPr preferRelativeResize="0">
            <a:picLocks noGrp="1"/>
          </p:cNvPicPr>
          <p:nvPr>
            <p:ph type="pic" idx="2"/>
          </p:nvPr>
        </p:nvPicPr>
        <p:blipFill rotWithShape="1">
          <a:blip r:embed="rId3">
            <a:alphaModFix/>
          </a:blip>
          <a:srcRect/>
          <a:stretch/>
        </p:blipFill>
        <p:spPr>
          <a:xfrm>
            <a:off x="2236134" y="1122386"/>
            <a:ext cx="4505041" cy="3500071"/>
          </a:xfrm>
          <a:prstGeom prst="rect">
            <a:avLst/>
          </a:prstGeom>
          <a:noFill/>
          <a:ln>
            <a:noFill/>
          </a:ln>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185"/>
        <p:cNvGrpSpPr/>
        <p:nvPr/>
      </p:nvGrpSpPr>
      <p:grpSpPr>
        <a:xfrm>
          <a:off x="0" y="0"/>
          <a:ext cx="0" cy="0"/>
          <a:chOff x="0" y="0"/>
          <a:chExt cx="0" cy="0"/>
        </a:xfrm>
      </p:grpSpPr>
      <p:sp>
        <p:nvSpPr>
          <p:cNvPr id="186" name="Google Shape;186;p18"/>
          <p:cNvSpPr txBox="1">
            <a:spLocks noGrp="1"/>
          </p:cNvSpPr>
          <p:nvPr>
            <p:ph type="title"/>
          </p:nvPr>
        </p:nvSpPr>
        <p:spPr>
          <a:xfrm>
            <a:off x="457200" y="241325"/>
            <a:ext cx="8062800" cy="801600"/>
          </a:xfrm>
          <a:prstGeom prst="rect">
            <a:avLst/>
          </a:prstGeom>
          <a:noFill/>
          <a:ln>
            <a:noFill/>
          </a:ln>
        </p:spPr>
        <p:txBody>
          <a:bodyPr spcFirstLastPara="1" wrap="square" lIns="91425" tIns="91425" rIns="91425" bIns="91425" anchor="b" anchorCtr="0">
            <a:noAutofit/>
          </a:bodyPr>
          <a:lstStyle/>
          <a:p>
            <a:pPr marL="0" lvl="0" indent="0" algn="l" rtl="0">
              <a:lnSpc>
                <a:spcPct val="100000"/>
              </a:lnSpc>
              <a:spcBef>
                <a:spcPts val="0"/>
              </a:spcBef>
              <a:spcAft>
                <a:spcPts val="0"/>
              </a:spcAft>
              <a:buSzPts val="2400"/>
              <a:buNone/>
            </a:pPr>
            <a:r>
              <a:rPr lang="en-US"/>
              <a:t>4.3 The Market System as an Efficient Mechanism for Information</a:t>
            </a:r>
            <a:endParaRPr/>
          </a:p>
        </p:txBody>
      </p:sp>
      <p:sp>
        <p:nvSpPr>
          <p:cNvPr id="187" name="Google Shape;187;p18"/>
          <p:cNvSpPr>
            <a:spLocks noGrp="1"/>
          </p:cNvSpPr>
          <p:nvPr>
            <p:ph type="pic" idx="2"/>
          </p:nvPr>
        </p:nvSpPr>
        <p:spPr>
          <a:xfrm>
            <a:off x="457200" y="1122368"/>
            <a:ext cx="8062800" cy="5622300"/>
          </a:xfrm>
          <a:prstGeom prst="rect">
            <a:avLst/>
          </a:prstGeom>
          <a:noFill/>
          <a:ln>
            <a:noFill/>
          </a:ln>
        </p:spPr>
        <p:txBody>
          <a:bodyPr spcFirstLastPara="1" wrap="square" lIns="91425" tIns="91425" rIns="91425" bIns="91425" anchor="t" anchorCtr="0">
            <a:noAutofit/>
          </a:bodyPr>
          <a:lstStyle/>
          <a:p>
            <a:pPr marL="457200" marR="0" lvl="0" indent="-228600" algn="l" rtl="0">
              <a:lnSpc>
                <a:spcPct val="100000"/>
              </a:lnSpc>
              <a:spcBef>
                <a:spcPts val="0"/>
              </a:spcBef>
              <a:spcAft>
                <a:spcPts val="0"/>
              </a:spcAft>
              <a:buClr>
                <a:srgbClr val="6CB255"/>
              </a:buClr>
              <a:buSzPts val="2000"/>
              <a:buFont typeface="Arial"/>
              <a:buChar char="●"/>
            </a:pPr>
            <a:r>
              <a:rPr lang="en-US" sz="2000" b="1" i="0" u="none" strike="noStrike" cap="none">
                <a:solidFill>
                  <a:schemeClr val="dk1"/>
                </a:solidFill>
                <a:latin typeface="Arial"/>
                <a:ea typeface="Arial"/>
                <a:cs typeface="Arial"/>
                <a:sym typeface="Arial"/>
              </a:rPr>
              <a:t>Demand and supply models</a:t>
            </a:r>
            <a:r>
              <a:rPr lang="en-US" sz="2000" b="0" i="0" u="none" strike="noStrike" cap="none">
                <a:solidFill>
                  <a:schemeClr val="dk1"/>
                </a:solidFill>
                <a:latin typeface="Arial"/>
                <a:ea typeface="Arial"/>
                <a:cs typeface="Arial"/>
                <a:sym typeface="Arial"/>
              </a:rPr>
              <a:t> - </a:t>
            </a:r>
            <a:endParaRPr/>
          </a:p>
          <a:p>
            <a:pPr marL="914400" marR="0" lvl="1" indent="-228600" algn="l" rtl="0">
              <a:lnSpc>
                <a:spcPct val="100000"/>
              </a:lnSpc>
              <a:spcBef>
                <a:spcPts val="600"/>
              </a:spcBef>
              <a:spcAft>
                <a:spcPts val="0"/>
              </a:spcAft>
              <a:buClr>
                <a:srgbClr val="6CB255"/>
              </a:buClr>
              <a:buSzPts val="2000"/>
              <a:buFont typeface="Arial"/>
              <a:buChar char="•"/>
            </a:pPr>
            <a:r>
              <a:rPr lang="en-US" sz="2000" b="0" i="0" u="none" strike="noStrike" cap="none">
                <a:solidFill>
                  <a:srgbClr val="000000"/>
                </a:solidFill>
                <a:latin typeface="Arial"/>
                <a:ea typeface="Arial"/>
                <a:cs typeface="Arial"/>
                <a:sym typeface="Arial"/>
              </a:rPr>
              <a:t>Second fundamental diagram for this course (the first was the budget constraint/opportunity set model).</a:t>
            </a:r>
            <a:endParaRPr/>
          </a:p>
          <a:p>
            <a:pPr marL="914400" marR="0" lvl="1" indent="-228600" algn="l" rtl="0">
              <a:lnSpc>
                <a:spcPct val="100000"/>
              </a:lnSpc>
              <a:spcBef>
                <a:spcPts val="0"/>
              </a:spcBef>
              <a:spcAft>
                <a:spcPts val="0"/>
              </a:spcAft>
              <a:buClr>
                <a:srgbClr val="6CB255"/>
              </a:buClr>
              <a:buSzPts val="2000"/>
              <a:buFont typeface="Arial"/>
              <a:buChar char="•"/>
            </a:pPr>
            <a:r>
              <a:rPr lang="en-US" sz="2000" b="0" i="0" u="none" strike="noStrike" cap="none">
                <a:solidFill>
                  <a:srgbClr val="000000"/>
                </a:solidFill>
                <a:latin typeface="Arial"/>
                <a:ea typeface="Arial"/>
                <a:cs typeface="Arial"/>
                <a:sym typeface="Arial"/>
              </a:rPr>
              <a:t>Demand and supply curves explain existing levels of, and how economic events will cause changes in, prices and quantities.</a:t>
            </a:r>
            <a:endParaRPr/>
          </a:p>
          <a:p>
            <a:pPr marL="0" marR="0" lvl="0" indent="0" algn="l" rtl="0">
              <a:lnSpc>
                <a:spcPct val="100000"/>
              </a:lnSpc>
              <a:spcBef>
                <a:spcPts val="0"/>
              </a:spcBef>
              <a:spcAft>
                <a:spcPts val="0"/>
              </a:spcAft>
              <a:buClr>
                <a:srgbClr val="6CB255"/>
              </a:buClr>
              <a:buSzPts val="2000"/>
              <a:buFont typeface="Arial"/>
              <a:buNone/>
            </a:pPr>
            <a:endParaRPr sz="2000" b="0" i="0" u="none" strike="noStrike" cap="none">
              <a:solidFill>
                <a:schemeClr val="dk1"/>
              </a:solidFill>
              <a:latin typeface="Arial"/>
              <a:ea typeface="Arial"/>
              <a:cs typeface="Arial"/>
              <a:sym typeface="Arial"/>
            </a:endParaRPr>
          </a:p>
          <a:p>
            <a:pPr marL="457200" marR="0" lvl="0" indent="-228600" algn="l" rtl="0">
              <a:lnSpc>
                <a:spcPct val="100000"/>
              </a:lnSpc>
              <a:spcBef>
                <a:spcPts val="600"/>
              </a:spcBef>
              <a:spcAft>
                <a:spcPts val="0"/>
              </a:spcAft>
              <a:buClr>
                <a:srgbClr val="6CB255"/>
              </a:buClr>
              <a:buSzPts val="2000"/>
              <a:buFont typeface="Arial"/>
              <a:buChar char="●"/>
            </a:pPr>
            <a:r>
              <a:rPr lang="en-US" sz="2000" b="0" i="0" u="none" strike="noStrike" cap="none">
                <a:solidFill>
                  <a:schemeClr val="dk1"/>
                </a:solidFill>
                <a:latin typeface="Arial"/>
                <a:ea typeface="Arial"/>
                <a:cs typeface="Arial"/>
                <a:sym typeface="Arial"/>
              </a:rPr>
              <a:t>The </a:t>
            </a:r>
            <a:r>
              <a:rPr lang="en-US" sz="2000" b="0" i="0" u="sng" strike="noStrike" cap="none">
                <a:solidFill>
                  <a:schemeClr val="dk1"/>
                </a:solidFill>
                <a:latin typeface="Arial"/>
                <a:ea typeface="Arial"/>
                <a:cs typeface="Arial"/>
                <a:sym typeface="Arial"/>
              </a:rPr>
              <a:t>horizontal</a:t>
            </a:r>
            <a:r>
              <a:rPr lang="en-US" sz="2000" b="0" i="0" u="none" strike="noStrike" cap="none">
                <a:solidFill>
                  <a:schemeClr val="dk1"/>
                </a:solidFill>
                <a:latin typeface="Arial"/>
                <a:ea typeface="Arial"/>
                <a:cs typeface="Arial"/>
                <a:sym typeface="Arial"/>
              </a:rPr>
              <a:t> axis shows the different measures of </a:t>
            </a:r>
            <a:r>
              <a:rPr lang="en-US" sz="2000" b="0" i="0" u="sng" strike="noStrike" cap="none">
                <a:solidFill>
                  <a:schemeClr val="dk1"/>
                </a:solidFill>
                <a:latin typeface="Arial"/>
                <a:ea typeface="Arial"/>
                <a:cs typeface="Arial"/>
                <a:sym typeface="Arial"/>
              </a:rPr>
              <a:t>quantity</a:t>
            </a:r>
            <a:r>
              <a:rPr lang="en-US" sz="2000" b="0" i="0" u="none" strike="noStrike" cap="none">
                <a:solidFill>
                  <a:schemeClr val="dk1"/>
                </a:solidFill>
                <a:latin typeface="Arial"/>
                <a:ea typeface="Arial"/>
                <a:cs typeface="Arial"/>
                <a:sym typeface="Arial"/>
              </a:rPr>
              <a:t> of : </a:t>
            </a:r>
            <a:endParaRPr/>
          </a:p>
          <a:p>
            <a:pPr marL="914400" marR="0" lvl="1" indent="-228600" algn="l" rtl="0">
              <a:lnSpc>
                <a:spcPct val="100000"/>
              </a:lnSpc>
              <a:spcBef>
                <a:spcPts val="600"/>
              </a:spcBef>
              <a:spcAft>
                <a:spcPts val="0"/>
              </a:spcAft>
              <a:buClr>
                <a:srgbClr val="6CB255"/>
              </a:buClr>
              <a:buSzPts val="2000"/>
              <a:buFont typeface="Arial"/>
              <a:buChar char="•"/>
            </a:pPr>
            <a:r>
              <a:rPr lang="en-US" sz="2000" b="0" i="0" u="none" strike="noStrike" cap="none">
                <a:solidFill>
                  <a:srgbClr val="000000"/>
                </a:solidFill>
                <a:latin typeface="Arial"/>
                <a:ea typeface="Arial"/>
                <a:cs typeface="Arial"/>
                <a:sym typeface="Arial"/>
              </a:rPr>
              <a:t>a good or service</a:t>
            </a:r>
            <a:endParaRPr/>
          </a:p>
          <a:p>
            <a:pPr marL="914400" marR="0" lvl="1" indent="-228600" algn="l" rtl="0">
              <a:lnSpc>
                <a:spcPct val="100000"/>
              </a:lnSpc>
              <a:spcBef>
                <a:spcPts val="0"/>
              </a:spcBef>
              <a:spcAft>
                <a:spcPts val="0"/>
              </a:spcAft>
              <a:buClr>
                <a:srgbClr val="6CB255"/>
              </a:buClr>
              <a:buSzPts val="2000"/>
              <a:buFont typeface="Arial"/>
              <a:buChar char="•"/>
            </a:pPr>
            <a:r>
              <a:rPr lang="en-US" sz="2000" b="0" i="0" u="none" strike="noStrike" cap="none">
                <a:solidFill>
                  <a:srgbClr val="000000"/>
                </a:solidFill>
                <a:latin typeface="Arial"/>
                <a:ea typeface="Arial"/>
                <a:cs typeface="Arial"/>
                <a:sym typeface="Arial"/>
              </a:rPr>
              <a:t>labor for a given job</a:t>
            </a:r>
            <a:endParaRPr/>
          </a:p>
          <a:p>
            <a:pPr marL="914400" marR="0" lvl="1" indent="-228600" algn="l" rtl="0">
              <a:lnSpc>
                <a:spcPct val="100000"/>
              </a:lnSpc>
              <a:spcBef>
                <a:spcPts val="0"/>
              </a:spcBef>
              <a:spcAft>
                <a:spcPts val="0"/>
              </a:spcAft>
              <a:buClr>
                <a:srgbClr val="6CB255"/>
              </a:buClr>
              <a:buSzPts val="2000"/>
              <a:buFont typeface="Arial"/>
              <a:buChar char="•"/>
            </a:pPr>
            <a:r>
              <a:rPr lang="en-US" sz="2000" b="0" i="0" u="none" strike="noStrike" cap="none">
                <a:solidFill>
                  <a:srgbClr val="000000"/>
                </a:solidFill>
                <a:latin typeface="Arial"/>
                <a:ea typeface="Arial"/>
                <a:cs typeface="Arial"/>
                <a:sym typeface="Arial"/>
              </a:rPr>
              <a:t>financial capital</a:t>
            </a:r>
            <a:endParaRPr/>
          </a:p>
          <a:p>
            <a:pPr marL="0" marR="0" lvl="0" indent="0" algn="l" rtl="0">
              <a:lnSpc>
                <a:spcPct val="100000"/>
              </a:lnSpc>
              <a:spcBef>
                <a:spcPts val="0"/>
              </a:spcBef>
              <a:spcAft>
                <a:spcPts val="0"/>
              </a:spcAft>
              <a:buClr>
                <a:srgbClr val="6CB255"/>
              </a:buClr>
              <a:buSzPts val="2000"/>
              <a:buFont typeface="Arial"/>
              <a:buNone/>
            </a:pPr>
            <a:endParaRPr sz="2000" b="0" i="0" u="none" strike="noStrike" cap="none">
              <a:solidFill>
                <a:schemeClr val="dk1"/>
              </a:solidFill>
              <a:latin typeface="Arial"/>
              <a:ea typeface="Arial"/>
              <a:cs typeface="Arial"/>
              <a:sym typeface="Arial"/>
            </a:endParaRPr>
          </a:p>
          <a:p>
            <a:pPr marL="457200" marR="0" lvl="0" indent="-228600" algn="l" rtl="0">
              <a:lnSpc>
                <a:spcPct val="100000"/>
              </a:lnSpc>
              <a:spcBef>
                <a:spcPts val="600"/>
              </a:spcBef>
              <a:spcAft>
                <a:spcPts val="0"/>
              </a:spcAft>
              <a:buClr>
                <a:srgbClr val="6CB255"/>
              </a:buClr>
              <a:buSzPts val="2000"/>
              <a:buFont typeface="Arial"/>
              <a:buChar char="●"/>
            </a:pPr>
            <a:r>
              <a:rPr lang="en-US" sz="2000" b="0" i="0" u="none" strike="noStrike" cap="none">
                <a:solidFill>
                  <a:schemeClr val="dk1"/>
                </a:solidFill>
                <a:latin typeface="Arial"/>
                <a:ea typeface="Arial"/>
                <a:cs typeface="Arial"/>
                <a:sym typeface="Arial"/>
              </a:rPr>
              <a:t>The </a:t>
            </a:r>
            <a:r>
              <a:rPr lang="en-US" sz="2000" b="0" i="0" u="sng" strike="noStrike" cap="none">
                <a:solidFill>
                  <a:schemeClr val="dk1"/>
                </a:solidFill>
                <a:latin typeface="Arial"/>
                <a:ea typeface="Arial"/>
                <a:cs typeface="Arial"/>
                <a:sym typeface="Arial"/>
              </a:rPr>
              <a:t>vertical</a:t>
            </a:r>
            <a:r>
              <a:rPr lang="en-US" sz="2000" b="0" i="0" u="none" strike="noStrike" cap="none">
                <a:solidFill>
                  <a:schemeClr val="dk1"/>
                </a:solidFill>
                <a:latin typeface="Arial"/>
                <a:ea typeface="Arial"/>
                <a:cs typeface="Arial"/>
                <a:sym typeface="Arial"/>
              </a:rPr>
              <a:t> axis shows a measure of the </a:t>
            </a:r>
            <a:r>
              <a:rPr lang="en-US" sz="2000" b="0" i="0" u="sng" strike="noStrike" cap="none">
                <a:solidFill>
                  <a:schemeClr val="dk1"/>
                </a:solidFill>
                <a:latin typeface="Arial"/>
                <a:ea typeface="Arial"/>
                <a:cs typeface="Arial"/>
                <a:sym typeface="Arial"/>
              </a:rPr>
              <a:t>price</a:t>
            </a:r>
            <a:r>
              <a:rPr lang="en-US" sz="2000" b="0" i="0" u="none" strike="noStrike" cap="none">
                <a:solidFill>
                  <a:schemeClr val="dk1"/>
                </a:solidFill>
                <a:latin typeface="Arial"/>
                <a:ea typeface="Arial"/>
                <a:cs typeface="Arial"/>
                <a:sym typeface="Arial"/>
              </a:rPr>
              <a:t> of:</a:t>
            </a:r>
            <a:endParaRPr/>
          </a:p>
          <a:p>
            <a:pPr marL="914400" marR="0" lvl="1" indent="-228600" algn="l" rtl="0">
              <a:lnSpc>
                <a:spcPct val="100000"/>
              </a:lnSpc>
              <a:spcBef>
                <a:spcPts val="600"/>
              </a:spcBef>
              <a:spcAft>
                <a:spcPts val="0"/>
              </a:spcAft>
              <a:buClr>
                <a:srgbClr val="6CB255"/>
              </a:buClr>
              <a:buSzPts val="2000"/>
              <a:buFont typeface="Arial"/>
              <a:buChar char="•"/>
            </a:pPr>
            <a:r>
              <a:rPr lang="en-US" sz="2000" b="0" i="0" u="none" strike="noStrike" cap="none">
                <a:solidFill>
                  <a:srgbClr val="000000"/>
                </a:solidFill>
                <a:latin typeface="Arial"/>
                <a:ea typeface="Arial"/>
                <a:cs typeface="Arial"/>
                <a:sym typeface="Arial"/>
              </a:rPr>
              <a:t>a good or service </a:t>
            </a:r>
            <a:endParaRPr/>
          </a:p>
          <a:p>
            <a:pPr marL="914400" marR="0" lvl="1" indent="-228600" algn="l" rtl="0">
              <a:lnSpc>
                <a:spcPct val="100000"/>
              </a:lnSpc>
              <a:spcBef>
                <a:spcPts val="0"/>
              </a:spcBef>
              <a:spcAft>
                <a:spcPts val="0"/>
              </a:spcAft>
              <a:buClr>
                <a:srgbClr val="6CB255"/>
              </a:buClr>
              <a:buSzPts val="2000"/>
              <a:buFont typeface="Arial"/>
              <a:buChar char="•"/>
            </a:pPr>
            <a:r>
              <a:rPr lang="en-US" sz="2000" b="0" i="0" u="none" strike="noStrike" cap="none">
                <a:solidFill>
                  <a:srgbClr val="000000"/>
                </a:solidFill>
                <a:latin typeface="Arial"/>
                <a:ea typeface="Arial"/>
                <a:cs typeface="Arial"/>
                <a:sym typeface="Arial"/>
              </a:rPr>
              <a:t>the wage in the labor market </a:t>
            </a:r>
            <a:endParaRPr/>
          </a:p>
          <a:p>
            <a:pPr marL="914400" marR="0" lvl="1" indent="-228600" algn="l" rtl="0">
              <a:lnSpc>
                <a:spcPct val="100000"/>
              </a:lnSpc>
              <a:spcBef>
                <a:spcPts val="0"/>
              </a:spcBef>
              <a:spcAft>
                <a:spcPts val="0"/>
              </a:spcAft>
              <a:buClr>
                <a:srgbClr val="6CB255"/>
              </a:buClr>
              <a:buSzPts val="2000"/>
              <a:buFont typeface="Arial"/>
              <a:buChar char="•"/>
            </a:pPr>
            <a:r>
              <a:rPr lang="en-US" sz="2000" b="0" i="0" u="none" strike="noStrike" cap="none">
                <a:solidFill>
                  <a:srgbClr val="000000"/>
                </a:solidFill>
                <a:latin typeface="Arial"/>
                <a:ea typeface="Arial"/>
                <a:cs typeface="Arial"/>
                <a:sym typeface="Arial"/>
              </a:rPr>
              <a:t>the rate of return (like the interest rate) in the financial market.</a:t>
            </a:r>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193"/>
        <p:cNvGrpSpPr/>
        <p:nvPr/>
      </p:nvGrpSpPr>
      <p:grpSpPr>
        <a:xfrm>
          <a:off x="0" y="0"/>
          <a:ext cx="0" cy="0"/>
          <a:chOff x="0" y="0"/>
          <a:chExt cx="0" cy="0"/>
        </a:xfrm>
      </p:grpSpPr>
      <p:sp>
        <p:nvSpPr>
          <p:cNvPr id="194" name="Google Shape;194;p19"/>
          <p:cNvSpPr txBox="1">
            <a:spLocks noGrp="1"/>
          </p:cNvSpPr>
          <p:nvPr>
            <p:ph type="title"/>
          </p:nvPr>
        </p:nvSpPr>
        <p:spPr>
          <a:xfrm>
            <a:off x="457200" y="241325"/>
            <a:ext cx="8062800" cy="881100"/>
          </a:xfrm>
          <a:prstGeom prst="rect">
            <a:avLst/>
          </a:prstGeom>
          <a:noFill/>
          <a:ln>
            <a:noFill/>
          </a:ln>
        </p:spPr>
        <p:txBody>
          <a:bodyPr spcFirstLastPara="1" wrap="square" lIns="91425" tIns="91425" rIns="91425" bIns="91425" anchor="b" anchorCtr="0">
            <a:noAutofit/>
          </a:bodyPr>
          <a:lstStyle/>
          <a:p>
            <a:pPr marL="0" lvl="0" indent="0" algn="l" rtl="0">
              <a:lnSpc>
                <a:spcPct val="100000"/>
              </a:lnSpc>
              <a:spcBef>
                <a:spcPts val="0"/>
              </a:spcBef>
              <a:spcAft>
                <a:spcPts val="0"/>
              </a:spcAft>
              <a:buSzPts val="2400"/>
              <a:buNone/>
            </a:pPr>
            <a:r>
              <a:rPr lang="en-US"/>
              <a:t>Effects of price controls on the equilibrium of prices and quantities</a:t>
            </a:r>
            <a:endParaRPr/>
          </a:p>
        </p:txBody>
      </p:sp>
      <p:sp>
        <p:nvSpPr>
          <p:cNvPr id="195" name="Google Shape;195;p19"/>
          <p:cNvSpPr>
            <a:spLocks noGrp="1"/>
          </p:cNvSpPr>
          <p:nvPr>
            <p:ph type="pic" idx="2"/>
          </p:nvPr>
        </p:nvSpPr>
        <p:spPr>
          <a:xfrm>
            <a:off x="457200" y="1122370"/>
            <a:ext cx="8062800" cy="51528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6CB255"/>
              </a:buClr>
              <a:buSzPts val="2000"/>
              <a:buFont typeface="Arial"/>
              <a:buNone/>
            </a:pPr>
            <a:endParaRPr sz="2000" b="0" i="0" u="none" strike="noStrike" cap="none">
              <a:solidFill>
                <a:schemeClr val="dk1"/>
              </a:solidFill>
              <a:latin typeface="Arial"/>
              <a:ea typeface="Arial"/>
              <a:cs typeface="Arial"/>
              <a:sym typeface="Arial"/>
            </a:endParaRPr>
          </a:p>
          <a:p>
            <a:pPr marL="457200" marR="0" lvl="0" indent="-228600" algn="l" rtl="0">
              <a:lnSpc>
                <a:spcPct val="100000"/>
              </a:lnSpc>
              <a:spcBef>
                <a:spcPts val="600"/>
              </a:spcBef>
              <a:spcAft>
                <a:spcPts val="0"/>
              </a:spcAft>
              <a:buClr>
                <a:srgbClr val="6CB255"/>
              </a:buClr>
              <a:buSzPts val="2000"/>
              <a:buFont typeface="Arial"/>
              <a:buChar char="●"/>
            </a:pPr>
            <a:r>
              <a:rPr lang="en-US" sz="2000" b="0" i="0" u="none" strike="noStrike" cap="none">
                <a:solidFill>
                  <a:schemeClr val="dk1"/>
                </a:solidFill>
                <a:latin typeface="Arial"/>
                <a:ea typeface="Arial"/>
                <a:cs typeface="Arial"/>
                <a:sym typeface="Arial"/>
              </a:rPr>
              <a:t>Changes in demand and supply reveal themselves through consumers’ and producers’ behavior.</a:t>
            </a:r>
            <a:endParaRPr/>
          </a:p>
          <a:p>
            <a:pPr marL="0" marR="0" lvl="0" indent="0" algn="l" rtl="0">
              <a:lnSpc>
                <a:spcPct val="100000"/>
              </a:lnSpc>
              <a:spcBef>
                <a:spcPts val="600"/>
              </a:spcBef>
              <a:spcAft>
                <a:spcPts val="0"/>
              </a:spcAft>
              <a:buClr>
                <a:srgbClr val="6CB255"/>
              </a:buClr>
              <a:buSzPts val="2000"/>
              <a:buFont typeface="Arial"/>
              <a:buNone/>
            </a:pPr>
            <a:endParaRPr sz="2000" b="0" i="0" u="none" strike="noStrike" cap="none">
              <a:solidFill>
                <a:schemeClr val="dk1"/>
              </a:solidFill>
              <a:latin typeface="Arial"/>
              <a:ea typeface="Arial"/>
              <a:cs typeface="Arial"/>
              <a:sym typeface="Arial"/>
            </a:endParaRPr>
          </a:p>
          <a:p>
            <a:pPr marL="457200" marR="0" lvl="0" indent="-228600" algn="l" rtl="0">
              <a:lnSpc>
                <a:spcPct val="100000"/>
              </a:lnSpc>
              <a:spcBef>
                <a:spcPts val="600"/>
              </a:spcBef>
              <a:spcAft>
                <a:spcPts val="0"/>
              </a:spcAft>
              <a:buClr>
                <a:srgbClr val="6CB255"/>
              </a:buClr>
              <a:buSzPts val="2000"/>
              <a:buFont typeface="Arial"/>
              <a:buChar char="●"/>
            </a:pPr>
            <a:r>
              <a:rPr lang="en-US" sz="2000" b="0" i="0" u="none" strike="noStrike" cap="none">
                <a:solidFill>
                  <a:schemeClr val="dk1"/>
                </a:solidFill>
                <a:latin typeface="Arial"/>
                <a:ea typeface="Arial"/>
                <a:cs typeface="Arial"/>
                <a:sym typeface="Arial"/>
              </a:rPr>
              <a:t>Price controls </a:t>
            </a:r>
            <a:r>
              <a:rPr lang="en-US" sz="2000" b="0" i="0" u="sng" strike="noStrike" cap="none">
                <a:solidFill>
                  <a:schemeClr val="dk1"/>
                </a:solidFill>
                <a:latin typeface="Arial"/>
                <a:ea typeface="Arial"/>
                <a:cs typeface="Arial"/>
                <a:sym typeface="Arial"/>
              </a:rPr>
              <a:t>may</a:t>
            </a:r>
            <a:r>
              <a:rPr lang="en-US" sz="2000" b="0" i="0" u="none" strike="noStrike" cap="none">
                <a:solidFill>
                  <a:schemeClr val="dk1"/>
                </a:solidFill>
                <a:latin typeface="Arial"/>
                <a:ea typeface="Arial"/>
                <a:cs typeface="Arial"/>
                <a:sym typeface="Arial"/>
              </a:rPr>
              <a:t> deprive everyone in the economy of this critical information.</a:t>
            </a:r>
            <a:endParaRPr/>
          </a:p>
          <a:p>
            <a:pPr marL="0" marR="0" lvl="0" indent="0" algn="l" rtl="0">
              <a:lnSpc>
                <a:spcPct val="100000"/>
              </a:lnSpc>
              <a:spcBef>
                <a:spcPts val="600"/>
              </a:spcBef>
              <a:spcAft>
                <a:spcPts val="0"/>
              </a:spcAft>
              <a:buClr>
                <a:srgbClr val="6CB255"/>
              </a:buClr>
              <a:buSzPts val="2000"/>
              <a:buFont typeface="Arial"/>
              <a:buNone/>
            </a:pPr>
            <a:endParaRPr sz="2000" b="0" i="0" u="none" strike="noStrike" cap="none">
              <a:solidFill>
                <a:schemeClr val="dk1"/>
              </a:solidFill>
              <a:latin typeface="Arial"/>
              <a:ea typeface="Arial"/>
              <a:cs typeface="Arial"/>
              <a:sym typeface="Arial"/>
            </a:endParaRPr>
          </a:p>
          <a:p>
            <a:pPr marL="457200" marR="0" lvl="0" indent="-228600" algn="l" rtl="0">
              <a:lnSpc>
                <a:spcPct val="100000"/>
              </a:lnSpc>
              <a:spcBef>
                <a:spcPts val="600"/>
              </a:spcBef>
              <a:spcAft>
                <a:spcPts val="0"/>
              </a:spcAft>
              <a:buClr>
                <a:srgbClr val="6CB255"/>
              </a:buClr>
              <a:buSzPts val="2000"/>
              <a:buFont typeface="Arial"/>
              <a:buChar char="●"/>
            </a:pPr>
            <a:r>
              <a:rPr lang="en-US" sz="2000" b="0" i="0" u="none" strike="noStrike" cap="none">
                <a:solidFill>
                  <a:schemeClr val="dk1"/>
                </a:solidFill>
                <a:latin typeface="Arial"/>
                <a:ea typeface="Arial"/>
                <a:cs typeface="Arial"/>
                <a:sym typeface="Arial"/>
              </a:rPr>
              <a:t>Without this information, it becomes difficult for buyers and sellers to react as changes occur throughout the economy.</a:t>
            </a:r>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52"/>
        <p:cNvGrpSpPr/>
        <p:nvPr/>
      </p:nvGrpSpPr>
      <p:grpSpPr>
        <a:xfrm>
          <a:off x="0" y="0"/>
          <a:ext cx="0" cy="0"/>
          <a:chOff x="0" y="0"/>
          <a:chExt cx="0" cy="0"/>
        </a:xfrm>
      </p:grpSpPr>
      <p:sp>
        <p:nvSpPr>
          <p:cNvPr id="53" name="Google Shape;53;p2"/>
          <p:cNvSpPr txBox="1">
            <a:spLocks noGrp="1"/>
          </p:cNvSpPr>
          <p:nvPr>
            <p:ph type="title"/>
          </p:nvPr>
        </p:nvSpPr>
        <p:spPr>
          <a:xfrm>
            <a:off x="457200" y="241326"/>
            <a:ext cx="8062800" cy="659400"/>
          </a:xfrm>
          <a:prstGeom prst="rect">
            <a:avLst/>
          </a:prstGeom>
          <a:noFill/>
          <a:ln>
            <a:noFill/>
          </a:ln>
        </p:spPr>
        <p:txBody>
          <a:bodyPr spcFirstLastPara="1" wrap="square" lIns="91425" tIns="91425" rIns="91425" bIns="91425" anchor="b" anchorCtr="0">
            <a:noAutofit/>
          </a:bodyPr>
          <a:lstStyle/>
          <a:p>
            <a:pPr marL="0" lvl="0" indent="0" algn="l" rtl="0">
              <a:lnSpc>
                <a:spcPct val="100000"/>
              </a:lnSpc>
              <a:spcBef>
                <a:spcPts val="0"/>
              </a:spcBef>
              <a:spcAft>
                <a:spcPts val="0"/>
              </a:spcAft>
              <a:buSzPts val="2400"/>
              <a:buNone/>
            </a:pPr>
            <a:r>
              <a:rPr lang="en-US"/>
              <a:t>CH.4 OUTLINE</a:t>
            </a:r>
            <a:endParaRPr/>
          </a:p>
        </p:txBody>
      </p:sp>
      <p:sp>
        <p:nvSpPr>
          <p:cNvPr id="54" name="Google Shape;54;p2"/>
          <p:cNvSpPr>
            <a:spLocks noGrp="1"/>
          </p:cNvSpPr>
          <p:nvPr>
            <p:ph type="pic" idx="2"/>
          </p:nvPr>
        </p:nvSpPr>
        <p:spPr>
          <a:xfrm>
            <a:off x="457199" y="1122386"/>
            <a:ext cx="8062800" cy="3500100"/>
          </a:xfrm>
          <a:prstGeom prst="rect">
            <a:avLst/>
          </a:prstGeom>
          <a:noFill/>
          <a:ln>
            <a:noFill/>
          </a:ln>
        </p:spPr>
        <p:txBody>
          <a:bodyPr spcFirstLastPara="1" wrap="square" lIns="91425" tIns="91425" rIns="91425" bIns="91425" anchor="t" anchorCtr="0">
            <a:noAutofit/>
          </a:bodyPr>
          <a:lstStyle/>
          <a:p>
            <a:pPr marL="0" marR="0" lvl="0" indent="0" algn="l" rtl="0">
              <a:lnSpc>
                <a:spcPct val="115000"/>
              </a:lnSpc>
              <a:spcBef>
                <a:spcPts val="600"/>
              </a:spcBef>
              <a:spcAft>
                <a:spcPts val="0"/>
              </a:spcAft>
              <a:buClr>
                <a:srgbClr val="6CB255"/>
              </a:buClr>
              <a:buSzPts val="2800"/>
              <a:buFont typeface="Arial"/>
              <a:buNone/>
            </a:pPr>
            <a:r>
              <a:rPr lang="en-US" sz="2800" b="0" i="0" u="none" strike="noStrike" cap="none" dirty="0">
                <a:solidFill>
                  <a:schemeClr val="dk1"/>
                </a:solidFill>
                <a:latin typeface="Arial"/>
                <a:ea typeface="Arial"/>
                <a:cs typeface="Arial"/>
                <a:sym typeface="Arial"/>
              </a:rPr>
              <a:t>4.1: Demand and Supply at Work in Labor</a:t>
            </a:r>
            <a:br>
              <a:rPr lang="en-US" sz="2800" b="0" i="0" u="none" strike="noStrike" cap="none" dirty="0">
                <a:solidFill>
                  <a:schemeClr val="dk1"/>
                </a:solidFill>
                <a:latin typeface="Arial"/>
                <a:ea typeface="Arial"/>
                <a:cs typeface="Arial"/>
                <a:sym typeface="Arial"/>
              </a:rPr>
            </a:br>
            <a:r>
              <a:rPr lang="en-US" sz="2800" b="0" i="0" u="none" strike="noStrike" cap="none" dirty="0">
                <a:solidFill>
                  <a:schemeClr val="dk1"/>
                </a:solidFill>
                <a:latin typeface="Arial"/>
                <a:ea typeface="Arial"/>
                <a:cs typeface="Arial"/>
                <a:sym typeface="Arial"/>
              </a:rPr>
              <a:t>       Markets</a:t>
            </a:r>
            <a:endParaRPr dirty="0"/>
          </a:p>
          <a:p>
            <a:pPr marL="0" marR="0" lvl="0" indent="0" algn="l" rtl="0">
              <a:lnSpc>
                <a:spcPct val="150000"/>
              </a:lnSpc>
              <a:spcBef>
                <a:spcPts val="600"/>
              </a:spcBef>
              <a:spcAft>
                <a:spcPts val="0"/>
              </a:spcAft>
              <a:buClr>
                <a:srgbClr val="6CB255"/>
              </a:buClr>
              <a:buSzPts val="2800"/>
              <a:buFont typeface="Arial"/>
              <a:buNone/>
            </a:pPr>
            <a:r>
              <a:rPr lang="en-US" sz="2800" b="0" i="0" u="none" strike="noStrike" cap="none" dirty="0">
                <a:solidFill>
                  <a:schemeClr val="dk1"/>
                </a:solidFill>
                <a:latin typeface="Arial"/>
                <a:ea typeface="Arial"/>
                <a:cs typeface="Arial"/>
                <a:sym typeface="Arial"/>
              </a:rPr>
              <a:t>4.2: Demand and Supply in Financial Markets</a:t>
            </a:r>
            <a:endParaRPr dirty="0"/>
          </a:p>
          <a:p>
            <a:pPr marL="0" marR="0" lvl="0" indent="0" algn="l" rtl="0">
              <a:lnSpc>
                <a:spcPct val="115000"/>
              </a:lnSpc>
              <a:spcBef>
                <a:spcPts val="600"/>
              </a:spcBef>
              <a:spcAft>
                <a:spcPts val="0"/>
              </a:spcAft>
              <a:buClr>
                <a:srgbClr val="6CB255"/>
              </a:buClr>
              <a:buSzPts val="2800"/>
              <a:buFont typeface="Arial"/>
              <a:buNone/>
            </a:pPr>
            <a:r>
              <a:rPr lang="en-US" sz="2800" b="0" i="0" u="none" strike="noStrike" cap="none" dirty="0">
                <a:solidFill>
                  <a:schemeClr val="dk1"/>
                </a:solidFill>
                <a:latin typeface="Arial"/>
                <a:ea typeface="Arial"/>
                <a:cs typeface="Arial"/>
                <a:sym typeface="Arial"/>
              </a:rPr>
              <a:t>4.3: The Market System as an Efficient</a:t>
            </a:r>
            <a:br>
              <a:rPr lang="en-US" sz="2800" b="0" i="0" u="none" strike="noStrike" cap="none" dirty="0">
                <a:solidFill>
                  <a:schemeClr val="dk1"/>
                </a:solidFill>
                <a:latin typeface="Arial"/>
                <a:ea typeface="Arial"/>
                <a:cs typeface="Arial"/>
                <a:sym typeface="Arial"/>
              </a:rPr>
            </a:br>
            <a:r>
              <a:rPr lang="en-US" sz="2800" b="0" i="0" u="none" strike="noStrike" cap="none" dirty="0">
                <a:solidFill>
                  <a:schemeClr val="dk1"/>
                </a:solidFill>
                <a:latin typeface="Arial"/>
                <a:ea typeface="Arial"/>
                <a:cs typeface="Arial"/>
                <a:sym typeface="Arial"/>
              </a:rPr>
              <a:t>       Mechanism for Information</a:t>
            </a:r>
            <a:endParaRPr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200"/>
        <p:cNvGrpSpPr/>
        <p:nvPr/>
      </p:nvGrpSpPr>
      <p:grpSpPr>
        <a:xfrm>
          <a:off x="0" y="0"/>
          <a:ext cx="0" cy="0"/>
          <a:chOff x="0" y="0"/>
          <a:chExt cx="0" cy="0"/>
        </a:xfrm>
      </p:grpSpPr>
      <p:sp>
        <p:nvSpPr>
          <p:cNvPr id="201" name="Google Shape;201;p20"/>
          <p:cNvSpPr txBox="1">
            <a:spLocks noGrp="1"/>
          </p:cNvSpPr>
          <p:nvPr>
            <p:ph type="title"/>
          </p:nvPr>
        </p:nvSpPr>
        <p:spPr>
          <a:xfrm>
            <a:off x="457200" y="241326"/>
            <a:ext cx="8062912" cy="659535"/>
          </a:xfrm>
          <a:prstGeom prst="rect">
            <a:avLst/>
          </a:prstGeom>
          <a:noFill/>
          <a:ln>
            <a:noFill/>
          </a:ln>
        </p:spPr>
        <p:txBody>
          <a:bodyPr spcFirstLastPara="1" wrap="square" lIns="91425" tIns="45700" rIns="91425" bIns="45700" anchor="b" anchorCtr="0">
            <a:noAutofit/>
          </a:bodyPr>
          <a:lstStyle/>
          <a:p>
            <a:pPr marL="0" marR="0" lvl="0" indent="0" algn="l" rtl="0">
              <a:lnSpc>
                <a:spcPct val="100000"/>
              </a:lnSpc>
              <a:spcBef>
                <a:spcPts val="0"/>
              </a:spcBef>
              <a:spcAft>
                <a:spcPts val="0"/>
              </a:spcAft>
              <a:buClr>
                <a:srgbClr val="6CB255"/>
              </a:buClr>
              <a:buSzPts val="600"/>
              <a:buFont typeface="Arial"/>
              <a:buNone/>
            </a:pPr>
            <a:r>
              <a:rPr lang="en-US"/>
              <a:t>A Generic Demand and Supply Curve</a:t>
            </a:r>
            <a:endParaRPr/>
          </a:p>
        </p:txBody>
      </p:sp>
      <p:sp>
        <p:nvSpPr>
          <p:cNvPr id="202" name="Google Shape;202;p20"/>
          <p:cNvSpPr txBox="1">
            <a:spLocks noGrp="1"/>
          </p:cNvSpPr>
          <p:nvPr>
            <p:ph type="body" idx="1"/>
          </p:nvPr>
        </p:nvSpPr>
        <p:spPr>
          <a:xfrm>
            <a:off x="457200" y="4478125"/>
            <a:ext cx="8062800" cy="2003700"/>
          </a:xfrm>
          <a:prstGeom prst="rect">
            <a:avLst/>
          </a:prstGeom>
          <a:noFill/>
          <a:ln>
            <a:noFill/>
          </a:ln>
        </p:spPr>
        <p:txBody>
          <a:bodyPr spcFirstLastPara="1" wrap="square" lIns="91425" tIns="45700" rIns="91425" bIns="45700" anchor="t" anchorCtr="0">
            <a:noAutofit/>
          </a:bodyPr>
          <a:lstStyle/>
          <a:p>
            <a:pPr marL="457200" marR="0" lvl="0" indent="-228600" algn="l" rtl="0">
              <a:lnSpc>
                <a:spcPct val="100000"/>
              </a:lnSpc>
              <a:spcBef>
                <a:spcPts val="0"/>
              </a:spcBef>
              <a:spcAft>
                <a:spcPts val="0"/>
              </a:spcAft>
              <a:buSzPts val="2000"/>
              <a:buChar char="●"/>
            </a:pPr>
            <a:r>
              <a:rPr lang="en-US" b="0" i="0" u="none" strike="noStrike" cap="none">
                <a:solidFill>
                  <a:srgbClr val="000000"/>
                </a:solidFill>
                <a:latin typeface="Arial"/>
                <a:ea typeface="Arial"/>
                <a:cs typeface="Arial"/>
                <a:sym typeface="Arial"/>
              </a:rPr>
              <a:t>The horizontal axis shows the different measures of quantity. </a:t>
            </a:r>
            <a:endParaRPr/>
          </a:p>
          <a:p>
            <a:pPr marL="0" marR="0" lvl="0" indent="0" algn="l" rtl="0">
              <a:lnSpc>
                <a:spcPct val="100000"/>
              </a:lnSpc>
              <a:spcBef>
                <a:spcPts val="0"/>
              </a:spcBef>
              <a:spcAft>
                <a:spcPts val="0"/>
              </a:spcAft>
              <a:buSzPts val="2000"/>
              <a:buNone/>
            </a:pPr>
            <a:endParaRPr/>
          </a:p>
          <a:p>
            <a:pPr marL="457200" marR="0" lvl="0" indent="-228600" algn="l" rtl="0">
              <a:lnSpc>
                <a:spcPct val="100000"/>
              </a:lnSpc>
              <a:spcBef>
                <a:spcPts val="0"/>
              </a:spcBef>
              <a:spcAft>
                <a:spcPts val="0"/>
              </a:spcAft>
              <a:buSzPts val="2000"/>
              <a:buChar char="●"/>
            </a:pPr>
            <a:r>
              <a:rPr lang="en-US" b="0" i="0" u="none" strike="noStrike" cap="none">
                <a:solidFill>
                  <a:srgbClr val="000000"/>
                </a:solidFill>
                <a:latin typeface="Arial"/>
                <a:ea typeface="Arial"/>
                <a:cs typeface="Arial"/>
                <a:sym typeface="Arial"/>
              </a:rPr>
              <a:t>The vertical axis shows a measure of price</a:t>
            </a:r>
            <a:r>
              <a:rPr lang="en-US"/>
              <a:t>. </a:t>
            </a:r>
            <a:endParaRPr/>
          </a:p>
          <a:p>
            <a:pPr marL="0" marR="0" lvl="0" indent="0" algn="l" rtl="0">
              <a:lnSpc>
                <a:spcPct val="100000"/>
              </a:lnSpc>
              <a:spcBef>
                <a:spcPts val="0"/>
              </a:spcBef>
              <a:spcAft>
                <a:spcPts val="0"/>
              </a:spcAft>
              <a:buSzPts val="2000"/>
              <a:buNone/>
            </a:pPr>
            <a:endParaRPr/>
          </a:p>
          <a:p>
            <a:pPr marL="457200" marR="0" lvl="0" indent="-228600" algn="l" rtl="0">
              <a:lnSpc>
                <a:spcPct val="100000"/>
              </a:lnSpc>
              <a:spcBef>
                <a:spcPts val="0"/>
              </a:spcBef>
              <a:spcAft>
                <a:spcPts val="0"/>
              </a:spcAft>
              <a:buSzPts val="2000"/>
              <a:buChar char="●"/>
            </a:pPr>
            <a:r>
              <a:rPr lang="en-US"/>
              <a:t>T</a:t>
            </a:r>
            <a:r>
              <a:rPr lang="en-US" b="0" i="0" u="none" strike="noStrike" cap="none">
                <a:solidFill>
                  <a:srgbClr val="000000"/>
                </a:solidFill>
                <a:latin typeface="Arial"/>
                <a:ea typeface="Arial"/>
                <a:cs typeface="Arial"/>
                <a:sym typeface="Arial"/>
              </a:rPr>
              <a:t>he demand and supply curves can be used to explain how economic events will cause changes in prices, wages, and rates of return.</a:t>
            </a:r>
            <a:endParaRPr/>
          </a:p>
        </p:txBody>
      </p:sp>
      <p:pic>
        <p:nvPicPr>
          <p:cNvPr id="203" name="Google Shape;203;p20" descr="The graph shows a straightforward example of standard supply and demand curves that intersect at equilibrium."/>
          <p:cNvPicPr preferRelativeResize="0">
            <a:picLocks noGrp="1"/>
          </p:cNvPicPr>
          <p:nvPr>
            <p:ph type="pic" idx="2"/>
          </p:nvPr>
        </p:nvPicPr>
        <p:blipFill rotWithShape="1">
          <a:blip r:embed="rId3">
            <a:alphaModFix/>
          </a:blip>
          <a:srcRect/>
          <a:stretch/>
        </p:blipFill>
        <p:spPr>
          <a:xfrm>
            <a:off x="2445200" y="969986"/>
            <a:ext cx="4086900" cy="3500100"/>
          </a:xfrm>
          <a:prstGeom prst="rect">
            <a:avLst/>
          </a:prstGeom>
          <a:noFill/>
          <a:ln>
            <a:noFill/>
          </a:ln>
        </p:spPr>
      </p:pic>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208"/>
        <p:cNvGrpSpPr/>
        <p:nvPr/>
      </p:nvGrpSpPr>
      <p:grpSpPr>
        <a:xfrm>
          <a:off x="0" y="0"/>
          <a:ext cx="0" cy="0"/>
          <a:chOff x="0" y="0"/>
          <a:chExt cx="0" cy="0"/>
        </a:xfrm>
      </p:grpSpPr>
      <p:sp>
        <p:nvSpPr>
          <p:cNvPr id="209" name="Google Shape;209;p21"/>
          <p:cNvSpPr txBox="1">
            <a:spLocks noGrp="1"/>
          </p:cNvSpPr>
          <p:nvPr>
            <p:ph type="title"/>
          </p:nvPr>
        </p:nvSpPr>
        <p:spPr>
          <a:xfrm>
            <a:off x="457200" y="241325"/>
            <a:ext cx="8062800" cy="833700"/>
          </a:xfrm>
          <a:prstGeom prst="rect">
            <a:avLst/>
          </a:prstGeom>
          <a:noFill/>
          <a:ln>
            <a:noFill/>
          </a:ln>
        </p:spPr>
        <p:txBody>
          <a:bodyPr spcFirstLastPara="1" wrap="square" lIns="91425" tIns="45700" rIns="91425" bIns="45700" anchor="b" anchorCtr="0">
            <a:noAutofit/>
          </a:bodyPr>
          <a:lstStyle/>
          <a:p>
            <a:pPr marL="0" lvl="0" indent="0" algn="l" rtl="0">
              <a:lnSpc>
                <a:spcPct val="100000"/>
              </a:lnSpc>
              <a:spcBef>
                <a:spcPts val="0"/>
              </a:spcBef>
              <a:spcAft>
                <a:spcPts val="0"/>
              </a:spcAft>
              <a:buClr>
                <a:srgbClr val="6CB255"/>
              </a:buClr>
              <a:buSzPts val="600"/>
              <a:buFont typeface="Arial"/>
              <a:buNone/>
            </a:pPr>
            <a:r>
              <a:rPr lang="en-US"/>
              <a:t>Demand for Nurses as Baby Boomers </a:t>
            </a:r>
            <a:endParaRPr/>
          </a:p>
          <a:p>
            <a:pPr marL="0" lvl="0" indent="0" algn="l" rtl="0">
              <a:lnSpc>
                <a:spcPct val="100000"/>
              </a:lnSpc>
              <a:spcBef>
                <a:spcPts val="0"/>
              </a:spcBef>
              <a:spcAft>
                <a:spcPts val="0"/>
              </a:spcAft>
              <a:buClr>
                <a:srgbClr val="6CB255"/>
              </a:buClr>
              <a:buSzPts val="600"/>
              <a:buFont typeface="Arial"/>
              <a:buNone/>
            </a:pPr>
            <a:r>
              <a:rPr lang="en-US"/>
              <a:t>Come of Age</a:t>
            </a:r>
            <a:endParaRPr/>
          </a:p>
        </p:txBody>
      </p:sp>
      <p:sp>
        <p:nvSpPr>
          <p:cNvPr id="210" name="Google Shape;210;p21"/>
          <p:cNvSpPr txBox="1">
            <a:spLocks noGrp="1"/>
          </p:cNvSpPr>
          <p:nvPr>
            <p:ph type="body" idx="1"/>
          </p:nvPr>
        </p:nvSpPr>
        <p:spPr>
          <a:xfrm>
            <a:off x="457200" y="4843972"/>
            <a:ext cx="8062800" cy="1694700"/>
          </a:xfrm>
          <a:prstGeom prst="rect">
            <a:avLst/>
          </a:prstGeom>
          <a:noFill/>
          <a:ln>
            <a:noFill/>
          </a:ln>
        </p:spPr>
        <p:txBody>
          <a:bodyPr spcFirstLastPara="1" wrap="square" lIns="91425" tIns="45700" rIns="91425" bIns="45700" anchor="t" anchorCtr="0">
            <a:noAutofit/>
          </a:bodyPr>
          <a:lstStyle/>
          <a:p>
            <a:pPr marL="457200" marR="0" lvl="0" indent="-228600" algn="l" rtl="0">
              <a:lnSpc>
                <a:spcPct val="100000"/>
              </a:lnSpc>
              <a:spcBef>
                <a:spcPts val="0"/>
              </a:spcBef>
              <a:spcAft>
                <a:spcPts val="0"/>
              </a:spcAft>
              <a:buClr>
                <a:srgbClr val="6CB255"/>
              </a:buClr>
              <a:buSzPts val="2000"/>
              <a:buFont typeface="Arial"/>
              <a:buChar char="●"/>
            </a:pPr>
            <a:r>
              <a:rPr lang="en-US" b="0" i="0" u="none" strike="noStrike" cap="none">
                <a:solidFill>
                  <a:srgbClr val="000000"/>
                </a:solidFill>
                <a:latin typeface="Arial"/>
                <a:ea typeface="Arial"/>
                <a:cs typeface="Arial"/>
                <a:sym typeface="Arial"/>
              </a:rPr>
              <a:t>In 2010, the median salary for nurses was $64,690. </a:t>
            </a:r>
            <a:endParaRPr/>
          </a:p>
          <a:p>
            <a:pPr marL="457200" marR="0" lvl="0" indent="-228600" algn="l" rtl="0">
              <a:lnSpc>
                <a:spcPct val="100000"/>
              </a:lnSpc>
              <a:spcBef>
                <a:spcPts val="0"/>
              </a:spcBef>
              <a:spcAft>
                <a:spcPts val="0"/>
              </a:spcAft>
              <a:buClr>
                <a:srgbClr val="6CB255"/>
              </a:buClr>
              <a:buSzPts val="2000"/>
              <a:buFont typeface="Arial"/>
              <a:buChar char="●"/>
            </a:pPr>
            <a:r>
              <a:rPr lang="en-US" b="0" i="0" u="none" strike="noStrike" cap="none">
                <a:solidFill>
                  <a:srgbClr val="000000"/>
                </a:solidFill>
                <a:latin typeface="Arial"/>
                <a:ea typeface="Arial"/>
                <a:cs typeface="Arial"/>
                <a:sym typeface="Arial"/>
              </a:rPr>
              <a:t>As demand for services increases, the demand curve shifts to the right (from D</a:t>
            </a:r>
            <a:r>
              <a:rPr lang="en-US" b="0" i="0" u="none" strike="noStrike" cap="none" baseline="-25000">
                <a:solidFill>
                  <a:srgbClr val="000000"/>
                </a:solidFill>
                <a:latin typeface="Arial"/>
                <a:ea typeface="Arial"/>
                <a:cs typeface="Arial"/>
                <a:sym typeface="Arial"/>
              </a:rPr>
              <a:t>0</a:t>
            </a:r>
            <a:r>
              <a:rPr lang="en-US" b="0" i="0" u="none" strike="noStrike" cap="none">
                <a:solidFill>
                  <a:srgbClr val="000000"/>
                </a:solidFill>
                <a:latin typeface="Arial"/>
                <a:ea typeface="Arial"/>
                <a:cs typeface="Arial"/>
                <a:sym typeface="Arial"/>
              </a:rPr>
              <a:t> to D</a:t>
            </a:r>
            <a:r>
              <a:rPr lang="en-US" b="0" i="0" u="none" strike="noStrike" cap="none" baseline="-25000">
                <a:solidFill>
                  <a:srgbClr val="000000"/>
                </a:solidFill>
                <a:latin typeface="Arial"/>
                <a:ea typeface="Arial"/>
                <a:cs typeface="Arial"/>
                <a:sym typeface="Arial"/>
              </a:rPr>
              <a:t>1</a:t>
            </a:r>
            <a:r>
              <a:rPr lang="en-US" b="0" i="0" u="none" strike="noStrike" cap="none">
                <a:solidFill>
                  <a:srgbClr val="000000"/>
                </a:solidFill>
                <a:latin typeface="Arial"/>
                <a:ea typeface="Arial"/>
                <a:cs typeface="Arial"/>
                <a:sym typeface="Arial"/>
              </a:rPr>
              <a:t>) and the equilibrium quantity of nurses increases from Qe</a:t>
            </a:r>
            <a:r>
              <a:rPr lang="en-US" b="0" i="0" u="none" strike="noStrike" cap="none" baseline="-25000">
                <a:solidFill>
                  <a:srgbClr val="000000"/>
                </a:solidFill>
                <a:latin typeface="Arial"/>
                <a:ea typeface="Arial"/>
                <a:cs typeface="Arial"/>
                <a:sym typeface="Arial"/>
              </a:rPr>
              <a:t>0</a:t>
            </a:r>
            <a:r>
              <a:rPr lang="en-US" b="0" i="0" u="none" strike="noStrike" cap="none">
                <a:solidFill>
                  <a:srgbClr val="000000"/>
                </a:solidFill>
                <a:latin typeface="Arial"/>
                <a:ea typeface="Arial"/>
                <a:cs typeface="Arial"/>
                <a:sym typeface="Arial"/>
              </a:rPr>
              <a:t> to Qe</a:t>
            </a:r>
            <a:r>
              <a:rPr lang="en-US" b="0" i="0" u="none" strike="noStrike" cap="none" baseline="-25000">
                <a:solidFill>
                  <a:srgbClr val="000000"/>
                </a:solidFill>
                <a:latin typeface="Arial"/>
                <a:ea typeface="Arial"/>
                <a:cs typeface="Arial"/>
                <a:sym typeface="Arial"/>
              </a:rPr>
              <a:t>1</a:t>
            </a:r>
            <a:r>
              <a:rPr lang="en-US" b="0" i="0" u="none" strike="noStrike" cap="none">
                <a:solidFill>
                  <a:srgbClr val="000000"/>
                </a:solidFill>
                <a:latin typeface="Arial"/>
                <a:ea typeface="Arial"/>
                <a:cs typeface="Arial"/>
                <a:sym typeface="Arial"/>
              </a:rPr>
              <a:t>. </a:t>
            </a:r>
            <a:endParaRPr/>
          </a:p>
          <a:p>
            <a:pPr marL="457200" marR="0" lvl="0" indent="-228600" algn="l" rtl="0">
              <a:lnSpc>
                <a:spcPct val="100000"/>
              </a:lnSpc>
              <a:spcBef>
                <a:spcPts val="0"/>
              </a:spcBef>
              <a:spcAft>
                <a:spcPts val="0"/>
              </a:spcAft>
              <a:buClr>
                <a:srgbClr val="6CB255"/>
              </a:buClr>
              <a:buSzPts val="2000"/>
              <a:buFont typeface="Arial"/>
              <a:buChar char="●"/>
            </a:pPr>
            <a:r>
              <a:rPr lang="en-US" b="0" i="0" u="none" strike="noStrike" cap="none">
                <a:solidFill>
                  <a:srgbClr val="000000"/>
                </a:solidFill>
                <a:latin typeface="Arial"/>
                <a:ea typeface="Arial"/>
                <a:cs typeface="Arial"/>
                <a:sym typeface="Arial"/>
              </a:rPr>
              <a:t>The equilibrium salary increases from Pe</a:t>
            </a:r>
            <a:r>
              <a:rPr lang="en-US" b="0" i="0" u="none" strike="noStrike" cap="none" baseline="-25000">
                <a:solidFill>
                  <a:srgbClr val="000000"/>
                </a:solidFill>
                <a:latin typeface="Arial"/>
                <a:ea typeface="Arial"/>
                <a:cs typeface="Arial"/>
                <a:sym typeface="Arial"/>
              </a:rPr>
              <a:t>0</a:t>
            </a:r>
            <a:r>
              <a:rPr lang="en-US" b="0" i="0" u="none" strike="noStrike" cap="none">
                <a:solidFill>
                  <a:srgbClr val="000000"/>
                </a:solidFill>
                <a:latin typeface="Arial"/>
                <a:ea typeface="Arial"/>
                <a:cs typeface="Arial"/>
                <a:sym typeface="Arial"/>
              </a:rPr>
              <a:t> to Pe</a:t>
            </a:r>
            <a:r>
              <a:rPr lang="en-US" b="0" i="0" u="none" strike="noStrike" cap="none" baseline="-25000">
                <a:solidFill>
                  <a:srgbClr val="000000"/>
                </a:solidFill>
                <a:latin typeface="Arial"/>
                <a:ea typeface="Arial"/>
                <a:cs typeface="Arial"/>
                <a:sym typeface="Arial"/>
              </a:rPr>
              <a:t>1</a:t>
            </a:r>
            <a:r>
              <a:rPr lang="en-US" b="0" i="0" u="none" strike="noStrike" cap="none">
                <a:solidFill>
                  <a:srgbClr val="000000"/>
                </a:solidFill>
                <a:latin typeface="Arial"/>
                <a:ea typeface="Arial"/>
                <a:cs typeface="Arial"/>
                <a:sym typeface="Arial"/>
              </a:rPr>
              <a:t>.</a:t>
            </a:r>
            <a:endParaRPr/>
          </a:p>
        </p:txBody>
      </p:sp>
      <p:pic>
        <p:nvPicPr>
          <p:cNvPr id="211" name="Google Shape;211;p21" descr="The graph shows an increase in the demand for and nurses from D0 to D1."/>
          <p:cNvPicPr preferRelativeResize="0">
            <a:picLocks noGrp="1"/>
          </p:cNvPicPr>
          <p:nvPr>
            <p:ph type="pic" idx="2"/>
          </p:nvPr>
        </p:nvPicPr>
        <p:blipFill rotWithShape="1">
          <a:blip r:embed="rId3">
            <a:alphaModFix/>
          </a:blip>
          <a:srcRect/>
          <a:stretch/>
        </p:blipFill>
        <p:spPr>
          <a:xfrm>
            <a:off x="2236134" y="1122386"/>
            <a:ext cx="4505041" cy="3500071"/>
          </a:xfrm>
          <a:prstGeom prst="rect">
            <a:avLst/>
          </a:prstGeom>
          <a:noFill/>
          <a:ln>
            <a:noFill/>
          </a:ln>
        </p:spPr>
      </p:pic>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Shape 216"/>
        <p:cNvGrpSpPr/>
        <p:nvPr/>
      </p:nvGrpSpPr>
      <p:grpSpPr>
        <a:xfrm>
          <a:off x="0" y="0"/>
          <a:ext cx="0" cy="0"/>
          <a:chOff x="0" y="0"/>
          <a:chExt cx="0" cy="0"/>
        </a:xfrm>
      </p:grpSpPr>
      <p:sp>
        <p:nvSpPr>
          <p:cNvPr id="217" name="Google Shape;217;p22"/>
          <p:cNvSpPr txBox="1">
            <a:spLocks noGrp="1"/>
          </p:cNvSpPr>
          <p:nvPr>
            <p:ph type="title"/>
          </p:nvPr>
        </p:nvSpPr>
        <p:spPr>
          <a:xfrm>
            <a:off x="457200" y="241325"/>
            <a:ext cx="8062800" cy="767400"/>
          </a:xfrm>
          <a:prstGeom prst="rect">
            <a:avLst/>
          </a:prstGeom>
          <a:noFill/>
          <a:ln>
            <a:noFill/>
          </a:ln>
        </p:spPr>
        <p:txBody>
          <a:bodyPr spcFirstLastPara="1" wrap="square" lIns="91425" tIns="45700" rIns="91425" bIns="45700" anchor="b" anchorCtr="0">
            <a:noAutofit/>
          </a:bodyPr>
          <a:lstStyle/>
          <a:p>
            <a:pPr marL="0" marR="0" lvl="0" indent="0" algn="l" rtl="0">
              <a:lnSpc>
                <a:spcPct val="100000"/>
              </a:lnSpc>
              <a:spcBef>
                <a:spcPts val="0"/>
              </a:spcBef>
              <a:spcAft>
                <a:spcPts val="0"/>
              </a:spcAft>
              <a:buClr>
                <a:srgbClr val="6CB255"/>
              </a:buClr>
              <a:buSzPts val="600"/>
              <a:buFont typeface="Arial"/>
              <a:buNone/>
            </a:pPr>
            <a:r>
              <a:rPr lang="en-US" sz="2400" b="0" i="0" u="none" strike="noStrike" cap="none" dirty="0">
                <a:solidFill>
                  <a:srgbClr val="6CB255"/>
                </a:solidFill>
                <a:latin typeface="Arial"/>
                <a:ea typeface="Arial"/>
                <a:cs typeface="Arial"/>
                <a:sym typeface="Arial"/>
              </a:rPr>
              <a:t>Impact of Decreasing Supply of Nurses </a:t>
            </a:r>
            <a:r>
              <a:rPr lang="en-US" dirty="0"/>
              <a:t>B</a:t>
            </a:r>
            <a:r>
              <a:rPr lang="en-US" sz="2400" b="0" i="0" u="none" strike="noStrike" cap="none" dirty="0">
                <a:solidFill>
                  <a:srgbClr val="6CB255"/>
                </a:solidFill>
                <a:latin typeface="Arial"/>
                <a:ea typeface="Arial"/>
                <a:cs typeface="Arial"/>
                <a:sym typeface="Arial"/>
              </a:rPr>
              <a:t>etween </a:t>
            </a:r>
            <a:br>
              <a:rPr lang="en-US" sz="2400" b="0" i="0" u="none" strike="noStrike" cap="none" dirty="0">
                <a:solidFill>
                  <a:srgbClr val="6CB255"/>
                </a:solidFill>
                <a:latin typeface="Arial"/>
                <a:ea typeface="Arial"/>
                <a:cs typeface="Arial"/>
                <a:sym typeface="Arial"/>
              </a:rPr>
            </a:br>
            <a:r>
              <a:rPr lang="en-US" sz="2400" b="0" i="0" u="none" strike="noStrike" cap="none" dirty="0">
                <a:solidFill>
                  <a:srgbClr val="6CB255"/>
                </a:solidFill>
                <a:latin typeface="Arial"/>
                <a:ea typeface="Arial"/>
                <a:cs typeface="Arial"/>
                <a:sym typeface="Arial"/>
              </a:rPr>
              <a:t>2014 and 2024</a:t>
            </a:r>
            <a:endParaRPr dirty="0"/>
          </a:p>
        </p:txBody>
      </p:sp>
      <p:sp>
        <p:nvSpPr>
          <p:cNvPr id="218" name="Google Shape;218;p22"/>
          <p:cNvSpPr txBox="1">
            <a:spLocks noGrp="1"/>
          </p:cNvSpPr>
          <p:nvPr>
            <p:ph type="body" idx="1"/>
          </p:nvPr>
        </p:nvSpPr>
        <p:spPr>
          <a:xfrm>
            <a:off x="457200" y="4539175"/>
            <a:ext cx="8379300" cy="2113800"/>
          </a:xfrm>
          <a:prstGeom prst="rect">
            <a:avLst/>
          </a:prstGeom>
          <a:noFill/>
          <a:ln>
            <a:noFill/>
          </a:ln>
        </p:spPr>
        <p:txBody>
          <a:bodyPr spcFirstLastPara="1" wrap="square" lIns="91425" tIns="45700" rIns="91425" bIns="45700" anchor="t" anchorCtr="0">
            <a:noAutofit/>
          </a:bodyPr>
          <a:lstStyle/>
          <a:p>
            <a:pPr marL="457200" marR="0" lvl="0" indent="-342900" algn="l" rtl="0">
              <a:lnSpc>
                <a:spcPct val="100000"/>
              </a:lnSpc>
              <a:spcBef>
                <a:spcPts val="0"/>
              </a:spcBef>
              <a:spcAft>
                <a:spcPts val="0"/>
              </a:spcAft>
              <a:buClr>
                <a:srgbClr val="6CB255"/>
              </a:buClr>
              <a:buSzPts val="1800"/>
              <a:buChar char="●"/>
            </a:pPr>
            <a:r>
              <a:rPr lang="en-US" sz="1800"/>
              <a:t>Suppose that as the </a:t>
            </a:r>
            <a:r>
              <a:rPr lang="en-US" sz="1800" u="sng"/>
              <a:t>demand</a:t>
            </a:r>
            <a:r>
              <a:rPr lang="en-US" sz="1800"/>
              <a:t> for nurses </a:t>
            </a:r>
            <a:r>
              <a:rPr lang="en-US" sz="1800" u="sng"/>
              <a:t>increases</a:t>
            </a:r>
            <a:r>
              <a:rPr lang="en-US" sz="1800"/>
              <a:t>, the </a:t>
            </a:r>
            <a:r>
              <a:rPr lang="en-US" sz="1800" u="sng"/>
              <a:t>supply shrinks</a:t>
            </a:r>
            <a:r>
              <a:rPr lang="en-US" sz="1800"/>
              <a:t> due to an increasing number of nurses entering retirement and increases in the tuition of nursing degrees.</a:t>
            </a:r>
            <a:endParaRPr/>
          </a:p>
          <a:p>
            <a:pPr marL="457200" marR="0" lvl="0" indent="-342900" algn="l" rtl="0">
              <a:lnSpc>
                <a:spcPct val="100000"/>
              </a:lnSpc>
              <a:spcBef>
                <a:spcPts val="0"/>
              </a:spcBef>
              <a:spcAft>
                <a:spcPts val="0"/>
              </a:spcAft>
              <a:buClr>
                <a:srgbClr val="6CB255"/>
              </a:buClr>
              <a:buSzPts val="1800"/>
              <a:buFont typeface="Arial"/>
              <a:buChar char="●"/>
            </a:pPr>
            <a:r>
              <a:rPr lang="en-US" sz="1800" b="0" i="0" u="none" strike="noStrike" cap="none">
                <a:solidFill>
                  <a:srgbClr val="000000"/>
                </a:solidFill>
                <a:latin typeface="Arial"/>
                <a:ea typeface="Arial"/>
                <a:cs typeface="Arial"/>
                <a:sym typeface="Arial"/>
              </a:rPr>
              <a:t>Th</a:t>
            </a:r>
            <a:r>
              <a:rPr lang="en-US" sz="1800"/>
              <a:t>is </a:t>
            </a:r>
            <a:r>
              <a:rPr lang="en-US" sz="1800" b="0" i="0" u="none" strike="noStrike" cap="none">
                <a:solidFill>
                  <a:srgbClr val="000000"/>
                </a:solidFill>
                <a:latin typeface="Arial"/>
                <a:ea typeface="Arial"/>
                <a:cs typeface="Arial"/>
                <a:sym typeface="Arial"/>
              </a:rPr>
              <a:t>causes a </a:t>
            </a:r>
            <a:r>
              <a:rPr lang="en-US" sz="1800" b="0" i="1" u="none" strike="noStrike" cap="none">
                <a:solidFill>
                  <a:srgbClr val="000000"/>
                </a:solidFill>
                <a:latin typeface="Arial"/>
                <a:ea typeface="Arial"/>
                <a:cs typeface="Arial"/>
                <a:sym typeface="Arial"/>
              </a:rPr>
              <a:t>leftward</a:t>
            </a:r>
            <a:r>
              <a:rPr lang="en-US" sz="1800" b="0" i="0" u="none" strike="noStrike" cap="none">
                <a:solidFill>
                  <a:srgbClr val="000000"/>
                </a:solidFill>
                <a:latin typeface="Arial"/>
                <a:ea typeface="Arial"/>
                <a:cs typeface="Arial"/>
                <a:sym typeface="Arial"/>
              </a:rPr>
              <a:t> shift of the </a:t>
            </a:r>
            <a:r>
              <a:rPr lang="en-US" sz="1800" b="0" i="0" u="sng" strike="noStrike" cap="none">
                <a:solidFill>
                  <a:srgbClr val="000000"/>
                </a:solidFill>
                <a:latin typeface="Arial"/>
                <a:ea typeface="Arial"/>
                <a:cs typeface="Arial"/>
                <a:sym typeface="Arial"/>
              </a:rPr>
              <a:t>supply</a:t>
            </a:r>
            <a:r>
              <a:rPr lang="en-US" sz="1800" b="0" i="0" u="none" strike="noStrike" cap="none">
                <a:solidFill>
                  <a:srgbClr val="000000"/>
                </a:solidFill>
                <a:latin typeface="Arial"/>
                <a:ea typeface="Arial"/>
                <a:cs typeface="Arial"/>
                <a:sym typeface="Arial"/>
              </a:rPr>
              <a:t> curve resulting in even higher salaries for nurses, at Pe</a:t>
            </a:r>
            <a:r>
              <a:rPr lang="en-US" sz="1800" b="0" i="0" u="none" strike="noStrike" cap="none" baseline="-25000">
                <a:solidFill>
                  <a:srgbClr val="000000"/>
                </a:solidFill>
                <a:latin typeface="Arial"/>
                <a:ea typeface="Arial"/>
                <a:cs typeface="Arial"/>
                <a:sym typeface="Arial"/>
              </a:rPr>
              <a:t>2</a:t>
            </a:r>
            <a:r>
              <a:rPr lang="en-US" sz="1800" i="1"/>
              <a:t>.</a:t>
            </a:r>
            <a:endParaRPr/>
          </a:p>
          <a:p>
            <a:pPr marL="457200" marR="0" lvl="0" indent="-342900" algn="l" rtl="0">
              <a:lnSpc>
                <a:spcPct val="100000"/>
              </a:lnSpc>
              <a:spcBef>
                <a:spcPts val="0"/>
              </a:spcBef>
              <a:spcAft>
                <a:spcPts val="0"/>
              </a:spcAft>
              <a:buClr>
                <a:srgbClr val="6CB255"/>
              </a:buClr>
              <a:buSzPts val="1800"/>
              <a:buChar char="●"/>
            </a:pPr>
            <a:r>
              <a:rPr lang="en-US" sz="1800"/>
              <a:t>While we do not know if the number of nurses will increase or decrease relative to their initial employment, we know they will have </a:t>
            </a:r>
            <a:r>
              <a:rPr lang="en-US" sz="1800" i="1"/>
              <a:t>higher </a:t>
            </a:r>
            <a:r>
              <a:rPr lang="en-US" sz="1800"/>
              <a:t>salaries.</a:t>
            </a:r>
            <a:endParaRPr/>
          </a:p>
        </p:txBody>
      </p:sp>
      <p:pic>
        <p:nvPicPr>
          <p:cNvPr id="219" name="Google Shape;219;p22" descr="The graph shows increases in both the supply and demand for nurses and its effect on equilibrium price and quantity."/>
          <p:cNvPicPr preferRelativeResize="0">
            <a:picLocks noGrp="1"/>
          </p:cNvPicPr>
          <p:nvPr>
            <p:ph type="pic" idx="2"/>
          </p:nvPr>
        </p:nvPicPr>
        <p:blipFill rotWithShape="1">
          <a:blip r:embed="rId3">
            <a:alphaModFix/>
          </a:blip>
          <a:srcRect/>
          <a:stretch/>
        </p:blipFill>
        <p:spPr>
          <a:xfrm>
            <a:off x="2236134" y="1046186"/>
            <a:ext cx="4505100" cy="3500100"/>
          </a:xfrm>
          <a:prstGeom prst="rect">
            <a:avLst/>
          </a:prstGeom>
          <a:noFill/>
          <a:ln>
            <a:noFill/>
          </a:ln>
        </p:spPr>
      </p:pic>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Shape 224"/>
        <p:cNvGrpSpPr/>
        <p:nvPr/>
      </p:nvGrpSpPr>
      <p:grpSpPr>
        <a:xfrm>
          <a:off x="0" y="0"/>
          <a:ext cx="0" cy="0"/>
          <a:chOff x="0" y="0"/>
          <a:chExt cx="0" cy="0"/>
        </a:xfrm>
      </p:grpSpPr>
      <p:sp>
        <p:nvSpPr>
          <p:cNvPr id="225" name="Google Shape;225;p23"/>
          <p:cNvSpPr txBox="1">
            <a:spLocks noGrp="1"/>
          </p:cNvSpPr>
          <p:nvPr>
            <p:ph type="title"/>
          </p:nvPr>
        </p:nvSpPr>
        <p:spPr>
          <a:xfrm>
            <a:off x="457200" y="241326"/>
            <a:ext cx="8062912" cy="659535"/>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Clr>
                <a:srgbClr val="6CB255"/>
              </a:buClr>
              <a:buSzPts val="600"/>
              <a:buFont typeface="Arial"/>
              <a:buNone/>
            </a:pPr>
            <a:endParaRPr sz="2400" b="0" i="0" u="none" strike="noStrike" cap="none">
              <a:solidFill>
                <a:srgbClr val="6CB255"/>
              </a:solidFill>
              <a:latin typeface="Arial"/>
              <a:ea typeface="Arial"/>
              <a:cs typeface="Arial"/>
              <a:sym typeface="Arial"/>
            </a:endParaRPr>
          </a:p>
        </p:txBody>
      </p:sp>
      <p:sp>
        <p:nvSpPr>
          <p:cNvPr id="226" name="Google Shape;226;p23"/>
          <p:cNvSpPr txBox="1">
            <a:spLocks noGrp="1"/>
          </p:cNvSpPr>
          <p:nvPr>
            <p:ph type="body" idx="1"/>
          </p:nvPr>
        </p:nvSpPr>
        <p:spPr>
          <a:xfrm>
            <a:off x="457200" y="1107617"/>
            <a:ext cx="8062912" cy="5256973"/>
          </a:xfrm>
          <a:prstGeom prst="rect">
            <a:avLst/>
          </a:prstGeom>
          <a:no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6CB255"/>
              </a:buClr>
              <a:buSzPts val="400"/>
              <a:buFont typeface="Arial"/>
              <a:buNone/>
            </a:pPr>
            <a:r>
              <a:rPr lang="en-US" sz="1600" b="0" i="0" u="none" strike="noStrike" cap="none">
                <a:solidFill>
                  <a:srgbClr val="212F62"/>
                </a:solidFill>
                <a:latin typeface="Arial"/>
                <a:ea typeface="Arial"/>
                <a:cs typeface="Arial"/>
                <a:sym typeface="Arial"/>
              </a:rPr>
              <a:t>This OpenStax ancillary resource is © Rice University under a CC-BY 4.0 International license; it may be reproduced or modified but must be attributed to OpenStax, Rice University and any changes must be noted.</a:t>
            </a:r>
            <a:endParaRPr/>
          </a:p>
        </p:txBody>
      </p:sp>
      <p:sp>
        <p:nvSpPr>
          <p:cNvPr id="228" name="Google Shape;228;p23"/>
          <p:cNvSpPr txBox="1"/>
          <p:nvPr/>
        </p:nvSpPr>
        <p:spPr>
          <a:xfrm>
            <a:off x="5892800" y="3352800"/>
            <a:ext cx="184731" cy="369332"/>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Arial"/>
              <a:ea typeface="Arial"/>
              <a:cs typeface="Arial"/>
              <a:sym typeface="Aria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59"/>
        <p:cNvGrpSpPr/>
        <p:nvPr/>
      </p:nvGrpSpPr>
      <p:grpSpPr>
        <a:xfrm>
          <a:off x="0" y="0"/>
          <a:ext cx="0" cy="0"/>
          <a:chOff x="0" y="0"/>
          <a:chExt cx="0" cy="0"/>
        </a:xfrm>
      </p:grpSpPr>
      <p:sp>
        <p:nvSpPr>
          <p:cNvPr id="60" name="Google Shape;60;p3"/>
          <p:cNvSpPr txBox="1">
            <a:spLocks noGrp="1"/>
          </p:cNvSpPr>
          <p:nvPr>
            <p:ph type="title"/>
          </p:nvPr>
        </p:nvSpPr>
        <p:spPr>
          <a:xfrm>
            <a:off x="457200" y="241326"/>
            <a:ext cx="8062912" cy="659535"/>
          </a:xfrm>
          <a:prstGeom prst="rect">
            <a:avLst/>
          </a:prstGeom>
          <a:noFill/>
          <a:ln>
            <a:noFill/>
          </a:ln>
        </p:spPr>
        <p:txBody>
          <a:bodyPr spcFirstLastPara="1" wrap="square" lIns="91425" tIns="45700" rIns="91425" bIns="45700" anchor="b" anchorCtr="0">
            <a:noAutofit/>
          </a:bodyPr>
          <a:lstStyle/>
          <a:p>
            <a:pPr marL="0" marR="0" lvl="0" indent="0" algn="l" rtl="0">
              <a:lnSpc>
                <a:spcPct val="100000"/>
              </a:lnSpc>
              <a:spcBef>
                <a:spcPts val="0"/>
              </a:spcBef>
              <a:spcAft>
                <a:spcPts val="0"/>
              </a:spcAft>
              <a:buClr>
                <a:srgbClr val="6CB255"/>
              </a:buClr>
              <a:buSzPts val="600"/>
              <a:buFont typeface="Arial"/>
              <a:buNone/>
            </a:pPr>
            <a:r>
              <a:rPr lang="en-US"/>
              <a:t>Other Types of Markets</a:t>
            </a:r>
            <a:endParaRPr/>
          </a:p>
        </p:txBody>
      </p:sp>
      <p:pic>
        <p:nvPicPr>
          <p:cNvPr id="61" name="Google Shape;61;p3" descr="Image depicts a medical profesional attending to patients.  "/>
          <p:cNvPicPr preferRelativeResize="0">
            <a:picLocks noGrp="1"/>
          </p:cNvPicPr>
          <p:nvPr>
            <p:ph type="pic" idx="2"/>
          </p:nvPr>
        </p:nvPicPr>
        <p:blipFill rotWithShape="1">
          <a:blip r:embed="rId3">
            <a:alphaModFix/>
          </a:blip>
          <a:srcRect/>
          <a:stretch/>
        </p:blipFill>
        <p:spPr>
          <a:xfrm>
            <a:off x="1596648" y="1122386"/>
            <a:ext cx="5784015" cy="3500071"/>
          </a:xfrm>
          <a:prstGeom prst="rect">
            <a:avLst/>
          </a:prstGeom>
          <a:noFill/>
          <a:ln>
            <a:noFill/>
          </a:ln>
        </p:spPr>
      </p:pic>
      <p:sp>
        <p:nvSpPr>
          <p:cNvPr id="62" name="Google Shape;62;p3"/>
          <p:cNvSpPr txBox="1">
            <a:spLocks noGrp="1"/>
          </p:cNvSpPr>
          <p:nvPr>
            <p:ph type="body" idx="1"/>
          </p:nvPr>
        </p:nvSpPr>
        <p:spPr>
          <a:xfrm>
            <a:off x="457200" y="4843974"/>
            <a:ext cx="8062800" cy="140730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6CB255"/>
              </a:buClr>
              <a:buSzPts val="500"/>
              <a:buFont typeface="Arial"/>
              <a:buNone/>
            </a:pPr>
            <a:r>
              <a:rPr lang="en-US" b="0" i="0" u="none" strike="noStrike" cap="none">
                <a:solidFill>
                  <a:srgbClr val="000000"/>
                </a:solidFill>
                <a:latin typeface="Arial"/>
                <a:ea typeface="Arial"/>
                <a:cs typeface="Arial"/>
                <a:sym typeface="Arial"/>
              </a:rPr>
              <a:t>People often think of demand and supply in relation to goods, but labor markets, such as the nursing profession, can also apply to this analysis. </a:t>
            </a:r>
            <a:r>
              <a:rPr lang="en-US" sz="1800" b="0" i="0" u="none" strike="noStrike" cap="none">
                <a:solidFill>
                  <a:srgbClr val="000000"/>
                </a:solidFill>
                <a:latin typeface="Arial"/>
                <a:ea typeface="Arial"/>
                <a:cs typeface="Arial"/>
                <a:sym typeface="Arial"/>
              </a:rPr>
              <a:t>(Credit: modification of work by "Fotos GOVBA"/Flickr Creative Commons)</a:t>
            </a:r>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68"/>
        <p:cNvGrpSpPr/>
        <p:nvPr/>
      </p:nvGrpSpPr>
      <p:grpSpPr>
        <a:xfrm>
          <a:off x="0" y="0"/>
          <a:ext cx="0" cy="0"/>
          <a:chOff x="0" y="0"/>
          <a:chExt cx="0" cy="0"/>
        </a:xfrm>
      </p:grpSpPr>
      <p:sp>
        <p:nvSpPr>
          <p:cNvPr id="69" name="Google Shape;69;p4"/>
          <p:cNvSpPr txBox="1">
            <a:spLocks noGrp="1"/>
          </p:cNvSpPr>
          <p:nvPr>
            <p:ph type="title"/>
          </p:nvPr>
        </p:nvSpPr>
        <p:spPr>
          <a:xfrm>
            <a:off x="457200" y="241325"/>
            <a:ext cx="8062800" cy="881100"/>
          </a:xfrm>
          <a:prstGeom prst="rect">
            <a:avLst/>
          </a:prstGeom>
          <a:noFill/>
          <a:ln>
            <a:noFill/>
          </a:ln>
        </p:spPr>
        <p:txBody>
          <a:bodyPr spcFirstLastPara="1" wrap="square" lIns="91425" tIns="91425" rIns="91425" bIns="91425" anchor="b" anchorCtr="0">
            <a:noAutofit/>
          </a:bodyPr>
          <a:lstStyle/>
          <a:p>
            <a:pPr marL="0" lvl="0" indent="0" algn="l" rtl="0">
              <a:lnSpc>
                <a:spcPct val="100000"/>
              </a:lnSpc>
              <a:spcBef>
                <a:spcPts val="0"/>
              </a:spcBef>
              <a:spcAft>
                <a:spcPts val="0"/>
              </a:spcAft>
              <a:buSzPts val="2400"/>
              <a:buNone/>
            </a:pPr>
            <a:r>
              <a:rPr lang="en-US"/>
              <a:t>4.1 Demand and Supply at Work in Labor Markets</a:t>
            </a:r>
            <a:endParaRPr/>
          </a:p>
        </p:txBody>
      </p:sp>
      <p:sp>
        <p:nvSpPr>
          <p:cNvPr id="70" name="Google Shape;70;p4"/>
          <p:cNvSpPr>
            <a:spLocks noGrp="1"/>
          </p:cNvSpPr>
          <p:nvPr>
            <p:ph type="pic" idx="2"/>
          </p:nvPr>
        </p:nvSpPr>
        <p:spPr>
          <a:xfrm>
            <a:off x="457200" y="1122369"/>
            <a:ext cx="8062800" cy="5518800"/>
          </a:xfrm>
          <a:prstGeom prst="rect">
            <a:avLst/>
          </a:prstGeom>
          <a:noFill/>
          <a:ln>
            <a:noFill/>
          </a:ln>
        </p:spPr>
        <p:txBody>
          <a:bodyPr spcFirstLastPara="1" wrap="square" lIns="91425" tIns="91425" rIns="91425" bIns="91425" anchor="t" anchorCtr="0">
            <a:noAutofit/>
          </a:bodyPr>
          <a:lstStyle/>
          <a:p>
            <a:pPr marL="457200" marR="0" lvl="0" indent="-228600" algn="l" rtl="0">
              <a:lnSpc>
                <a:spcPct val="100000"/>
              </a:lnSpc>
              <a:spcBef>
                <a:spcPts val="600"/>
              </a:spcBef>
              <a:spcAft>
                <a:spcPts val="0"/>
              </a:spcAft>
              <a:buClr>
                <a:srgbClr val="6CB255"/>
              </a:buClr>
              <a:buSzPts val="2000"/>
              <a:buFont typeface="Arial"/>
              <a:buChar char="●"/>
            </a:pPr>
            <a:r>
              <a:rPr lang="en-US" sz="2000" b="1" i="0" u="none" strike="noStrike" cap="none" dirty="0">
                <a:solidFill>
                  <a:schemeClr val="dk1"/>
                </a:solidFill>
                <a:latin typeface="Arial"/>
                <a:ea typeface="Arial"/>
                <a:cs typeface="Arial"/>
                <a:sym typeface="Arial"/>
              </a:rPr>
              <a:t>Labor market </a:t>
            </a:r>
            <a:r>
              <a:rPr lang="en-US" sz="2000" b="0" i="0" u="none" strike="noStrike" cap="none" dirty="0">
                <a:solidFill>
                  <a:schemeClr val="dk1"/>
                </a:solidFill>
                <a:latin typeface="Arial"/>
                <a:ea typeface="Arial"/>
                <a:cs typeface="Arial"/>
                <a:sym typeface="Arial"/>
              </a:rPr>
              <a:t>- the supply and demand for labor.</a:t>
            </a:r>
            <a:endParaRPr dirty="0"/>
          </a:p>
          <a:p>
            <a:pPr marL="457200" marR="0" lvl="0" indent="-228600" algn="l" rtl="0">
              <a:lnSpc>
                <a:spcPct val="100000"/>
              </a:lnSpc>
              <a:spcBef>
                <a:spcPts val="600"/>
              </a:spcBef>
              <a:spcAft>
                <a:spcPts val="0"/>
              </a:spcAft>
              <a:buClr>
                <a:srgbClr val="6CB255"/>
              </a:buClr>
              <a:buSzPts val="2000"/>
              <a:buFont typeface="Arial"/>
              <a:buChar char="●"/>
            </a:pPr>
            <a:r>
              <a:rPr lang="en-US" sz="2000" b="0" i="0" u="none" strike="noStrike" cap="none" dirty="0">
                <a:solidFill>
                  <a:schemeClr val="dk1"/>
                </a:solidFill>
                <a:latin typeface="Arial"/>
                <a:ea typeface="Arial"/>
                <a:cs typeface="Arial"/>
                <a:sym typeface="Arial"/>
              </a:rPr>
              <a:t>Law of </a:t>
            </a:r>
            <a:r>
              <a:rPr lang="en-US" sz="2000" b="0" i="0" u="sng" strike="noStrike" cap="none" dirty="0">
                <a:solidFill>
                  <a:schemeClr val="dk1"/>
                </a:solidFill>
                <a:latin typeface="Arial"/>
                <a:ea typeface="Arial"/>
                <a:cs typeface="Arial"/>
                <a:sym typeface="Arial"/>
              </a:rPr>
              <a:t>demand</a:t>
            </a:r>
            <a:r>
              <a:rPr lang="en-US" sz="2000" b="0" i="0" u="none" strike="noStrike" cap="none" dirty="0">
                <a:solidFill>
                  <a:schemeClr val="dk1"/>
                </a:solidFill>
                <a:latin typeface="Arial"/>
                <a:ea typeface="Arial"/>
                <a:cs typeface="Arial"/>
                <a:sym typeface="Arial"/>
              </a:rPr>
              <a:t> in labor markets:</a:t>
            </a:r>
            <a:endParaRPr dirty="0"/>
          </a:p>
          <a:p>
            <a:pPr lvl="1" indent="-228600">
              <a:spcBef>
                <a:spcPts val="300"/>
              </a:spcBef>
            </a:pPr>
            <a:r>
              <a:rPr lang="en-US" sz="2000" b="0" i="0" u="none" strike="noStrike" cap="none" dirty="0">
                <a:solidFill>
                  <a:srgbClr val="000000"/>
                </a:solidFill>
                <a:latin typeface="Arial"/>
                <a:ea typeface="Arial"/>
                <a:cs typeface="Arial"/>
                <a:sym typeface="Arial"/>
              </a:rPr>
              <a:t>Higher </a:t>
            </a:r>
            <a:r>
              <a:rPr lang="en-US" sz="2000" b="0" i="0" u="none" strike="noStrike" cap="none" dirty="0">
                <a:solidFill>
                  <a:schemeClr val="dk1"/>
                </a:solidFill>
                <a:latin typeface="Arial"/>
                <a:ea typeface="Arial"/>
                <a:cs typeface="Arial"/>
                <a:sym typeface="Arial"/>
              </a:rPr>
              <a:t>salary or wage (price) </a:t>
            </a:r>
            <a:r>
              <a:rPr lang="en-US" sz="2000" b="0" i="0" u="none" strike="noStrike" cap="none" dirty="0">
                <a:solidFill>
                  <a:srgbClr val="000000"/>
                </a:solidFill>
                <a:latin typeface="Arial"/>
                <a:ea typeface="Arial"/>
                <a:cs typeface="Arial"/>
                <a:sym typeface="Arial"/>
              </a:rPr>
              <a:t>in the labor market </a:t>
            </a:r>
            <a:r>
              <a:rPr lang="en-US" dirty="0">
                <a:sym typeface="Wingdings" pitchFamily="2" charset="2"/>
              </a:rPr>
              <a:t> </a:t>
            </a:r>
            <a:r>
              <a:rPr lang="en-US" sz="2000" b="0" i="0" u="none" strike="noStrike" cap="none" dirty="0">
                <a:solidFill>
                  <a:srgbClr val="000000"/>
                </a:solidFill>
                <a:latin typeface="Arial"/>
                <a:ea typeface="Arial"/>
                <a:cs typeface="Arial"/>
                <a:sym typeface="Arial"/>
              </a:rPr>
              <a:t>decrease in the quantity of labor demanded by employers.</a:t>
            </a:r>
            <a:endParaRPr dirty="0"/>
          </a:p>
          <a:p>
            <a:pPr lvl="1" indent="-228600">
              <a:spcBef>
                <a:spcPts val="300"/>
              </a:spcBef>
            </a:pPr>
            <a:r>
              <a:rPr lang="en-US" sz="2000" b="0" i="0" u="none" strike="noStrike" cap="none" dirty="0">
                <a:solidFill>
                  <a:srgbClr val="000000"/>
                </a:solidFill>
                <a:latin typeface="Arial"/>
                <a:ea typeface="Arial"/>
                <a:cs typeface="Arial"/>
                <a:sym typeface="Arial"/>
              </a:rPr>
              <a:t>Lower salary or wage (price) </a:t>
            </a:r>
            <a:r>
              <a:rPr lang="en-US" dirty="0">
                <a:sym typeface="Wingdings" pitchFamily="2" charset="2"/>
              </a:rPr>
              <a:t></a:t>
            </a:r>
            <a:r>
              <a:rPr lang="en-US" sz="2000" b="0" i="0" u="none" strike="noStrike" cap="none" dirty="0">
                <a:solidFill>
                  <a:srgbClr val="000000"/>
                </a:solidFill>
                <a:latin typeface="Arial"/>
                <a:ea typeface="Arial"/>
                <a:cs typeface="Arial"/>
                <a:sym typeface="Arial"/>
              </a:rPr>
              <a:t> increase in the quantity of labor demanded.</a:t>
            </a:r>
            <a:endParaRPr dirty="0"/>
          </a:p>
          <a:p>
            <a:pPr marL="457200" marR="0" lvl="0" indent="-228600" algn="l" rtl="0">
              <a:lnSpc>
                <a:spcPct val="100000"/>
              </a:lnSpc>
              <a:spcBef>
                <a:spcPts val="600"/>
              </a:spcBef>
              <a:spcAft>
                <a:spcPts val="0"/>
              </a:spcAft>
              <a:buClr>
                <a:srgbClr val="6CB255"/>
              </a:buClr>
              <a:buSzPts val="2000"/>
              <a:buFont typeface="Arial"/>
              <a:buChar char="●"/>
            </a:pPr>
            <a:r>
              <a:rPr lang="en-US" sz="2000" b="0" i="0" u="none" strike="noStrike" cap="none" dirty="0">
                <a:solidFill>
                  <a:srgbClr val="000000"/>
                </a:solidFill>
                <a:latin typeface="Arial"/>
                <a:ea typeface="Arial"/>
                <a:cs typeface="Arial"/>
                <a:sym typeface="Arial"/>
              </a:rPr>
              <a:t>Law of </a:t>
            </a:r>
            <a:r>
              <a:rPr lang="en-US" sz="2000" b="0" i="0" u="sng" strike="noStrike" cap="none" dirty="0">
                <a:solidFill>
                  <a:srgbClr val="000000"/>
                </a:solidFill>
                <a:latin typeface="Arial"/>
                <a:ea typeface="Arial"/>
                <a:cs typeface="Arial"/>
                <a:sym typeface="Arial"/>
              </a:rPr>
              <a:t>supply</a:t>
            </a:r>
            <a:r>
              <a:rPr lang="en-US" sz="2000" b="0" i="0" u="none" strike="noStrike" cap="none" dirty="0">
                <a:solidFill>
                  <a:srgbClr val="000000"/>
                </a:solidFill>
                <a:latin typeface="Arial"/>
                <a:ea typeface="Arial"/>
                <a:cs typeface="Arial"/>
                <a:sym typeface="Arial"/>
              </a:rPr>
              <a:t> labor markets:</a:t>
            </a:r>
            <a:endParaRPr dirty="0"/>
          </a:p>
          <a:p>
            <a:pPr marL="914400" marR="0" lvl="1" indent="-228600" algn="l" rtl="0">
              <a:lnSpc>
                <a:spcPct val="100000"/>
              </a:lnSpc>
              <a:spcBef>
                <a:spcPts val="300"/>
              </a:spcBef>
              <a:spcAft>
                <a:spcPts val="0"/>
              </a:spcAft>
              <a:buClr>
                <a:srgbClr val="6CB255"/>
              </a:buClr>
              <a:buSzPts val="2000"/>
              <a:buFont typeface="Arial"/>
              <a:buChar char="•"/>
            </a:pPr>
            <a:r>
              <a:rPr lang="en-US" sz="2000" b="0" i="0" u="none" strike="noStrike" cap="none" dirty="0">
                <a:solidFill>
                  <a:srgbClr val="000000"/>
                </a:solidFill>
                <a:latin typeface="Arial"/>
                <a:ea typeface="Arial"/>
                <a:cs typeface="Arial"/>
                <a:sym typeface="Arial"/>
              </a:rPr>
              <a:t>Higher price for labor </a:t>
            </a:r>
            <a:r>
              <a:rPr lang="en-US" sz="2000" b="0" i="0" u="none" strike="noStrike" cap="none" dirty="0">
                <a:solidFill>
                  <a:srgbClr val="000000"/>
                </a:solidFill>
                <a:latin typeface="Arial"/>
                <a:ea typeface="Arial"/>
                <a:cs typeface="Arial"/>
                <a:sym typeface="Wingdings" pitchFamily="2" charset="2"/>
              </a:rPr>
              <a:t> </a:t>
            </a:r>
            <a:r>
              <a:rPr lang="en-US" sz="2000" b="0" i="0" u="none" strike="noStrike" cap="none" dirty="0">
                <a:solidFill>
                  <a:srgbClr val="000000"/>
                </a:solidFill>
                <a:latin typeface="Arial"/>
                <a:ea typeface="Arial"/>
                <a:cs typeface="Arial"/>
                <a:sym typeface="Arial"/>
              </a:rPr>
              <a:t>higher quantity of labor supplied.</a:t>
            </a:r>
            <a:endParaRPr dirty="0"/>
          </a:p>
          <a:p>
            <a:pPr lvl="1" indent="-228600">
              <a:spcBef>
                <a:spcPts val="300"/>
              </a:spcBef>
            </a:pPr>
            <a:r>
              <a:rPr lang="en-US" sz="2000" b="0" i="0" u="none" strike="noStrike" cap="none" dirty="0">
                <a:solidFill>
                  <a:srgbClr val="000000"/>
                </a:solidFill>
                <a:latin typeface="Arial"/>
                <a:ea typeface="Arial"/>
                <a:cs typeface="Arial"/>
                <a:sym typeface="Arial"/>
              </a:rPr>
              <a:t>Lower price for labor </a:t>
            </a:r>
            <a:r>
              <a:rPr lang="en-US" dirty="0">
                <a:sym typeface="Wingdings" pitchFamily="2" charset="2"/>
              </a:rPr>
              <a:t></a:t>
            </a:r>
            <a:r>
              <a:rPr lang="en-US" sz="2000" b="0" i="0" u="none" strike="noStrike" cap="none" dirty="0">
                <a:solidFill>
                  <a:srgbClr val="000000"/>
                </a:solidFill>
                <a:latin typeface="Arial"/>
                <a:ea typeface="Arial"/>
                <a:cs typeface="Arial"/>
                <a:sym typeface="Arial"/>
              </a:rPr>
              <a:t> lower quantity supplied.</a:t>
            </a:r>
            <a:endParaRPr dirty="0"/>
          </a:p>
          <a:p>
            <a:pPr marL="457200" marR="0" lvl="0" indent="-228600" algn="l" rtl="0">
              <a:lnSpc>
                <a:spcPct val="100000"/>
              </a:lnSpc>
              <a:spcBef>
                <a:spcPts val="600"/>
              </a:spcBef>
              <a:spcAft>
                <a:spcPts val="0"/>
              </a:spcAft>
              <a:buClr>
                <a:srgbClr val="6CB255"/>
              </a:buClr>
              <a:buSzPts val="2000"/>
              <a:buFont typeface="Arial"/>
              <a:buChar char="●"/>
            </a:pPr>
            <a:r>
              <a:rPr lang="en-US" sz="2000" b="1" i="0" u="none" strike="noStrike" cap="none" dirty="0">
                <a:solidFill>
                  <a:schemeClr val="dk1"/>
                </a:solidFill>
                <a:latin typeface="Arial"/>
                <a:ea typeface="Arial"/>
                <a:cs typeface="Arial"/>
                <a:sym typeface="Arial"/>
              </a:rPr>
              <a:t>Equilibrium</a:t>
            </a:r>
            <a:r>
              <a:rPr lang="en-US" sz="2000" b="0" i="0" u="none" strike="noStrike" cap="none" dirty="0">
                <a:solidFill>
                  <a:schemeClr val="dk1"/>
                </a:solidFill>
                <a:latin typeface="Arial"/>
                <a:ea typeface="Arial"/>
                <a:cs typeface="Arial"/>
                <a:sym typeface="Arial"/>
              </a:rPr>
              <a:t> - the quantity supplied and the quantity demanded are equal.  </a:t>
            </a:r>
            <a:endParaRPr dirty="0"/>
          </a:p>
          <a:p>
            <a:pPr marL="914400" marR="0" lvl="1" indent="-228600" algn="l" rtl="0">
              <a:lnSpc>
                <a:spcPct val="100000"/>
              </a:lnSpc>
              <a:spcBef>
                <a:spcPts val="300"/>
              </a:spcBef>
              <a:spcAft>
                <a:spcPts val="0"/>
              </a:spcAft>
              <a:buClr>
                <a:srgbClr val="6CB255"/>
              </a:buClr>
              <a:buSzPts val="2000"/>
              <a:buFont typeface="Arial"/>
              <a:buChar char="•"/>
            </a:pPr>
            <a:r>
              <a:rPr lang="en-US" sz="2000" b="0" i="0" u="none" strike="noStrike" cap="none" dirty="0">
                <a:solidFill>
                  <a:srgbClr val="000000"/>
                </a:solidFill>
                <a:latin typeface="Arial"/>
                <a:ea typeface="Arial"/>
                <a:cs typeface="Arial"/>
                <a:sym typeface="Arial"/>
              </a:rPr>
              <a:t>At the equilibrium wage, employers can find workers, and workers can find jobs.</a:t>
            </a:r>
            <a:endParaRP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79"/>
        <p:cNvGrpSpPr/>
        <p:nvPr/>
      </p:nvGrpSpPr>
      <p:grpSpPr>
        <a:xfrm>
          <a:off x="0" y="0"/>
          <a:ext cx="0" cy="0"/>
          <a:chOff x="0" y="0"/>
          <a:chExt cx="0" cy="0"/>
        </a:xfrm>
      </p:grpSpPr>
      <p:sp>
        <p:nvSpPr>
          <p:cNvPr id="80" name="Google Shape;80;p5"/>
          <p:cNvSpPr txBox="1">
            <a:spLocks noGrp="1"/>
          </p:cNvSpPr>
          <p:nvPr>
            <p:ph type="title"/>
          </p:nvPr>
        </p:nvSpPr>
        <p:spPr>
          <a:xfrm>
            <a:off x="457200" y="241325"/>
            <a:ext cx="8062800" cy="833700"/>
          </a:xfrm>
          <a:prstGeom prst="rect">
            <a:avLst/>
          </a:prstGeom>
          <a:noFill/>
          <a:ln>
            <a:noFill/>
          </a:ln>
        </p:spPr>
        <p:txBody>
          <a:bodyPr spcFirstLastPara="1" wrap="square" lIns="91425" tIns="45700" rIns="91425" bIns="45700" anchor="b" anchorCtr="0">
            <a:noAutofit/>
          </a:bodyPr>
          <a:lstStyle/>
          <a:p>
            <a:pPr marL="0" marR="0" lvl="0" indent="0" algn="l" rtl="0">
              <a:lnSpc>
                <a:spcPct val="100000"/>
              </a:lnSpc>
              <a:spcBef>
                <a:spcPts val="0"/>
              </a:spcBef>
              <a:spcAft>
                <a:spcPts val="0"/>
              </a:spcAft>
              <a:buClr>
                <a:srgbClr val="6CB255"/>
              </a:buClr>
              <a:buSzPts val="600"/>
              <a:buFont typeface="Arial"/>
              <a:buNone/>
            </a:pPr>
            <a:r>
              <a:rPr lang="en-US"/>
              <a:t>Labor Market Example: Demand and </a:t>
            </a:r>
            <a:endParaRPr/>
          </a:p>
          <a:p>
            <a:pPr marL="0" marR="0" lvl="0" indent="0" algn="l" rtl="0">
              <a:lnSpc>
                <a:spcPct val="100000"/>
              </a:lnSpc>
              <a:spcBef>
                <a:spcPts val="0"/>
              </a:spcBef>
              <a:spcAft>
                <a:spcPts val="0"/>
              </a:spcAft>
              <a:buClr>
                <a:srgbClr val="6CB255"/>
              </a:buClr>
              <a:buSzPts val="600"/>
              <a:buFont typeface="Arial"/>
              <a:buNone/>
            </a:pPr>
            <a:r>
              <a:rPr lang="en-US"/>
              <a:t>Supply for Nurses</a:t>
            </a:r>
            <a:endParaRPr/>
          </a:p>
        </p:txBody>
      </p:sp>
      <p:sp>
        <p:nvSpPr>
          <p:cNvPr id="81" name="Google Shape;81;p5"/>
          <p:cNvSpPr txBox="1">
            <a:spLocks noGrp="1"/>
          </p:cNvSpPr>
          <p:nvPr>
            <p:ph type="body" idx="1"/>
          </p:nvPr>
        </p:nvSpPr>
        <p:spPr>
          <a:xfrm>
            <a:off x="457200" y="4359075"/>
            <a:ext cx="8367300" cy="2358000"/>
          </a:xfrm>
          <a:prstGeom prst="rect">
            <a:avLst/>
          </a:prstGeom>
          <a:noFill/>
          <a:ln>
            <a:noFill/>
          </a:ln>
        </p:spPr>
        <p:txBody>
          <a:bodyPr spcFirstLastPara="1" wrap="square" lIns="91425" tIns="45700" rIns="91425" bIns="45700" anchor="t" anchorCtr="0">
            <a:noAutofit/>
          </a:bodyPr>
          <a:lstStyle/>
          <a:p>
            <a:pPr marL="457200" marR="0" lvl="0" indent="-330200" algn="l" rtl="0">
              <a:lnSpc>
                <a:spcPct val="100000"/>
              </a:lnSpc>
              <a:spcBef>
                <a:spcPts val="0"/>
              </a:spcBef>
              <a:spcAft>
                <a:spcPts val="0"/>
              </a:spcAft>
              <a:buClr>
                <a:srgbClr val="6CB255"/>
              </a:buClr>
              <a:buSzPts val="1600"/>
              <a:buFont typeface="Arial"/>
              <a:buChar char="●"/>
            </a:pPr>
            <a:r>
              <a:rPr lang="en-US" sz="1600" b="0" i="0" u="none" strike="noStrike" cap="none">
                <a:solidFill>
                  <a:srgbClr val="000000"/>
                </a:solidFill>
                <a:latin typeface="Arial"/>
                <a:ea typeface="Arial"/>
                <a:cs typeface="Arial"/>
                <a:sym typeface="Arial"/>
              </a:rPr>
              <a:t>The demand curve (D) employers who want to hire nurses intersects with the supply curve (S) of those who are qualified and willing to work as nurses at the equilibrium point (E). </a:t>
            </a:r>
            <a:endParaRPr/>
          </a:p>
          <a:p>
            <a:pPr marL="457200" marR="0" lvl="0" indent="-330200" algn="l" rtl="0">
              <a:lnSpc>
                <a:spcPct val="100000"/>
              </a:lnSpc>
              <a:spcBef>
                <a:spcPts val="0"/>
              </a:spcBef>
              <a:spcAft>
                <a:spcPts val="0"/>
              </a:spcAft>
              <a:buClr>
                <a:srgbClr val="6CB255"/>
              </a:buClr>
              <a:buSzPts val="1600"/>
              <a:buFont typeface="Arial"/>
              <a:buChar char="●"/>
            </a:pPr>
            <a:r>
              <a:rPr lang="en-US" sz="1600" b="0" i="0" u="none" strike="noStrike" cap="none">
                <a:solidFill>
                  <a:srgbClr val="000000"/>
                </a:solidFill>
                <a:latin typeface="Arial"/>
                <a:ea typeface="Arial"/>
                <a:cs typeface="Arial"/>
                <a:sym typeface="Arial"/>
              </a:rPr>
              <a:t>At an above-equilibrium salary of $75,000, quantity supplied increases to 38,000, but the quantity of nurses demanded at the higher pay declines to 33,000. At this above-equilibrium salary, an excess supply or </a:t>
            </a:r>
            <a:r>
              <a:rPr lang="en-US" sz="1600" b="0" i="0" u="sng" strike="noStrike" cap="none">
                <a:solidFill>
                  <a:srgbClr val="000000"/>
                </a:solidFill>
                <a:latin typeface="Arial"/>
                <a:ea typeface="Arial"/>
                <a:cs typeface="Arial"/>
                <a:sym typeface="Arial"/>
              </a:rPr>
              <a:t>surplus</a:t>
            </a:r>
            <a:r>
              <a:rPr lang="en-US" sz="1600" b="0" i="0" u="none" strike="noStrike" cap="none">
                <a:solidFill>
                  <a:srgbClr val="000000"/>
                </a:solidFill>
                <a:latin typeface="Arial"/>
                <a:ea typeface="Arial"/>
                <a:cs typeface="Arial"/>
                <a:sym typeface="Arial"/>
              </a:rPr>
              <a:t> of nurses would exist. </a:t>
            </a:r>
            <a:endParaRPr/>
          </a:p>
          <a:p>
            <a:pPr marL="457200" marR="0" lvl="0" indent="-330200" algn="l" rtl="0">
              <a:lnSpc>
                <a:spcPct val="100000"/>
              </a:lnSpc>
              <a:spcBef>
                <a:spcPts val="0"/>
              </a:spcBef>
              <a:spcAft>
                <a:spcPts val="0"/>
              </a:spcAft>
              <a:buClr>
                <a:srgbClr val="6CB255"/>
              </a:buClr>
              <a:buSzPts val="1600"/>
              <a:buFont typeface="Arial"/>
              <a:buChar char="●"/>
            </a:pPr>
            <a:r>
              <a:rPr lang="en-US" sz="1600" b="0" i="0" u="none" strike="noStrike" cap="none">
                <a:solidFill>
                  <a:srgbClr val="000000"/>
                </a:solidFill>
                <a:latin typeface="Arial"/>
                <a:ea typeface="Arial"/>
                <a:cs typeface="Arial"/>
                <a:sym typeface="Arial"/>
              </a:rPr>
              <a:t>At a below-equilibrium salary of $60,000, quantity supplied declines to 27,000, while the quantity demanded at the lower wage increases to 40,000 nurses. At this below-equilibrium salary, excess demand or a </a:t>
            </a:r>
            <a:r>
              <a:rPr lang="en-US" sz="1600" b="0" i="0" u="sng" strike="noStrike" cap="none">
                <a:solidFill>
                  <a:srgbClr val="000000"/>
                </a:solidFill>
                <a:latin typeface="Arial"/>
                <a:ea typeface="Arial"/>
                <a:cs typeface="Arial"/>
                <a:sym typeface="Arial"/>
              </a:rPr>
              <a:t>s</a:t>
            </a:r>
            <a:r>
              <a:rPr lang="en-US" sz="1600" u="sng"/>
              <a:t>hortage</a:t>
            </a:r>
            <a:r>
              <a:rPr lang="en-US" sz="1600"/>
              <a:t> </a:t>
            </a:r>
            <a:r>
              <a:rPr lang="en-US" sz="1600" b="0" i="0" u="none" strike="noStrike" cap="none">
                <a:solidFill>
                  <a:srgbClr val="000000"/>
                </a:solidFill>
                <a:latin typeface="Arial"/>
                <a:ea typeface="Arial"/>
                <a:cs typeface="Arial"/>
                <a:sym typeface="Arial"/>
              </a:rPr>
              <a:t>exists.</a:t>
            </a:r>
            <a:endParaRPr/>
          </a:p>
        </p:txBody>
      </p:sp>
      <p:pic>
        <p:nvPicPr>
          <p:cNvPr id="82" name="Google Shape;82;p5" descr="This graph shows how equilibrium is affected by demand and supply. The downward- sloping demand curve and the upward-sloping supply curve intersect at equilibrium salary."/>
          <p:cNvPicPr preferRelativeResize="0">
            <a:picLocks noGrp="1"/>
          </p:cNvPicPr>
          <p:nvPr>
            <p:ph type="pic" idx="2"/>
          </p:nvPr>
        </p:nvPicPr>
        <p:blipFill rotWithShape="1">
          <a:blip r:embed="rId3">
            <a:alphaModFix/>
          </a:blip>
          <a:srcRect l="-16539" r="-16539"/>
          <a:stretch/>
        </p:blipFill>
        <p:spPr>
          <a:xfrm>
            <a:off x="634500" y="1069100"/>
            <a:ext cx="7708200" cy="3346200"/>
          </a:xfrm>
          <a:prstGeom prst="rect">
            <a:avLst/>
          </a:prstGeom>
          <a:noFill/>
          <a:ln>
            <a:noFill/>
          </a:ln>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88"/>
        <p:cNvGrpSpPr/>
        <p:nvPr/>
      </p:nvGrpSpPr>
      <p:grpSpPr>
        <a:xfrm>
          <a:off x="0" y="0"/>
          <a:ext cx="0" cy="0"/>
          <a:chOff x="0" y="0"/>
          <a:chExt cx="0" cy="0"/>
        </a:xfrm>
      </p:grpSpPr>
      <p:sp>
        <p:nvSpPr>
          <p:cNvPr id="89" name="Google Shape;89;p6"/>
          <p:cNvSpPr txBox="1">
            <a:spLocks noGrp="1"/>
          </p:cNvSpPr>
          <p:nvPr>
            <p:ph type="title"/>
          </p:nvPr>
        </p:nvSpPr>
        <p:spPr>
          <a:xfrm>
            <a:off x="457200" y="241326"/>
            <a:ext cx="8062800" cy="659400"/>
          </a:xfrm>
          <a:prstGeom prst="rect">
            <a:avLst/>
          </a:prstGeom>
          <a:noFill/>
          <a:ln>
            <a:noFill/>
          </a:ln>
        </p:spPr>
        <p:txBody>
          <a:bodyPr spcFirstLastPara="1" wrap="square" lIns="91425" tIns="91425" rIns="91425" bIns="91425" anchor="b" anchorCtr="0">
            <a:noAutofit/>
          </a:bodyPr>
          <a:lstStyle/>
          <a:p>
            <a:pPr marL="0" lvl="0" indent="0" algn="l" rtl="0">
              <a:lnSpc>
                <a:spcPct val="100000"/>
              </a:lnSpc>
              <a:spcBef>
                <a:spcPts val="0"/>
              </a:spcBef>
              <a:spcAft>
                <a:spcPts val="0"/>
              </a:spcAft>
              <a:buSzPts val="2400"/>
              <a:buNone/>
            </a:pPr>
            <a:r>
              <a:rPr lang="en-US"/>
              <a:t>Shifts in Labor Demand</a:t>
            </a:r>
            <a:endParaRPr/>
          </a:p>
        </p:txBody>
      </p:sp>
      <p:sp>
        <p:nvSpPr>
          <p:cNvPr id="90" name="Google Shape;90;p6"/>
          <p:cNvSpPr>
            <a:spLocks noGrp="1"/>
          </p:cNvSpPr>
          <p:nvPr>
            <p:ph type="pic" idx="2"/>
          </p:nvPr>
        </p:nvSpPr>
        <p:spPr>
          <a:xfrm>
            <a:off x="457199" y="1271461"/>
            <a:ext cx="8062800" cy="3500100"/>
          </a:xfrm>
          <a:prstGeom prst="rect">
            <a:avLst/>
          </a:prstGeom>
          <a:noFill/>
          <a:ln>
            <a:noFill/>
          </a:ln>
        </p:spPr>
        <p:txBody>
          <a:bodyPr spcFirstLastPara="1" wrap="square" lIns="91425" tIns="91425" rIns="91425" bIns="91425" anchor="t" anchorCtr="0">
            <a:noAutofit/>
          </a:bodyPr>
          <a:lstStyle/>
          <a:p>
            <a:pPr marL="457200" marR="0" lvl="0" indent="-228600" algn="l" rtl="0">
              <a:lnSpc>
                <a:spcPct val="100000"/>
              </a:lnSpc>
              <a:spcBef>
                <a:spcPts val="0"/>
              </a:spcBef>
              <a:spcAft>
                <a:spcPts val="0"/>
              </a:spcAft>
              <a:buClr>
                <a:srgbClr val="6CB255"/>
              </a:buClr>
              <a:buSzPts val="2000"/>
              <a:buFont typeface="Arial"/>
              <a:buChar char="●"/>
            </a:pPr>
            <a:r>
              <a:rPr lang="en-US" sz="2000" b="0" i="0" u="none" strike="noStrike" cap="none">
                <a:solidFill>
                  <a:schemeClr val="dk1"/>
                </a:solidFill>
                <a:latin typeface="Arial"/>
                <a:ea typeface="Arial"/>
                <a:cs typeface="Arial"/>
                <a:sym typeface="Arial"/>
              </a:rPr>
              <a:t>Factors that can shift the </a:t>
            </a:r>
            <a:r>
              <a:rPr lang="en-US" sz="2000" b="0" i="0" u="sng" strike="noStrike" cap="none">
                <a:solidFill>
                  <a:schemeClr val="dk1"/>
                </a:solidFill>
                <a:latin typeface="Arial"/>
                <a:ea typeface="Arial"/>
                <a:cs typeface="Arial"/>
                <a:sym typeface="Arial"/>
              </a:rPr>
              <a:t>demand</a:t>
            </a:r>
            <a:r>
              <a:rPr lang="en-US" sz="2000" b="0" i="0" u="none" strike="noStrike" cap="none">
                <a:solidFill>
                  <a:schemeClr val="dk1"/>
                </a:solidFill>
                <a:latin typeface="Arial"/>
                <a:ea typeface="Arial"/>
                <a:cs typeface="Arial"/>
                <a:sym typeface="Arial"/>
              </a:rPr>
              <a:t> curve for labor:</a:t>
            </a:r>
            <a:endParaRPr/>
          </a:p>
          <a:p>
            <a:pPr marL="914400" marR="0" lvl="1" indent="-228600" algn="l" rtl="0">
              <a:lnSpc>
                <a:spcPct val="100000"/>
              </a:lnSpc>
              <a:spcBef>
                <a:spcPts val="600"/>
              </a:spcBef>
              <a:spcAft>
                <a:spcPts val="0"/>
              </a:spcAft>
              <a:buClr>
                <a:srgbClr val="6CB255"/>
              </a:buClr>
              <a:buSzPts val="2000"/>
              <a:buFont typeface="Arial"/>
              <a:buChar char="•"/>
            </a:pPr>
            <a:r>
              <a:rPr lang="en-US" sz="2000" b="0" i="0" u="none" strike="noStrike" cap="none">
                <a:solidFill>
                  <a:srgbClr val="000000"/>
                </a:solidFill>
                <a:latin typeface="Arial"/>
                <a:ea typeface="Arial"/>
                <a:cs typeface="Arial"/>
                <a:sym typeface="Arial"/>
              </a:rPr>
              <a:t>Demand for Output</a:t>
            </a:r>
            <a:endParaRPr/>
          </a:p>
          <a:p>
            <a:pPr marL="914400" marR="0" lvl="1" indent="-228600" algn="l" rtl="0">
              <a:lnSpc>
                <a:spcPct val="100000"/>
              </a:lnSpc>
              <a:spcBef>
                <a:spcPts val="0"/>
              </a:spcBef>
              <a:spcAft>
                <a:spcPts val="0"/>
              </a:spcAft>
              <a:buClr>
                <a:srgbClr val="6CB255"/>
              </a:buClr>
              <a:buSzPts val="2000"/>
              <a:buFont typeface="Arial"/>
              <a:buChar char="•"/>
            </a:pPr>
            <a:r>
              <a:rPr lang="en-US" sz="2000" b="0" i="0" u="none" strike="noStrike" cap="none">
                <a:solidFill>
                  <a:srgbClr val="000000"/>
                </a:solidFill>
                <a:latin typeface="Arial"/>
                <a:ea typeface="Arial"/>
                <a:cs typeface="Arial"/>
                <a:sym typeface="Arial"/>
              </a:rPr>
              <a:t>Education and Training</a:t>
            </a:r>
            <a:endParaRPr/>
          </a:p>
          <a:p>
            <a:pPr marL="914400" marR="0" lvl="1" indent="-228600" algn="l" rtl="0">
              <a:lnSpc>
                <a:spcPct val="100000"/>
              </a:lnSpc>
              <a:spcBef>
                <a:spcPts val="0"/>
              </a:spcBef>
              <a:spcAft>
                <a:spcPts val="0"/>
              </a:spcAft>
              <a:buClr>
                <a:srgbClr val="6CB255"/>
              </a:buClr>
              <a:buSzPts val="2000"/>
              <a:buFont typeface="Arial"/>
              <a:buChar char="•"/>
            </a:pPr>
            <a:r>
              <a:rPr lang="en-US" sz="2000" b="0" i="0" u="none" strike="noStrike" cap="none">
                <a:solidFill>
                  <a:srgbClr val="000000"/>
                </a:solidFill>
                <a:latin typeface="Arial"/>
                <a:ea typeface="Arial"/>
                <a:cs typeface="Arial"/>
                <a:sym typeface="Arial"/>
              </a:rPr>
              <a:t>Technology</a:t>
            </a:r>
            <a:endParaRPr/>
          </a:p>
          <a:p>
            <a:pPr marL="914400" marR="0" lvl="1" indent="-228600" algn="l" rtl="0">
              <a:lnSpc>
                <a:spcPct val="100000"/>
              </a:lnSpc>
              <a:spcBef>
                <a:spcPts val="0"/>
              </a:spcBef>
              <a:spcAft>
                <a:spcPts val="0"/>
              </a:spcAft>
              <a:buClr>
                <a:srgbClr val="6CB255"/>
              </a:buClr>
              <a:buSzPts val="2000"/>
              <a:buFont typeface="Arial"/>
              <a:buChar char="•"/>
            </a:pPr>
            <a:r>
              <a:rPr lang="en-US" sz="2000" b="0" i="0" u="none" strike="noStrike" cap="none">
                <a:solidFill>
                  <a:srgbClr val="000000"/>
                </a:solidFill>
                <a:latin typeface="Arial"/>
                <a:ea typeface="Arial"/>
                <a:cs typeface="Arial"/>
                <a:sym typeface="Arial"/>
              </a:rPr>
              <a:t>Number of Companies</a:t>
            </a:r>
            <a:endParaRPr/>
          </a:p>
          <a:p>
            <a:pPr marL="914400" marR="0" lvl="1" indent="-228600" algn="l" rtl="0">
              <a:lnSpc>
                <a:spcPct val="100000"/>
              </a:lnSpc>
              <a:spcBef>
                <a:spcPts val="0"/>
              </a:spcBef>
              <a:spcAft>
                <a:spcPts val="0"/>
              </a:spcAft>
              <a:buClr>
                <a:srgbClr val="6CB255"/>
              </a:buClr>
              <a:buSzPts val="2000"/>
              <a:buFont typeface="Arial"/>
              <a:buChar char="•"/>
            </a:pPr>
            <a:r>
              <a:rPr lang="en-US" sz="2000" b="0" i="0" u="none" strike="noStrike" cap="none">
                <a:solidFill>
                  <a:srgbClr val="000000"/>
                </a:solidFill>
                <a:latin typeface="Arial"/>
                <a:ea typeface="Arial"/>
                <a:cs typeface="Arial"/>
                <a:sym typeface="Arial"/>
              </a:rPr>
              <a:t>Government Regulations</a:t>
            </a:r>
            <a:endParaRPr/>
          </a:p>
          <a:p>
            <a:pPr marL="914400" marR="0" lvl="1" indent="-228600" algn="l" rtl="0">
              <a:lnSpc>
                <a:spcPct val="100000"/>
              </a:lnSpc>
              <a:spcBef>
                <a:spcPts val="0"/>
              </a:spcBef>
              <a:spcAft>
                <a:spcPts val="0"/>
              </a:spcAft>
              <a:buClr>
                <a:srgbClr val="6CB255"/>
              </a:buClr>
              <a:buSzPts val="2000"/>
              <a:buFont typeface="Arial"/>
              <a:buChar char="•"/>
            </a:pPr>
            <a:r>
              <a:rPr lang="en-US" sz="2000" b="0" i="0" u="none" strike="noStrike" cap="none">
                <a:solidFill>
                  <a:srgbClr val="000000"/>
                </a:solidFill>
                <a:latin typeface="Arial"/>
                <a:ea typeface="Arial"/>
                <a:cs typeface="Arial"/>
                <a:sym typeface="Arial"/>
              </a:rPr>
              <a:t>Price and Availability of Other Inputs</a:t>
            </a:r>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97" name="Google Shape;97;p7"/>
          <p:cNvSpPr txBox="1">
            <a:spLocks noGrp="1"/>
          </p:cNvSpPr>
          <p:nvPr>
            <p:ph type="title"/>
          </p:nvPr>
        </p:nvSpPr>
        <p:spPr>
          <a:xfrm>
            <a:off x="457200" y="241326"/>
            <a:ext cx="8062800" cy="659400"/>
          </a:xfrm>
          <a:prstGeom prst="rect">
            <a:avLst/>
          </a:prstGeom>
          <a:noFill/>
          <a:ln>
            <a:noFill/>
          </a:ln>
        </p:spPr>
        <p:txBody>
          <a:bodyPr spcFirstLastPara="1" wrap="square" lIns="91425" tIns="91425" rIns="91425" bIns="91425" anchor="b" anchorCtr="0">
            <a:noAutofit/>
          </a:bodyPr>
          <a:lstStyle/>
          <a:p>
            <a:pPr marL="0" lvl="0" indent="0" algn="l" rtl="0">
              <a:lnSpc>
                <a:spcPct val="100000"/>
              </a:lnSpc>
              <a:spcBef>
                <a:spcPts val="0"/>
              </a:spcBef>
              <a:spcAft>
                <a:spcPts val="0"/>
              </a:spcAft>
              <a:buSzPts val="2400"/>
              <a:buNone/>
            </a:pPr>
            <a:r>
              <a:rPr lang="en-US"/>
              <a:t>Shifts in Labor Supply</a:t>
            </a:r>
            <a:endParaRPr/>
          </a:p>
        </p:txBody>
      </p:sp>
      <p:sp>
        <p:nvSpPr>
          <p:cNvPr id="98" name="Google Shape;98;p7"/>
          <p:cNvSpPr>
            <a:spLocks noGrp="1"/>
          </p:cNvSpPr>
          <p:nvPr>
            <p:ph type="pic" idx="2"/>
          </p:nvPr>
        </p:nvSpPr>
        <p:spPr>
          <a:xfrm>
            <a:off x="457199" y="1427186"/>
            <a:ext cx="8062800" cy="3500100"/>
          </a:xfrm>
          <a:prstGeom prst="rect">
            <a:avLst/>
          </a:prstGeom>
          <a:noFill/>
          <a:ln>
            <a:noFill/>
          </a:ln>
        </p:spPr>
        <p:txBody>
          <a:bodyPr spcFirstLastPara="1" wrap="square" lIns="91425" tIns="91425" rIns="91425" bIns="91425" anchor="t" anchorCtr="0">
            <a:noAutofit/>
          </a:bodyPr>
          <a:lstStyle/>
          <a:p>
            <a:pPr marL="457200" marR="0" lvl="0" indent="-228600" algn="l" rtl="0">
              <a:lnSpc>
                <a:spcPct val="100000"/>
              </a:lnSpc>
              <a:spcBef>
                <a:spcPts val="0"/>
              </a:spcBef>
              <a:spcAft>
                <a:spcPts val="0"/>
              </a:spcAft>
              <a:buClr>
                <a:srgbClr val="6CB255"/>
              </a:buClr>
              <a:buSzPts val="2000"/>
              <a:buFont typeface="Arial"/>
              <a:buChar char="●"/>
            </a:pPr>
            <a:r>
              <a:rPr lang="en-US" sz="2000" b="0" i="0" u="none" strike="noStrike" cap="none">
                <a:solidFill>
                  <a:schemeClr val="dk1"/>
                </a:solidFill>
                <a:latin typeface="Arial"/>
                <a:ea typeface="Arial"/>
                <a:cs typeface="Arial"/>
                <a:sym typeface="Arial"/>
              </a:rPr>
              <a:t>Factors that can shift the </a:t>
            </a:r>
            <a:r>
              <a:rPr lang="en-US" sz="2000" b="0" i="0" u="sng" strike="noStrike" cap="none">
                <a:solidFill>
                  <a:schemeClr val="dk1"/>
                </a:solidFill>
                <a:latin typeface="Arial"/>
                <a:ea typeface="Arial"/>
                <a:cs typeface="Arial"/>
                <a:sym typeface="Arial"/>
              </a:rPr>
              <a:t>supply</a:t>
            </a:r>
            <a:r>
              <a:rPr lang="en-US" sz="2000" b="0" i="0" u="none" strike="noStrike" cap="none">
                <a:solidFill>
                  <a:schemeClr val="dk1"/>
                </a:solidFill>
                <a:latin typeface="Arial"/>
                <a:ea typeface="Arial"/>
                <a:cs typeface="Arial"/>
                <a:sym typeface="Arial"/>
              </a:rPr>
              <a:t> curve of labor:</a:t>
            </a:r>
            <a:endParaRPr/>
          </a:p>
          <a:p>
            <a:pPr marL="914400" marR="0" lvl="1" indent="-228600" algn="l" rtl="0">
              <a:lnSpc>
                <a:spcPct val="100000"/>
              </a:lnSpc>
              <a:spcBef>
                <a:spcPts val="600"/>
              </a:spcBef>
              <a:spcAft>
                <a:spcPts val="0"/>
              </a:spcAft>
              <a:buClr>
                <a:srgbClr val="6CB255"/>
              </a:buClr>
              <a:buSzPts val="2000"/>
              <a:buFont typeface="Arial"/>
              <a:buChar char="•"/>
            </a:pPr>
            <a:r>
              <a:rPr lang="en-US" sz="2000" b="0" i="0" u="none" strike="noStrike" cap="none">
                <a:solidFill>
                  <a:schemeClr val="dk1"/>
                </a:solidFill>
                <a:latin typeface="Arial"/>
                <a:ea typeface="Arial"/>
                <a:cs typeface="Arial"/>
                <a:sym typeface="Arial"/>
              </a:rPr>
              <a:t>Number of Workers</a:t>
            </a:r>
            <a:endParaRPr/>
          </a:p>
          <a:p>
            <a:pPr marL="914400" marR="0" lvl="1" indent="-228600" algn="l" rtl="0">
              <a:lnSpc>
                <a:spcPct val="100000"/>
              </a:lnSpc>
              <a:spcBef>
                <a:spcPts val="0"/>
              </a:spcBef>
              <a:spcAft>
                <a:spcPts val="0"/>
              </a:spcAft>
              <a:buClr>
                <a:srgbClr val="6CB255"/>
              </a:buClr>
              <a:buSzPts val="2000"/>
              <a:buFont typeface="Arial"/>
              <a:buChar char="•"/>
            </a:pPr>
            <a:r>
              <a:rPr lang="en-US" sz="2000" b="0" i="0" u="none" strike="noStrike" cap="none">
                <a:solidFill>
                  <a:schemeClr val="dk1"/>
                </a:solidFill>
                <a:latin typeface="Arial"/>
                <a:ea typeface="Arial"/>
                <a:cs typeface="Arial"/>
                <a:sym typeface="Arial"/>
              </a:rPr>
              <a:t>Required Education</a:t>
            </a:r>
            <a:endParaRPr/>
          </a:p>
          <a:p>
            <a:pPr marL="914400" marR="0" lvl="1" indent="-228600" algn="l" rtl="0">
              <a:lnSpc>
                <a:spcPct val="100000"/>
              </a:lnSpc>
              <a:spcBef>
                <a:spcPts val="0"/>
              </a:spcBef>
              <a:spcAft>
                <a:spcPts val="0"/>
              </a:spcAft>
              <a:buClr>
                <a:srgbClr val="6CB255"/>
              </a:buClr>
              <a:buSzPts val="2000"/>
              <a:buFont typeface="Arial"/>
              <a:buChar char="•"/>
            </a:pPr>
            <a:r>
              <a:rPr lang="en-US" sz="2000" b="0" i="0" u="none" strike="noStrike" cap="none">
                <a:solidFill>
                  <a:schemeClr val="dk1"/>
                </a:solidFill>
                <a:latin typeface="Arial"/>
                <a:ea typeface="Arial"/>
                <a:cs typeface="Arial"/>
                <a:sym typeface="Arial"/>
              </a:rPr>
              <a:t>Government Policies</a:t>
            </a:r>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04"/>
        <p:cNvGrpSpPr/>
        <p:nvPr/>
      </p:nvGrpSpPr>
      <p:grpSpPr>
        <a:xfrm>
          <a:off x="0" y="0"/>
          <a:ext cx="0" cy="0"/>
          <a:chOff x="0" y="0"/>
          <a:chExt cx="0" cy="0"/>
        </a:xfrm>
      </p:grpSpPr>
      <p:sp>
        <p:nvSpPr>
          <p:cNvPr id="105" name="Google Shape;105;p8"/>
          <p:cNvSpPr txBox="1">
            <a:spLocks noGrp="1"/>
          </p:cNvSpPr>
          <p:nvPr>
            <p:ph type="title"/>
          </p:nvPr>
        </p:nvSpPr>
        <p:spPr>
          <a:xfrm>
            <a:off x="457200" y="241326"/>
            <a:ext cx="8062800" cy="659400"/>
          </a:xfrm>
          <a:prstGeom prst="rect">
            <a:avLst/>
          </a:prstGeom>
          <a:noFill/>
          <a:ln>
            <a:noFill/>
          </a:ln>
        </p:spPr>
        <p:txBody>
          <a:bodyPr spcFirstLastPara="1" wrap="square" lIns="91425" tIns="91425" rIns="91425" bIns="91425" anchor="b" anchorCtr="0">
            <a:noAutofit/>
          </a:bodyPr>
          <a:lstStyle/>
          <a:p>
            <a:pPr marL="0" lvl="0" indent="0" algn="l" rtl="0">
              <a:lnSpc>
                <a:spcPct val="100000"/>
              </a:lnSpc>
              <a:spcBef>
                <a:spcPts val="0"/>
              </a:spcBef>
              <a:spcAft>
                <a:spcPts val="0"/>
              </a:spcAft>
              <a:buSzPts val="2400"/>
              <a:buNone/>
            </a:pPr>
            <a:r>
              <a:rPr lang="en-US"/>
              <a:t>Technology and Wage Inequality</a:t>
            </a:r>
            <a:endParaRPr/>
          </a:p>
        </p:txBody>
      </p:sp>
      <p:sp>
        <p:nvSpPr>
          <p:cNvPr id="106" name="Google Shape;106;p8"/>
          <p:cNvSpPr>
            <a:spLocks noGrp="1"/>
          </p:cNvSpPr>
          <p:nvPr>
            <p:ph type="pic" idx="2"/>
          </p:nvPr>
        </p:nvSpPr>
        <p:spPr>
          <a:xfrm>
            <a:off x="457199" y="1655786"/>
            <a:ext cx="8062800" cy="35001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6CB255"/>
              </a:buClr>
              <a:buSzPts val="2000"/>
              <a:buFont typeface="Arial"/>
              <a:buNone/>
            </a:pPr>
            <a:r>
              <a:rPr lang="en-US" sz="2000" b="1" i="0" u="none" strike="noStrike" cap="none">
                <a:solidFill>
                  <a:schemeClr val="dk1"/>
                </a:solidFill>
                <a:latin typeface="Arial"/>
                <a:ea typeface="Arial"/>
                <a:cs typeface="Arial"/>
                <a:sym typeface="Arial"/>
              </a:rPr>
              <a:t>Discussion Question</a:t>
            </a:r>
            <a:r>
              <a:rPr lang="en-US" sz="2000" b="0" i="0" u="none" strike="noStrike" cap="none">
                <a:solidFill>
                  <a:schemeClr val="dk1"/>
                </a:solidFill>
                <a:latin typeface="Arial"/>
                <a:ea typeface="Arial"/>
                <a:cs typeface="Arial"/>
                <a:sym typeface="Arial"/>
              </a:rPr>
              <a:t>: How will new technologies affect the wages of high-skill and low-skill workers?</a:t>
            </a:r>
            <a:endParaRPr/>
          </a:p>
          <a:p>
            <a:pPr marL="0" marR="0" lvl="0" indent="0" algn="l" rtl="0">
              <a:lnSpc>
                <a:spcPct val="100000"/>
              </a:lnSpc>
              <a:spcBef>
                <a:spcPts val="600"/>
              </a:spcBef>
              <a:spcAft>
                <a:spcPts val="0"/>
              </a:spcAft>
              <a:buClr>
                <a:srgbClr val="6CB255"/>
              </a:buClr>
              <a:buSzPts val="2000"/>
              <a:buFont typeface="Arial"/>
              <a:buNone/>
            </a:pPr>
            <a:endParaRPr sz="2000" b="0" i="0" u="none" strike="noStrike" cap="none">
              <a:solidFill>
                <a:schemeClr val="dk1"/>
              </a:solidFill>
              <a:latin typeface="Arial"/>
              <a:ea typeface="Arial"/>
              <a:cs typeface="Arial"/>
              <a:sym typeface="Arial"/>
            </a:endParaRPr>
          </a:p>
          <a:p>
            <a:pPr marL="0" marR="0" lvl="0" indent="0" algn="l" rtl="0">
              <a:lnSpc>
                <a:spcPct val="100000"/>
              </a:lnSpc>
              <a:spcBef>
                <a:spcPts val="600"/>
              </a:spcBef>
              <a:spcAft>
                <a:spcPts val="0"/>
              </a:spcAft>
              <a:buClr>
                <a:srgbClr val="6CB255"/>
              </a:buClr>
              <a:buSzPts val="2000"/>
              <a:buFont typeface="Arial"/>
              <a:buNone/>
            </a:pPr>
            <a:r>
              <a:rPr lang="en-US" sz="2000" b="1" i="0" u="none" strike="noStrike" cap="none">
                <a:solidFill>
                  <a:schemeClr val="dk1"/>
                </a:solidFill>
                <a:latin typeface="Arial"/>
                <a:ea typeface="Arial"/>
                <a:cs typeface="Arial"/>
                <a:sym typeface="Arial"/>
              </a:rPr>
              <a:t>Hint</a:t>
            </a:r>
            <a:r>
              <a:rPr lang="en-US" sz="2000" b="0" i="0" u="none" strike="noStrike" cap="none">
                <a:solidFill>
                  <a:schemeClr val="dk1"/>
                </a:solidFill>
                <a:latin typeface="Arial"/>
                <a:ea typeface="Arial"/>
                <a:cs typeface="Arial"/>
                <a:sym typeface="Arial"/>
              </a:rPr>
              <a:t> - use the four-step process of analyzing how shifts in supply or demand affect a market.</a:t>
            </a:r>
            <a:endParaRPr/>
          </a:p>
          <a:p>
            <a:pPr marL="0" marR="0" lvl="0" indent="0" algn="l" rtl="0">
              <a:lnSpc>
                <a:spcPct val="100000"/>
              </a:lnSpc>
              <a:spcBef>
                <a:spcPts val="600"/>
              </a:spcBef>
              <a:spcAft>
                <a:spcPts val="0"/>
              </a:spcAft>
              <a:buClr>
                <a:srgbClr val="6CB255"/>
              </a:buClr>
              <a:buSzPts val="2000"/>
              <a:buFont typeface="Arial"/>
              <a:buNone/>
            </a:pPr>
            <a:endParaRPr sz="2000" b="0" i="0" u="none" strike="noStrike" cap="none">
              <a:solidFill>
                <a:schemeClr val="dk1"/>
              </a:solidFill>
              <a:latin typeface="Arial"/>
              <a:ea typeface="Arial"/>
              <a:cs typeface="Arial"/>
              <a:sym typeface="Arial"/>
            </a:endParaRPr>
          </a:p>
          <a:p>
            <a:pPr marL="0" marR="0" lvl="0" indent="0" algn="l" rtl="0">
              <a:lnSpc>
                <a:spcPct val="100000"/>
              </a:lnSpc>
              <a:spcBef>
                <a:spcPts val="600"/>
              </a:spcBef>
              <a:spcAft>
                <a:spcPts val="0"/>
              </a:spcAft>
              <a:buClr>
                <a:srgbClr val="6CB255"/>
              </a:buClr>
              <a:buSzPts val="2000"/>
              <a:buFont typeface="Arial"/>
              <a:buNone/>
            </a:pPr>
            <a:endParaRPr sz="2000" b="0" i="0" u="none" strike="noStrike" cap="none">
              <a:solidFill>
                <a:schemeClr val="dk1"/>
              </a:solidFill>
              <a:latin typeface="Arial"/>
              <a:ea typeface="Arial"/>
              <a:cs typeface="Arial"/>
              <a:sym typeface="Arial"/>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11"/>
        <p:cNvGrpSpPr/>
        <p:nvPr/>
      </p:nvGrpSpPr>
      <p:grpSpPr>
        <a:xfrm>
          <a:off x="0" y="0"/>
          <a:ext cx="0" cy="0"/>
          <a:chOff x="0" y="0"/>
          <a:chExt cx="0" cy="0"/>
        </a:xfrm>
      </p:grpSpPr>
      <p:sp>
        <p:nvSpPr>
          <p:cNvPr id="112" name="Google Shape;112;p9"/>
          <p:cNvSpPr txBox="1">
            <a:spLocks noGrp="1"/>
          </p:cNvSpPr>
          <p:nvPr>
            <p:ph type="title"/>
          </p:nvPr>
        </p:nvSpPr>
        <p:spPr>
          <a:xfrm>
            <a:off x="457200" y="241325"/>
            <a:ext cx="8062800" cy="833700"/>
          </a:xfrm>
          <a:prstGeom prst="rect">
            <a:avLst/>
          </a:prstGeom>
          <a:noFill/>
          <a:ln>
            <a:noFill/>
          </a:ln>
        </p:spPr>
        <p:txBody>
          <a:bodyPr spcFirstLastPara="1" wrap="square" lIns="91425" tIns="45700" rIns="91425" bIns="45700" anchor="b" anchorCtr="0">
            <a:noAutofit/>
          </a:bodyPr>
          <a:lstStyle/>
          <a:p>
            <a:pPr marL="0" marR="0" lvl="0" indent="0" algn="l" rtl="0">
              <a:lnSpc>
                <a:spcPct val="100000"/>
              </a:lnSpc>
              <a:spcBef>
                <a:spcPts val="0"/>
              </a:spcBef>
              <a:spcAft>
                <a:spcPts val="0"/>
              </a:spcAft>
              <a:buClr>
                <a:srgbClr val="6CB255"/>
              </a:buClr>
              <a:buSzPts val="600"/>
              <a:buFont typeface="Arial"/>
              <a:buNone/>
            </a:pPr>
            <a:r>
              <a:rPr lang="en-US"/>
              <a:t>Technology and Wages: Applying Demand and Supply</a:t>
            </a:r>
            <a:endParaRPr/>
          </a:p>
        </p:txBody>
      </p:sp>
      <p:sp>
        <p:nvSpPr>
          <p:cNvPr id="113" name="Google Shape;113;p9"/>
          <p:cNvSpPr txBox="1">
            <a:spLocks noGrp="1"/>
          </p:cNvSpPr>
          <p:nvPr>
            <p:ph type="body" idx="1"/>
          </p:nvPr>
        </p:nvSpPr>
        <p:spPr>
          <a:xfrm>
            <a:off x="457200" y="4462975"/>
            <a:ext cx="8062800" cy="2075100"/>
          </a:xfrm>
          <a:prstGeom prst="rect">
            <a:avLst/>
          </a:prstGeom>
          <a:noFill/>
          <a:ln>
            <a:noFill/>
          </a:ln>
        </p:spPr>
        <p:txBody>
          <a:bodyPr spcFirstLastPara="1" wrap="square" lIns="91425" tIns="45700" rIns="91425" bIns="45700" anchor="t" anchorCtr="0">
            <a:noAutofit/>
          </a:bodyPr>
          <a:lstStyle/>
          <a:p>
            <a:pPr marL="342900" marR="0" lvl="0" indent="-342900" algn="l" rtl="0">
              <a:lnSpc>
                <a:spcPct val="90000"/>
              </a:lnSpc>
              <a:spcBef>
                <a:spcPts val="0"/>
              </a:spcBef>
              <a:spcAft>
                <a:spcPts val="0"/>
              </a:spcAft>
              <a:buClr>
                <a:schemeClr val="accent1"/>
              </a:buClr>
              <a:buSzPts val="2000"/>
              <a:buFont typeface="Arial"/>
              <a:buAutoNum type="alphaLcParenBoth"/>
            </a:pPr>
            <a:r>
              <a:rPr lang="en-US" b="0" i="0" u="none" strike="noStrike" cap="none">
                <a:solidFill>
                  <a:srgbClr val="000000"/>
                </a:solidFill>
                <a:latin typeface="Arial"/>
                <a:ea typeface="Arial"/>
                <a:cs typeface="Arial"/>
                <a:sym typeface="Arial"/>
              </a:rPr>
              <a:t>The demand for low-skill labor shifts to the left when technology can do the job previously done by these workers. </a:t>
            </a:r>
            <a:endParaRPr/>
          </a:p>
          <a:p>
            <a:pPr marL="0" marR="0" lvl="0" indent="0" algn="l" rtl="0">
              <a:lnSpc>
                <a:spcPct val="90000"/>
              </a:lnSpc>
              <a:spcBef>
                <a:spcPts val="0"/>
              </a:spcBef>
              <a:spcAft>
                <a:spcPts val="0"/>
              </a:spcAft>
              <a:buSzPts val="2000"/>
              <a:buNone/>
            </a:pPr>
            <a:endParaRPr/>
          </a:p>
          <a:p>
            <a:pPr marL="342900" marR="0" lvl="0" indent="-342900" algn="l" rtl="0">
              <a:lnSpc>
                <a:spcPct val="90000"/>
              </a:lnSpc>
              <a:spcBef>
                <a:spcPts val="920"/>
              </a:spcBef>
              <a:spcAft>
                <a:spcPts val="0"/>
              </a:spcAft>
              <a:buClr>
                <a:schemeClr val="accent1"/>
              </a:buClr>
              <a:buSzPts val="2000"/>
              <a:buFont typeface="Arial"/>
              <a:buAutoNum type="alphaLcParenBoth"/>
            </a:pPr>
            <a:r>
              <a:rPr lang="en-US" b="0" i="0" u="none" strike="noStrike" cap="none">
                <a:solidFill>
                  <a:srgbClr val="000000"/>
                </a:solidFill>
                <a:latin typeface="Arial"/>
                <a:ea typeface="Arial"/>
                <a:cs typeface="Arial"/>
                <a:sym typeface="Arial"/>
              </a:rPr>
              <a:t>New technologies can also increase the demand for high-skill labor in fields such as information technology and network administration.</a:t>
            </a:r>
            <a:endParaRPr/>
          </a:p>
        </p:txBody>
      </p:sp>
      <p:pic>
        <p:nvPicPr>
          <p:cNvPr id="114" name="Google Shape;114;p9" descr="The two graphs show how new technology influences supply and demand. The graph on the left represents low-skill labor, and the graph on the right represents high-skill labor."/>
          <p:cNvPicPr preferRelativeResize="0">
            <a:picLocks noGrp="1"/>
          </p:cNvPicPr>
          <p:nvPr>
            <p:ph type="pic" idx="2"/>
          </p:nvPr>
        </p:nvPicPr>
        <p:blipFill rotWithShape="1">
          <a:blip r:embed="rId3">
            <a:alphaModFix/>
          </a:blip>
          <a:srcRect/>
          <a:stretch/>
        </p:blipFill>
        <p:spPr>
          <a:xfrm>
            <a:off x="1109874" y="1390956"/>
            <a:ext cx="6757562" cy="2962931"/>
          </a:xfrm>
          <a:prstGeom prst="rect">
            <a:avLst/>
          </a:prstGeom>
          <a:noFill/>
          <a:ln>
            <a:noFill/>
          </a:ln>
        </p:spPr>
      </p:pic>
    </p:spTree>
  </p:cSld>
  <p:clrMapOvr>
    <a:masterClrMapping/>
  </p:clrMapOvr>
</p:sld>
</file>

<file path=ppt/theme/theme1.xml><?xml version="1.0" encoding="utf-8"?>
<a:theme xmlns:a="http://schemas.openxmlformats.org/drawingml/2006/main" name="Essential">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TotalTime>
  <Words>1519</Words>
  <Application>Microsoft Office PowerPoint</Application>
  <PresentationFormat>On-screen Show (4:3)</PresentationFormat>
  <Paragraphs>137</Paragraphs>
  <Slides>23</Slides>
  <Notes>23</Notes>
  <HiddenSlides>0</HiddenSlides>
  <MMClips>0</MMClips>
  <ScaleCrop>false</ScaleCrop>
  <HeadingPairs>
    <vt:vector size="6" baseType="variant">
      <vt:variant>
        <vt:lpstr>Fonts Used</vt:lpstr>
      </vt:variant>
      <vt:variant>
        <vt:i4>1</vt:i4>
      </vt:variant>
      <vt:variant>
        <vt:lpstr>Theme</vt:lpstr>
      </vt:variant>
      <vt:variant>
        <vt:i4>1</vt:i4>
      </vt:variant>
      <vt:variant>
        <vt:lpstr>Slide Titles</vt:lpstr>
      </vt:variant>
      <vt:variant>
        <vt:i4>23</vt:i4>
      </vt:variant>
    </vt:vector>
  </HeadingPairs>
  <TitlesOfParts>
    <vt:vector size="25" baseType="lpstr">
      <vt:lpstr>Arial</vt:lpstr>
      <vt:lpstr>Essential</vt:lpstr>
      <vt:lpstr>PowerPoint Presentation</vt:lpstr>
      <vt:lpstr>CH.4 OUTLINE</vt:lpstr>
      <vt:lpstr>Other Types of Markets</vt:lpstr>
      <vt:lpstr>4.1 Demand and Supply at Work in Labor Markets</vt:lpstr>
      <vt:lpstr>Labor Market Example: Demand and  Supply for Nurses</vt:lpstr>
      <vt:lpstr>Shifts in Labor Demand</vt:lpstr>
      <vt:lpstr>Shifts in Labor Supply</vt:lpstr>
      <vt:lpstr>Technology and Wage Inequality</vt:lpstr>
      <vt:lpstr>Technology and Wages: Applying Demand and Supply</vt:lpstr>
      <vt:lpstr>Price Floors in the Labor Market</vt:lpstr>
      <vt:lpstr>A Living Wage: Example of a Price Floor</vt:lpstr>
      <vt:lpstr>4.2 Demand and Supply in Financial  Markets</vt:lpstr>
      <vt:lpstr>Demand and Supply for Borrowing Money with Credit Cards</vt:lpstr>
      <vt:lpstr>Credit Card Interest Rates: Another Price  Ceiling Example</vt:lpstr>
      <vt:lpstr>Financial Decisions Across Time</vt:lpstr>
      <vt:lpstr>The Effect of Growing U.S. Debt</vt:lpstr>
      <vt:lpstr>The Effect of Growing U.S. Debt</vt:lpstr>
      <vt:lpstr>4.3 The Market System as an Efficient Mechanism for Information</vt:lpstr>
      <vt:lpstr>Effects of price controls on the equilibrium of prices and quantities</vt:lpstr>
      <vt:lpstr>A Generic Demand and Supply Curve</vt:lpstr>
      <vt:lpstr>Demand for Nurses as Baby Boomers  Come of Age</vt:lpstr>
      <vt:lpstr>Impact of Decreasing Supply of Nurses Between  2014 and 2024</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Sherman, Brian</dc:creator>
  <cp:lastModifiedBy>Sherman, Brian</cp:lastModifiedBy>
  <cp:revision>6</cp:revision>
  <dcterms:modified xsi:type="dcterms:W3CDTF">2023-09-01T14:52:54Z</dcterms:modified>
</cp:coreProperties>
</file>