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18"/>
  </p:notesMasterIdLst>
  <p:handoutMasterIdLst>
    <p:handoutMasterId r:id="rId1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b 6: The Respiratory System" id="{3EE78829-8D39-46E4-B89E-0AF7A742DF7D}">
          <p14:sldIdLst>
            <p14:sldId id="2561"/>
          </p14:sldIdLst>
        </p14:section>
        <p14:section name="Introduction to the Respiratory System" id="{DD68A936-CCA8-4732-A48E-1C3C3BA44F53}">
          <p14:sldIdLst>
            <p14:sldId id="2562"/>
            <p14:sldId id="2563"/>
          </p14:sldIdLst>
        </p14:section>
        <p14:section name="Learning Objectives" id="{A8BA7DBB-E74D-4D7C-914A-505018FC0E99}">
          <p14:sldIdLst>
            <p14:sldId id="2564"/>
            <p14:sldId id="2565"/>
          </p14:sldIdLst>
        </p14:section>
        <p14:section name="Key Terms and Pre-Lab Activities" id="{8EBDB792-4871-48B8-813B-18A11BEA31D5}">
          <p14:sldIdLst>
            <p14:sldId id="2566"/>
            <p14:sldId id="2567"/>
          </p14:sldIdLst>
        </p14:section>
        <p14:section name="Anatomy and Histology" id="{80C0D907-19E4-4FA7-85E1-BF1015EFA72E}">
          <p14:sldIdLst>
            <p14:sldId id="2568"/>
            <p14:sldId id="2569"/>
          </p14:sldIdLst>
        </p14:section>
        <p14:section name="Mechanics and Regulation of Breathing" id="{F0C473A7-80F5-4227-81F7-B87CC96D00BE}">
          <p14:sldIdLst>
            <p14:sldId id="2570"/>
            <p14:sldId id="2571"/>
          </p14:sldIdLst>
        </p14:section>
        <p14:section name="Laboratory Activities and Post-Lab Review" id="{BFD355BF-9FC0-4F40-A59A-1AD479ABDF6D}">
          <p14:sldIdLst>
            <p14:sldId id="2572"/>
            <p14:sldId id="2573"/>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9941987A-41B7-49AC-EE6E-03F2D0BD95BA}" name="Daria Naidenov" initials="DN" userId="S::danaidenov@microsoft.com::ab38ab5f-bdf0-4774-ae5a-d2782abb2027" providerId="AD"/>
  <p188:author id="{05079B93-9652-6626-7181-414354FAD15D}" name="Sher Dionisio" initials="SD" userId="Sher Dionisio" providerId="None"/>
  <p188:author id="{8168F4C2-6FA5-8634-E20F-B56538A88D7A}" name="Sherielyn Dionisio (ALLEGIS GROUP HOLDINGS INC)" initials="SI" userId="S::v-shdionisio@microsoft.com::123d4478-1eef-449e-9930-a1816bf2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B6200-2E1C-F5B9-87A0-F7CAC1AA4A77}" v="13" dt="2025-12-16T01:44:43.740"/>
    <p1510:client id="{93DF845D-BCDF-5897-91CD-0F87E5AFE626}" v="11" dt="2025-12-16T01:47:29.457"/>
    <p1510:client id="{D2959353-F5A9-9DBA-C3CD-A139936CD524}" v="3" dt="2025-12-16T01:45:23.90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12/15/2025</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425902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Boyle’s Law and Ventilation Control
</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5769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Breathing mechanics follow Boyle’s Law: as thoracic volume increases, intrapulmonary pressure decreases, allowing air to flow in. Quiet inspiration involves the diaphragm and external intercostals, while forced inspiration recruits scalene and sternocleidomastoid muscles. Forced expiration uses internal intercostals and abdominal muscles. Pleurae reduce friction and create surface tension for lung expansion. Ventilation regulation is controlled by the medulla (DRG, VRG) and pons (apneustic and pneumotaxic centers), with chemoreceptors detecting changes in pCO₂, pO₂, and pH. Hypercapnia (elevated CO₂) lowers pH and increases ventilation, while hypoxemia (low O₂) also stimulates breathing. Emotional and sensory inputs from the limbic system and hypothalamus further modulate respiratory patterns.
</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a:p>
        </p:txBody>
      </p:sp>
    </p:spTree>
    <p:extLst>
      <p:ext uri="{BB962C8B-B14F-4D97-AF65-F5344CB8AC3E}">
        <p14:creationId xmlns:p14="http://schemas.microsoft.com/office/powerpoint/2010/main" val="25497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Hands-On Experiments and Analysis
</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368750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Laboratory activities include anatomical identification using models and dissections, histology slide observations of trachea and lung tissues, and demonstrations of lung inflation. Physiology experiments involve spirometry to measure tidal volume, expiratory reserve volume, and vital capacity, as well as simulations exploring the effects of pH, pCO₂, and pO₂ on ventilation. Breathing rate experiments assess changes during various activities and conditions such as exercise, breath-holding, and hyperventilation. Post-lab reviews require labeling diagrams, analyzing data on lung capacities and breathing recovery times, and answering applied physiology questions. Critical thinking scenarios challenge students to interpret cases involving respiratory distress, environmental changes, and pathological conditions, reinforcing theoretical knowledge through practical application.
</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212125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Overview and Importance
</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400988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The respiratory system is a vital network that ensures oxygen delivery to every cell and the removal of carbon dioxide, maintaining homeostasis and regulating blood pH. Breathing occurs automatically, but its complexity becomes evident when analyzing its anatomy, histology, and physiology. This system includes passages, muscles, and microscopic structures that work together to facilitate gas exchange. It interacts closely with other systems, such as the cardiovascular system for oxygen transport and the muscular system for generating pressure changes that drive airflow. Understanding the respiratory system involves tracing the path of air from the atmosphere to tissues, explaining gas exchange and transport, and recognizing how the body adapts to varying oxygen demands and environmental conditions. Laboratory activities such as dissections, model work, and spirometry experiments help students visualize and measure these processes, reinforcing theoretical knowledge with practical application.
</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10143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Goals of the Lab
</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14648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By the end of this lab, students should be able to identify and describe major structures of the upper and lower respiratory system, explain the mechanisms of pulmonary ventilation including inspiration and expiration, and trace the pathway of air from the atmosphere to tissue cells. Additionally, learners will understand the roles of pH, arterial pCO₂, and arterial pO₂ in regulating breathing, interpret histological slides of lung and trachea tissue, and perform hands-on and simulation-based experiments to explore respiratory anatomy and physiology. These objectives ensure a comprehensive understanding of both structural and functional aspects of the respiratory system, preparing students to analyze respiratory responses under normal and stressed conditions.
</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115648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Essential Vocabulary and Structure Table
</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235538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Key terms include pulmonary ventilation, inspiration, expiration, vital capacity, tidal volume, hypercapnia, hypoxemia, residual volume, inspiratory reserve volume, expiratory reserve volume, pCO₂, pO₂, pleura, diaphragm, bronchial tree, alveoli, chemoreceptors, Boyle’s Law, and bicarbonate buffering system. Understanding these terms is crucial for interpreting respiratory functions and physiological responses. Pre-lab activities involve filling in a structure table that lists major respiratory structures such as the nasal cavity, pharynx, larynx, epiglottis, vocal folds, trachea, bronchi, alveoli, and lungs, specifying their functions, locations, and classification as part of the upper or lower respiratory system. These preparatory steps help students familiarize themselves with anatomical terminology and functional roles before engaging in practical exercises.
</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298669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Structural Overview and Tissue Types
</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174610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https://susystem-my.sharepoint.com/personal/tanganika_johnson_sus_edu/Documents/Microsoft%20Copilot%20Chat%20Files/Lab%206%20Respiratory%20System%20Lab_Joy%20Davis.pdf
The respiratory system consists of conducting and respiratory zones. The upper respiratory tract includes the nose, nasal cavity, paranasal sinuses, and pharynx, while the lower tract comprises the larynx, trachea, bronchi, and lungs. Key structures include nasal conchae, meatuses, pharyngeal regions, laryngeal cartilages, tracheal rings, and the bronchial tree branching into alveoli. Histologically, the trachea is lined with pseudostratified ciliated columnar epithelium containing goblet cells, supported by hyaline cartilage and submucosa. The lungs feature alveoli lined with simple squamous epithelium, type I and type II alveolar cells, and alveolar macrophages. These specialized tissues facilitate efficient gas exchange and protect against pathogens and debris.
</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a:p>
        </p:txBody>
      </p:sp>
    </p:spTree>
    <p:extLst>
      <p:ext uri="{BB962C8B-B14F-4D97-AF65-F5344CB8AC3E}">
        <p14:creationId xmlns:p14="http://schemas.microsoft.com/office/powerpoint/2010/main" val="146952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2">
            <a:lumMod val="9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E57259E-EB49-83B2-A198-68B73458BDEB}"/>
              </a:ext>
            </a:extLst>
          </p:cNvPr>
          <p:cNvSpPr>
            <a:spLocks noGrp="1"/>
          </p:cNvSpPr>
          <p:nvPr>
            <p:ph type="ctrTitle"/>
          </p:nvPr>
        </p:nvSpPr>
        <p:spPr>
          <a:xfrm>
            <a:off x="7716623" y="1411358"/>
            <a:ext cx="3736010" cy="2845567"/>
          </a:xfrm>
        </p:spPr>
        <p:txBody>
          <a:bodyPr vert="horz" lIns="91440" tIns="45720" rIns="91440" bIns="45720" rtlCol="0" anchor="b">
            <a:normAutofit/>
          </a:bodyPr>
          <a:lstStyle>
            <a:lvl1pPr>
              <a:defRPr lang="en-US" sz="3600" dirty="0"/>
            </a:lvl1pPr>
          </a:lstStyle>
          <a:p>
            <a:pPr lvl="0"/>
            <a:r>
              <a:rPr lang="en-US"/>
              <a:t>Click to edit Master title style</a:t>
            </a:r>
          </a:p>
        </p:txBody>
      </p:sp>
      <p:sp>
        <p:nvSpPr>
          <p:cNvPr id="20" name="Subtitle 2">
            <a:extLst>
              <a:ext uri="{FF2B5EF4-FFF2-40B4-BE49-F238E27FC236}">
                <a16:creationId xmlns:a16="http://schemas.microsoft.com/office/drawing/2014/main" id="{A132AEC4-FCF7-2D11-D3D9-B11462CDCF92}"/>
              </a:ext>
            </a:extLst>
          </p:cNvPr>
          <p:cNvSpPr>
            <a:spLocks noGrp="1"/>
          </p:cNvSpPr>
          <p:nvPr>
            <p:ph type="subTitle" idx="1"/>
          </p:nvPr>
        </p:nvSpPr>
        <p:spPr>
          <a:xfrm>
            <a:off x="7716621" y="4403039"/>
            <a:ext cx="3729915" cy="1123122"/>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74" y="2231727"/>
            <a:ext cx="4564362" cy="429208"/>
          </a:xfrm>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9" y="5261154"/>
            <a:ext cx="1494490" cy="429205"/>
          </a:xfrm>
        </p:spPr>
        <p:txBody>
          <a:bodyPr/>
          <a:lstStyle>
            <a:lvl1pPr>
              <a:defRPr>
                <a:solidFill>
                  <a:schemeClr val="tx1"/>
                </a:solidFill>
                <a:effectLst/>
              </a:defRPr>
            </a:lvl1pPr>
          </a:lstStyle>
          <a:p>
            <a:fld id="{49B045A2-93A3-0245-952F-F70516988491}" type="datetime1">
              <a:rPr lang="en-US" smtClean="0"/>
              <a:t>12/15/2025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8" name="Picture Placeholder 13">
            <a:extLst>
              <a:ext uri="{FF2B5EF4-FFF2-40B4-BE49-F238E27FC236}">
                <a16:creationId xmlns:a16="http://schemas.microsoft.com/office/drawing/2014/main" id="{2D414E7B-9F49-92EB-7F2B-395CE70FEEBA}"/>
              </a:ext>
            </a:extLst>
          </p:cNvPr>
          <p:cNvSpPr>
            <a:spLocks noGrp="1"/>
          </p:cNvSpPr>
          <p:nvPr>
            <p:ph type="pic" sz="quarter" idx="15" hasCustomPrompt="1"/>
          </p:nvPr>
        </p:nvSpPr>
        <p:spPr>
          <a:xfrm>
            <a:off x="597728" y="-6350"/>
            <a:ext cx="6656839" cy="6873766"/>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cxnSp>
        <p:nvCxnSpPr>
          <p:cNvPr id="7" name="Straight Connector 6">
            <a:extLst>
              <a:ext uri="{FF2B5EF4-FFF2-40B4-BE49-F238E27FC236}">
                <a16:creationId xmlns:a16="http://schemas.microsoft.com/office/drawing/2014/main" id="{A0C85949-E7A7-1597-9B25-6E4771C4834E}"/>
              </a:ext>
            </a:extLst>
          </p:cNvPr>
          <p:cNvCxnSpPr>
            <a:cxnSpLocks/>
          </p:cNvCxnSpPr>
          <p:nvPr userDrawn="1"/>
        </p:nvCxnSpPr>
        <p:spPr>
          <a:xfrm>
            <a:off x="7424272" y="164150"/>
            <a:ext cx="476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CB499A-44C1-4187-68C2-C06DFDB39E97}"/>
              </a:ext>
            </a:extLst>
          </p:cNvPr>
          <p:cNvCxnSpPr>
            <a:cxnSpLocks/>
          </p:cNvCxnSpPr>
          <p:nvPr userDrawn="1"/>
        </p:nvCxnSpPr>
        <p:spPr>
          <a:xfrm>
            <a:off x="74242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9F2815-A85D-9B68-7DDE-FE83662DD97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700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807522-A1BC-0AAD-E7B4-C948DF50EAC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55A84E-CDD9-01F9-8DA0-BCAED7E43D04}"/>
              </a:ext>
            </a:extLst>
          </p:cNvPr>
          <p:cNvSpPr>
            <a:spLocks noGrp="1"/>
          </p:cNvSpPr>
          <p:nvPr>
            <p:ph type="title" hasCustomPrompt="1"/>
          </p:nvPr>
        </p:nvSpPr>
        <p:spPr>
          <a:xfrm>
            <a:off x="609599" y="634988"/>
            <a:ext cx="4754563" cy="5568895"/>
          </a:xfrm>
        </p:spPr>
        <p:txBody>
          <a:bodyPr anchor="ctr">
            <a:normAutofit/>
          </a:bodyPr>
          <a:lstStyle>
            <a:lvl1pPr algn="ctr">
              <a:defRPr sz="3600"/>
            </a:lvl1pPr>
          </a:lstStyle>
          <a:p>
            <a:r>
              <a:rPr lang="en-US"/>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0B683C1-A69F-6246-93C5-635FEE862ABF}" type="datetime1">
              <a:rPr lang="en-US" smtClean="0"/>
              <a:t>12/15/2025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11" name="Content Placeholder 6">
            <a:extLst>
              <a:ext uri="{FF2B5EF4-FFF2-40B4-BE49-F238E27FC236}">
                <a16:creationId xmlns:a16="http://schemas.microsoft.com/office/drawing/2014/main" id="{731916B7-ECCD-C24F-03F1-DB5BB483E71F}"/>
              </a:ext>
            </a:extLst>
          </p:cNvPr>
          <p:cNvSpPr>
            <a:spLocks noGrp="1"/>
          </p:cNvSpPr>
          <p:nvPr>
            <p:ph sz="quarter" idx="13"/>
          </p:nvPr>
        </p:nvSpPr>
        <p:spPr>
          <a:xfrm>
            <a:off x="5725556" y="634989"/>
            <a:ext cx="5501871" cy="5568895"/>
          </a:xfrm>
          <a:prstGeom prst="rect">
            <a:avLst/>
          </a:prstGeom>
        </p:spPr>
        <p:txBody>
          <a:bodyPr anchor="ct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3739F038-F9FC-1926-4D71-CC8CA3499051}"/>
              </a:ext>
            </a:extLst>
          </p:cNvPr>
          <p:cNvCxnSpPr>
            <a:cxnSpLocks/>
          </p:cNvCxnSpPr>
          <p:nvPr userDrawn="1"/>
        </p:nvCxnSpPr>
        <p:spPr>
          <a:xfrm>
            <a:off x="5544868" y="164150"/>
            <a:ext cx="6647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7BDF7-C98C-7BAF-72C0-73D855999627}"/>
              </a:ext>
            </a:extLst>
          </p:cNvPr>
          <p:cNvCxnSpPr>
            <a:cxnSpLocks/>
          </p:cNvCxnSpPr>
          <p:nvPr userDrawn="1"/>
        </p:nvCxnSpPr>
        <p:spPr>
          <a:xfrm>
            <a:off x="554486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2E087-D311-16FB-DFD8-7DFD79458D04}"/>
              </a:ext>
            </a:extLst>
          </p:cNvPr>
          <p:cNvCxnSpPr>
            <a:cxnSpLocks/>
          </p:cNvCxnSpPr>
          <p:nvPr userDrawn="1"/>
        </p:nvCxnSpPr>
        <p:spPr>
          <a:xfrm>
            <a:off x="4734117" y="164150"/>
            <a:ext cx="7457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660C5CD-5D68-8F5D-7451-71E5050BBB85}"/>
              </a:ext>
            </a:extLst>
          </p:cNvPr>
          <p:cNvSpPr>
            <a:spLocks noGrp="1"/>
          </p:cNvSpPr>
          <p:nvPr>
            <p:ph type="title" hasCustomPrompt="1"/>
          </p:nvPr>
        </p:nvSpPr>
        <p:spPr>
          <a:xfrm>
            <a:off x="5366300" y="634989"/>
            <a:ext cx="5916508" cy="2010163"/>
          </a:xfrm>
        </p:spPr>
        <p:txBody>
          <a:bodyPr anchor="b">
            <a:normAutofit/>
          </a:bodyPr>
          <a:lstStyle>
            <a:lvl1pPr>
              <a:defRPr sz="3600"/>
            </a:lvl1pPr>
          </a:lstStyle>
          <a:p>
            <a:r>
              <a:rPr lang="en-US"/>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rot="16200000">
            <a:off x="-2067304" y="2231454"/>
            <a:ext cx="4564376" cy="429768"/>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3" y="5260880"/>
            <a:ext cx="1494474" cy="429768"/>
          </a:xfrm>
        </p:spPr>
        <p:txBody>
          <a:bodyPr/>
          <a:lstStyle/>
          <a:p>
            <a:fld id="{1E1C6775-CD52-A54C-A886-04159AE48FCC}" type="datetime1">
              <a:rPr lang="en-US" smtClean="0"/>
              <a:t>12/15/2025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598329" y="0"/>
            <a:ext cx="396725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b="1">
                <a:effectLst/>
              </a:rPr>
              <a:t> </a:t>
            </a:r>
            <a:endParaRPr lang="en-US"/>
          </a:p>
        </p:txBody>
      </p:sp>
      <p:cxnSp>
        <p:nvCxnSpPr>
          <p:cNvPr id="14" name="Straight Connector 13">
            <a:extLst>
              <a:ext uri="{FF2B5EF4-FFF2-40B4-BE49-F238E27FC236}">
                <a16:creationId xmlns:a16="http://schemas.microsoft.com/office/drawing/2014/main" id="{6EC5A10F-4276-544F-CA8D-14E3EDCA493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5CF91619-8B0D-4421-A55F-551E27448797}"/>
              </a:ext>
            </a:extLst>
          </p:cNvPr>
          <p:cNvSpPr>
            <a:spLocks noGrp="1"/>
          </p:cNvSpPr>
          <p:nvPr>
            <p:ph sz="quarter" idx="13"/>
          </p:nvPr>
        </p:nvSpPr>
        <p:spPr>
          <a:xfrm>
            <a:off x="5366301" y="2785844"/>
            <a:ext cx="5916507" cy="3436789"/>
          </a:xfrm>
          <a:prstGeom prst="rect">
            <a:avLst/>
          </a:prstGeo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DCD739-74E4-2105-6F53-768C6751732F}"/>
              </a:ext>
            </a:extLst>
          </p:cNvPr>
          <p:cNvCxnSpPr>
            <a:cxnSpLocks/>
          </p:cNvCxnSpPr>
          <p:nvPr userDrawn="1"/>
        </p:nvCxnSpPr>
        <p:spPr>
          <a:xfrm>
            <a:off x="473411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6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4F2-891B-DC7A-86AD-C038AE8A649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341AF79-3F16-A8E7-007E-1A2980E81DD4}"/>
              </a:ext>
            </a:extLst>
          </p:cNvPr>
          <p:cNvSpPr>
            <a:spLocks noGrp="1"/>
          </p:cNvSpPr>
          <p:nvPr>
            <p:ph type="title"/>
          </p:nvPr>
        </p:nvSpPr>
        <p:spPr>
          <a:xfrm>
            <a:off x="2790911" y="2133600"/>
            <a:ext cx="6623436" cy="1070776"/>
          </a:xfrm>
        </p:spPr>
        <p:txBody>
          <a:bodyPr anchor="b">
            <a:noAutofit/>
          </a:bodyPr>
          <a:lstStyle>
            <a:lvl1pPr algn="ctr">
              <a:defRPr sz="3600"/>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3C33FAE-1362-BD4C-BD27-D14D765263BE}"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7" name="Straight Connector 6">
            <a:extLst>
              <a:ext uri="{FF2B5EF4-FFF2-40B4-BE49-F238E27FC236}">
                <a16:creationId xmlns:a16="http://schemas.microsoft.com/office/drawing/2014/main" id="{CD1D8F17-EF76-0E40-74BF-199C6164260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C931F20E-084F-FB1E-5BCE-895E1E7C00A8}"/>
              </a:ext>
            </a:extLst>
          </p:cNvPr>
          <p:cNvSpPr>
            <a:spLocks noGrp="1"/>
          </p:cNvSpPr>
          <p:nvPr>
            <p:ph sz="quarter" idx="13"/>
          </p:nvPr>
        </p:nvSpPr>
        <p:spPr>
          <a:xfrm>
            <a:off x="3768786" y="3335364"/>
            <a:ext cx="4659735" cy="1645198"/>
          </a:xfrm>
          <a:prstGeom prst="rect">
            <a:avLst/>
          </a:prstGeo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7350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A3D046-B01C-DBA5-51DF-DBED5201FE45}"/>
              </a:ext>
            </a:extLst>
          </p:cNvPr>
          <p:cNvSpPr>
            <a:spLocks noGrp="1"/>
          </p:cNvSpPr>
          <p:nvPr>
            <p:ph type="title"/>
          </p:nvPr>
        </p:nvSpPr>
        <p:spPr>
          <a:xfrm>
            <a:off x="612646" y="639308"/>
            <a:ext cx="3493858" cy="3456894"/>
          </a:xfrm>
        </p:spPr>
        <p:txBody>
          <a:bodyPr anchor="t">
            <a:normAutofit/>
          </a:bodyPr>
          <a:lstStyle>
            <a:lvl1pPr>
              <a:defRPr sz="3600"/>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325E669-05A6-404B-8715-25833A839546}"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A9054AC9-7FE7-AA63-76C1-0BB3E059FCE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597F5E1-A046-AB64-9D7D-F213B99BA206}"/>
              </a:ext>
            </a:extLst>
          </p:cNvPr>
          <p:cNvSpPr>
            <a:spLocks noGrp="1"/>
          </p:cNvSpPr>
          <p:nvPr>
            <p:ph sz="quarter" idx="13"/>
          </p:nvPr>
        </p:nvSpPr>
        <p:spPr>
          <a:xfrm>
            <a:off x="4784847" y="634990"/>
            <a:ext cx="4956175"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2A7D9751-738D-5DDB-78D9-0E6ADE16DBF4}"/>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7523F-06BD-1944-4024-B46F8F3B01EF}"/>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224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ADAF-0BCA-C95A-D2BE-C98740CF0EB8}"/>
              </a:ext>
            </a:extLst>
          </p:cNvPr>
          <p:cNvSpPr>
            <a:spLocks noGrp="1"/>
          </p:cNvSpPr>
          <p:nvPr>
            <p:ph type="title"/>
          </p:nvPr>
        </p:nvSpPr>
        <p:spPr>
          <a:xfrm>
            <a:off x="614678" y="634556"/>
            <a:ext cx="3923455" cy="4083580"/>
          </a:xfrm>
        </p:spPr>
        <p:txBody>
          <a:bodyPr anchor="t">
            <a:normAutofit/>
          </a:bodyPr>
          <a:lstStyle>
            <a:lvl1pPr>
              <a:defRPr sz="3600"/>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6DFBFE4-ABE6-4446-98A0-81193AB08FE6}"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D32B1FAB-0434-52D4-45F7-F1C56FA427F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3B645384-979B-3284-353F-AE6BA73B6308}"/>
              </a:ext>
            </a:extLst>
          </p:cNvPr>
          <p:cNvSpPr>
            <a:spLocks noGrp="1"/>
          </p:cNvSpPr>
          <p:nvPr>
            <p:ph sz="quarter" idx="13"/>
          </p:nvPr>
        </p:nvSpPr>
        <p:spPr>
          <a:xfrm>
            <a:off x="5156011" y="634990"/>
            <a:ext cx="6045390"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1DE67CE-9944-D773-D6CE-6886E0FC7B92}"/>
              </a:ext>
            </a:extLst>
          </p:cNvPr>
          <p:cNvCxnSpPr>
            <a:cxnSpLocks/>
          </p:cNvCxnSpPr>
          <p:nvPr userDrawn="1"/>
        </p:nvCxnSpPr>
        <p:spPr>
          <a:xfrm>
            <a:off x="4845153" y="164150"/>
            <a:ext cx="7346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113B4-BD8F-E8D0-B91A-25A71EBD29DB}"/>
              </a:ext>
            </a:extLst>
          </p:cNvPr>
          <p:cNvCxnSpPr>
            <a:cxnSpLocks/>
          </p:cNvCxnSpPr>
          <p:nvPr userDrawn="1"/>
        </p:nvCxnSpPr>
        <p:spPr>
          <a:xfrm>
            <a:off x="484515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293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402DE-0801-3DC8-B525-21BE7D10845C}"/>
              </a:ext>
            </a:extLst>
          </p:cNvPr>
          <p:cNvSpPr>
            <a:spLocks noGrp="1"/>
          </p:cNvSpPr>
          <p:nvPr>
            <p:ph type="title"/>
          </p:nvPr>
        </p:nvSpPr>
        <p:spPr>
          <a:xfrm>
            <a:off x="614677" y="634990"/>
            <a:ext cx="3496147" cy="4940661"/>
          </a:xfrm>
        </p:spPr>
        <p:txBody>
          <a:bodyPr anchor="t">
            <a:normAutofit/>
          </a:bodyPr>
          <a:lstStyle>
            <a:lvl1pPr>
              <a:defRPr sz="3600"/>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830A1E6-64A0-A640-8661-BD4B0C6BF0D6}"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68F4B9D1-5247-53CB-C1FC-9E3459BF1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AFB8F5C-FBC3-1AD5-7B6E-3D6E72CC8EDA}"/>
              </a:ext>
            </a:extLst>
          </p:cNvPr>
          <p:cNvSpPr>
            <a:spLocks noGrp="1"/>
          </p:cNvSpPr>
          <p:nvPr>
            <p:ph sz="quarter" idx="13"/>
          </p:nvPr>
        </p:nvSpPr>
        <p:spPr>
          <a:xfrm>
            <a:off x="4800600" y="634990"/>
            <a:ext cx="6775703"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2E987FE6-F1FA-D76D-889F-27925E215AFE}"/>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5175A-6AE4-265E-5E7C-0D58C0399013}"/>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806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14E02C-EAB1-336F-35FC-74C50ABEE3F5}"/>
              </a:ext>
            </a:extLst>
          </p:cNvPr>
          <p:cNvSpPr>
            <a:spLocks noGrp="1"/>
          </p:cNvSpPr>
          <p:nvPr>
            <p:ph type="title"/>
          </p:nvPr>
        </p:nvSpPr>
        <p:spPr>
          <a:xfrm>
            <a:off x="612646" y="634991"/>
            <a:ext cx="3203979" cy="2960689"/>
          </a:xfrm>
        </p:spPr>
        <p:txBody>
          <a:bodyPr anchor="t">
            <a:normAutofit/>
          </a:bodyPr>
          <a:lstStyle>
            <a:lvl1pPr>
              <a:defRPr sz="3600"/>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E2C4FF-3DB1-694D-98F8-CDB69183155A}"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CE7E8DAF-8174-2859-E029-6F85464CAC9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228395-2719-9A44-CE27-6CFD8BD848E8}"/>
              </a:ext>
            </a:extLst>
          </p:cNvPr>
          <p:cNvCxnSpPr>
            <a:cxnSpLocks/>
          </p:cNvCxnSpPr>
          <p:nvPr userDrawn="1"/>
        </p:nvCxnSpPr>
        <p:spPr>
          <a:xfrm>
            <a:off x="4076527" y="164150"/>
            <a:ext cx="8115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83E6F6-12DD-3AC0-8C59-D6E9DEDA1456}"/>
              </a:ext>
            </a:extLst>
          </p:cNvPr>
          <p:cNvCxnSpPr>
            <a:cxnSpLocks/>
          </p:cNvCxnSpPr>
          <p:nvPr userDrawn="1"/>
        </p:nvCxnSpPr>
        <p:spPr>
          <a:xfrm>
            <a:off x="40765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A0FAA1F1-BF1B-05BE-95CD-DAD1794AEEC3}"/>
              </a:ext>
            </a:extLst>
          </p:cNvPr>
          <p:cNvSpPr>
            <a:spLocks noGrp="1"/>
          </p:cNvSpPr>
          <p:nvPr>
            <p:ph sz="quarter" idx="13"/>
          </p:nvPr>
        </p:nvSpPr>
        <p:spPr>
          <a:xfrm>
            <a:off x="4336430" y="634990"/>
            <a:ext cx="7239873" cy="522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4417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B705E-6980-8EA2-DEFB-527BC9F42B3C}"/>
              </a:ext>
            </a:extLst>
          </p:cNvPr>
          <p:cNvSpPr>
            <a:spLocks noGrp="1"/>
          </p:cNvSpPr>
          <p:nvPr>
            <p:ph type="title"/>
          </p:nvPr>
        </p:nvSpPr>
        <p:spPr>
          <a:xfrm>
            <a:off x="5195209" y="649229"/>
            <a:ext cx="6426389" cy="1315029"/>
          </a:xfrm>
        </p:spPr>
        <p:txBody>
          <a:bodyPr anchor="t"/>
          <a:lstStyle/>
          <a:p>
            <a:r>
              <a:rPr lang="en-US"/>
              <a:t>Click to edit Master title style</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rot="16200000">
            <a:off x="-2067304" y="2231454"/>
            <a:ext cx="4564376" cy="429768"/>
          </a:xfrm>
        </p:spPr>
        <p:txBody>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532354" y="5260879"/>
            <a:ext cx="1494475" cy="429768"/>
          </a:xfrm>
        </p:spPr>
        <p:txBody>
          <a:bodyPr/>
          <a:lstStyle/>
          <a:p>
            <a:fld id="{3B20CA3A-3B93-8A4D-A86D-073A7B7FB78B}" type="datetime1">
              <a:rPr lang="en-US" smtClean="0"/>
              <a:t>12/15/2025</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1"/>
            <a:ext cx="3955689" cy="6858000"/>
          </a:xfrm>
          <a:prstGeom prst="rect">
            <a:avLst/>
          </a:prstGeom>
          <a:blipFill dpi="0" rotWithShape="1">
            <a:blip r:embed="rId2">
              <a:alphaModFix amt="60000"/>
            </a:blip>
            <a:srcRect/>
            <a:stretch>
              <a:fillRect l="-2278" r="-6699"/>
            </a:stretch>
          </a:blipFill>
        </p:spPr>
        <p:txBody>
          <a:bodyPr/>
          <a:lstStyle>
            <a:lvl1pPr marL="0" indent="0">
              <a:buNone/>
              <a:defRPr/>
            </a:lvl1pPr>
          </a:lstStyle>
          <a:p>
            <a:r>
              <a:rPr lang="en-US"/>
              <a:t> </a:t>
            </a:r>
          </a:p>
        </p:txBody>
      </p:sp>
      <p:sp>
        <p:nvSpPr>
          <p:cNvPr id="13" name="Content Placeholder 7">
            <a:extLst>
              <a:ext uri="{FF2B5EF4-FFF2-40B4-BE49-F238E27FC236}">
                <a16:creationId xmlns:a16="http://schemas.microsoft.com/office/drawing/2014/main" id="{1DEA9FDC-933A-D673-02B2-DFC917E1F183}"/>
              </a:ext>
            </a:extLst>
          </p:cNvPr>
          <p:cNvSpPr>
            <a:spLocks noGrp="1"/>
          </p:cNvSpPr>
          <p:nvPr>
            <p:ph sz="quarter" idx="14"/>
          </p:nvPr>
        </p:nvSpPr>
        <p:spPr>
          <a:xfrm>
            <a:off x="5196566" y="2129468"/>
            <a:ext cx="6418935" cy="409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F3207AA-DF92-4449-9316-61475F014448}"/>
              </a:ext>
            </a:extLst>
          </p:cNvPr>
          <p:cNvCxnSpPr>
            <a:cxnSpLocks/>
          </p:cNvCxnSpPr>
          <p:nvPr userDrawn="1"/>
        </p:nvCxnSpPr>
        <p:spPr>
          <a:xfrm>
            <a:off x="4554017" y="164150"/>
            <a:ext cx="76379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34805F9-D010-6E54-928C-1EBB88CBA9D3}"/>
              </a:ext>
            </a:extLst>
          </p:cNvPr>
          <p:cNvCxnSpPr>
            <a:cxnSpLocks/>
          </p:cNvCxnSpPr>
          <p:nvPr userDrawn="1"/>
        </p:nvCxnSpPr>
        <p:spPr>
          <a:xfrm>
            <a:off x="455852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487952-A86B-7C85-B4C5-3B9E9DED85A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9057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4697B-6BB0-3017-1C4B-D8473D35C9F1}"/>
              </a:ext>
            </a:extLst>
          </p:cNvPr>
          <p:cNvSpPr>
            <a:spLocks noGrp="1"/>
          </p:cNvSpPr>
          <p:nvPr>
            <p:ph type="title"/>
          </p:nvPr>
        </p:nvSpPr>
        <p:spPr>
          <a:xfrm>
            <a:off x="612647" y="634999"/>
            <a:ext cx="6339541" cy="1191320"/>
          </a:xfrm>
        </p:spPr>
        <p:txBody>
          <a:bodyPr anchor="t"/>
          <a:lstStyle/>
          <a:p>
            <a:r>
              <a:rPr lang="en-US"/>
              <a:t>Click to edit Master title style</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2067302" y="2231454"/>
            <a:ext cx="4564376" cy="429768"/>
          </a:xfrm>
        </p:spPr>
        <p:txBody>
          <a:bodyPr/>
          <a:lstStyle/>
          <a:p>
            <a:r>
              <a:rPr lang="en-US"/>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rot="16200000">
            <a:off x="-532352" y="5260879"/>
            <a:ext cx="1494475" cy="429768"/>
          </a:xfrm>
        </p:spPr>
        <p:txBody>
          <a:bodyPr/>
          <a:lstStyle/>
          <a:p>
            <a:fld id="{83FF3418-23F6-0E41-81BF-3ADC067979C5}" type="datetime1">
              <a:rPr lang="en-US" smtClean="0"/>
              <a:t>12/15/2025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 y="6492875"/>
            <a:ext cx="429207" cy="365125"/>
          </a:xfrm>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967BDF5B-E352-4558-1EFA-37F504BFE32E}"/>
              </a:ext>
            </a:extLst>
          </p:cNvPr>
          <p:cNvCxnSpPr>
            <a:cxnSpLocks/>
          </p:cNvCxnSpPr>
          <p:nvPr userDrawn="1"/>
        </p:nvCxnSpPr>
        <p:spPr>
          <a:xfrm>
            <a:off x="429208" y="164150"/>
            <a:ext cx="7191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071AEEC6-CCC7-7524-30CC-97FFD70292E7}"/>
              </a:ext>
            </a:extLst>
          </p:cNvPr>
          <p:cNvSpPr>
            <a:spLocks noGrp="1"/>
          </p:cNvSpPr>
          <p:nvPr>
            <p:ph sz="quarter" idx="14"/>
          </p:nvPr>
        </p:nvSpPr>
        <p:spPr>
          <a:xfrm>
            <a:off x="612774" y="1975104"/>
            <a:ext cx="6339414" cy="4228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cxnSp>
        <p:nvCxnSpPr>
          <p:cNvPr id="6" name="Straight Connector 5">
            <a:extLst>
              <a:ext uri="{FF2B5EF4-FFF2-40B4-BE49-F238E27FC236}">
                <a16:creationId xmlns:a16="http://schemas.microsoft.com/office/drawing/2014/main" id="{D02BFE52-C7C3-A7E3-F6D9-EDECDF40EF56}"/>
              </a:ext>
            </a:extLst>
          </p:cNvPr>
          <p:cNvCxnSpPr>
            <a:cxnSpLocks/>
          </p:cNvCxnSpPr>
          <p:nvPr userDrawn="1"/>
        </p:nvCxnSpPr>
        <p:spPr>
          <a:xfrm>
            <a:off x="76203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C0473F-E6DB-D181-43D0-0D5C945184B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41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12/15/2025</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8514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A671A-CD1D-3726-5EBC-4251B0B1F630}"/>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34991"/>
            <a:ext cx="11323505" cy="755659"/>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2067304" y="2241964"/>
            <a:ext cx="4564376" cy="42976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53ED406-9BBB-8243-8F57-F2904DFCFBBC}"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652BC221-6328-07B8-5E00-E12DFAC6BF4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6" y="1572050"/>
            <a:ext cx="11323505" cy="49204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07511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6649CF-C20C-7376-D09A-88A289B7A347}"/>
              </a:ext>
            </a:extLst>
          </p:cNvPr>
          <p:cNvCxnSpPr>
            <a:cxnSpLocks/>
          </p:cNvCxnSpPr>
          <p:nvPr userDrawn="1"/>
        </p:nvCxnSpPr>
        <p:spPr>
          <a:xfrm>
            <a:off x="429208" y="164150"/>
            <a:ext cx="850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035DE79-838A-407A-D882-E2ECC332BA37}"/>
              </a:ext>
            </a:extLst>
          </p:cNvPr>
          <p:cNvSpPr>
            <a:spLocks noGrp="1"/>
          </p:cNvSpPr>
          <p:nvPr>
            <p:ph type="title"/>
          </p:nvPr>
        </p:nvSpPr>
        <p:spPr>
          <a:xfrm>
            <a:off x="612646" y="634999"/>
            <a:ext cx="8053370" cy="932688"/>
          </a:xfrm>
        </p:spPr>
        <p:txBody>
          <a:bodyPr anchor="t"/>
          <a:lstStyle/>
          <a:p>
            <a:r>
              <a:rPr lang="en-US"/>
              <a:t>Click to edit Master title style</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2067302" y="2231454"/>
            <a:ext cx="4564376" cy="429768"/>
          </a:xfrm>
        </p:spPr>
        <p:txBody>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rot="16200000">
            <a:off x="-532352" y="5260879"/>
            <a:ext cx="1494475" cy="429768"/>
          </a:xfrm>
        </p:spPr>
        <p:txBody>
          <a:bodyPr/>
          <a:lstStyle/>
          <a:p>
            <a:fld id="{0CAB06F6-E685-BB44-8251-DAABC7824548}" type="datetime1">
              <a:rPr lang="en-US" smtClean="0"/>
              <a:t>12/15/2025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 y="6492240"/>
            <a:ext cx="429207" cy="365125"/>
          </a:xfrm>
        </p:spPr>
        <p:txBody>
          <a:bodyPr/>
          <a:lstStyle/>
          <a:p>
            <a:fld id="{CC057153-B650-4DEB-B370-79DDCFDCE934}" type="slidenum">
              <a:rPr lang="en-US" smtClean="0"/>
              <a:t>‹#›</a:t>
            </a:fld>
            <a:endParaRPr lang="en-US"/>
          </a:p>
        </p:txBody>
      </p:sp>
      <p:cxnSp>
        <p:nvCxnSpPr>
          <p:cNvPr id="12" name="Straight Connector 11">
            <a:extLst>
              <a:ext uri="{FF2B5EF4-FFF2-40B4-BE49-F238E27FC236}">
                <a16:creationId xmlns:a16="http://schemas.microsoft.com/office/drawing/2014/main" id="{BB030F47-B045-036A-B67B-EF84DE9E2A8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74611DE4-D3F2-8522-9161-AA66017D25C5}"/>
              </a:ext>
            </a:extLst>
          </p:cNvPr>
          <p:cNvSpPr>
            <a:spLocks noGrp="1"/>
          </p:cNvSpPr>
          <p:nvPr>
            <p:ph sz="quarter" idx="14"/>
          </p:nvPr>
        </p:nvSpPr>
        <p:spPr>
          <a:xfrm>
            <a:off x="612646" y="1710153"/>
            <a:ext cx="8053370" cy="45353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0">
            <a:extLst>
              <a:ext uri="{FF2B5EF4-FFF2-40B4-BE49-F238E27FC236}">
                <a16:creationId xmlns:a16="http://schemas.microsoft.com/office/drawing/2014/main" id="{30B91F0A-C479-FEF7-833F-CCE5C4EB4617}"/>
              </a:ext>
            </a:extLst>
          </p:cNvPr>
          <p:cNvSpPr>
            <a:spLocks noGrp="1"/>
          </p:cNvSpPr>
          <p:nvPr>
            <p:ph type="pic" sz="quarter" idx="13" hasCustomPrompt="1"/>
          </p:nvPr>
        </p:nvSpPr>
        <p:spPr>
          <a:xfrm>
            <a:off x="8935487" y="0"/>
            <a:ext cx="325651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cxnSp>
        <p:nvCxnSpPr>
          <p:cNvPr id="6" name="Straight Connector 5">
            <a:extLst>
              <a:ext uri="{FF2B5EF4-FFF2-40B4-BE49-F238E27FC236}">
                <a16:creationId xmlns:a16="http://schemas.microsoft.com/office/drawing/2014/main" id="{83378864-FFEC-CA89-08FD-A1FFF3F03CA9}"/>
              </a:ext>
            </a:extLst>
          </p:cNvPr>
          <p:cNvCxnSpPr>
            <a:cxnSpLocks/>
          </p:cNvCxnSpPr>
          <p:nvPr userDrawn="1"/>
        </p:nvCxnSpPr>
        <p:spPr>
          <a:xfrm>
            <a:off x="893548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7055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p:spPr>
        <p:txBody>
          <a:bodyPr/>
          <a:lstStyle>
            <a:lvl1pPr>
              <a:defRPr>
                <a:solidFill>
                  <a:schemeClr val="tx1"/>
                </a:solidFill>
                <a:effectLst/>
              </a:defRPr>
            </a:lvl1pPr>
          </a:lstStyle>
          <a:p>
            <a:fld id="{18FB12C4-D228-0548-ADB4-1A4C8851F4D3}"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8659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8C3E4-9A2C-A408-E558-ACBB88C70840}"/>
              </a:ext>
            </a:extLst>
          </p:cNvPr>
          <p:cNvSpPr>
            <a:spLocks noGrp="1"/>
          </p:cNvSpPr>
          <p:nvPr>
            <p:ph type="title"/>
          </p:nvPr>
        </p:nvSpPr>
        <p:spPr>
          <a:xfrm>
            <a:off x="612649" y="632326"/>
            <a:ext cx="4494189" cy="1288169"/>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1905" y="2231455"/>
            <a:ext cx="4564377" cy="42976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6954" y="5260879"/>
            <a:ext cx="1494474" cy="429768"/>
          </a:xfrm>
        </p:spPr>
        <p:txBody>
          <a:bodyPr/>
          <a:lstStyle/>
          <a:p>
            <a:fld id="{2992CB46-8CF1-8348-978D-ADB871DB2637}"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601" y="6492240"/>
            <a:ext cx="429207" cy="365760"/>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9" name="Content Placeholder 7">
            <a:extLst>
              <a:ext uri="{FF2B5EF4-FFF2-40B4-BE49-F238E27FC236}">
                <a16:creationId xmlns:a16="http://schemas.microsoft.com/office/drawing/2014/main" id="{3FB30328-57E8-EA3D-F9A4-154570AE3DF0}"/>
              </a:ext>
            </a:extLst>
          </p:cNvPr>
          <p:cNvSpPr>
            <a:spLocks noGrp="1"/>
          </p:cNvSpPr>
          <p:nvPr>
            <p:ph sz="quarter" idx="14"/>
          </p:nvPr>
        </p:nvSpPr>
        <p:spPr>
          <a:xfrm>
            <a:off x="612775" y="2068714"/>
            <a:ext cx="4494063" cy="41569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39DAEF4D-3959-2C17-59C0-0C51806BBED5}"/>
              </a:ext>
            </a:extLst>
          </p:cNvPr>
          <p:cNvSpPr>
            <a:spLocks noGrp="1"/>
          </p:cNvSpPr>
          <p:nvPr>
            <p:ph type="pic" sz="quarter" idx="15" hasCustomPrompt="1"/>
          </p:nvPr>
        </p:nvSpPr>
        <p:spPr>
          <a:xfrm>
            <a:off x="5658928" y="0"/>
            <a:ext cx="6533072" cy="6858000"/>
          </a:xfrm>
          <a:prstGeom prst="rect">
            <a:avLst/>
          </a:prstGeom>
          <a:blipFill dpi="0" rotWithShape="1">
            <a:blip r:embed="rId2">
              <a:alphaModFix amt="60000"/>
            </a:blip>
            <a:srcRect/>
            <a:stretch>
              <a:fillRect l="-154" r="-154"/>
            </a:stretch>
          </a:blipFill>
        </p:spPr>
        <p:txBody>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8812D87E-65D6-AA23-C2F1-6ACD679648B1}"/>
              </a:ext>
            </a:extLst>
          </p:cNvPr>
          <p:cNvCxnSpPr>
            <a:cxnSpLocks/>
          </p:cNvCxnSpPr>
          <p:nvPr userDrawn="1"/>
        </p:nvCxnSpPr>
        <p:spPr>
          <a:xfrm>
            <a:off x="431800" y="164150"/>
            <a:ext cx="5213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1A446-6BAE-22CC-E376-C7034DBFDE71}"/>
              </a:ext>
            </a:extLst>
          </p:cNvPr>
          <p:cNvCxnSpPr>
            <a:cxnSpLocks/>
          </p:cNvCxnSpPr>
          <p:nvPr userDrawn="1"/>
        </p:nvCxnSpPr>
        <p:spPr>
          <a:xfrm>
            <a:off x="5656309" y="37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047466-B04C-40AF-946A-45572220C73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5553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96FAE0-B42A-699E-0194-1D9B07385D83}"/>
              </a:ext>
            </a:extLst>
          </p:cNvPr>
          <p:cNvSpPr>
            <a:spLocks noGrp="1"/>
          </p:cNvSpPr>
          <p:nvPr>
            <p:ph type="title"/>
          </p:nvPr>
        </p:nvSpPr>
        <p:spPr>
          <a:xfrm>
            <a:off x="8212663" y="634999"/>
            <a:ext cx="3363514" cy="1667226"/>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79"/>
            <a:ext cx="1494473" cy="429768"/>
          </a:xfrm>
        </p:spPr>
        <p:txBody>
          <a:bodyPr/>
          <a:lstStyle>
            <a:lvl1pPr>
              <a:defRPr>
                <a:solidFill>
                  <a:schemeClr val="tx1"/>
                </a:solidFill>
                <a:effectLst/>
              </a:defRPr>
            </a:lvl1pPr>
          </a:lstStyle>
          <a:p>
            <a:fld id="{C35D9022-AF13-914E-AAF5-06802DCD2AF1}"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13" name="Picture Placeholder 10">
            <a:extLst>
              <a:ext uri="{FF2B5EF4-FFF2-40B4-BE49-F238E27FC236}">
                <a16:creationId xmlns:a16="http://schemas.microsoft.com/office/drawing/2014/main" id="{2CCC32EC-CCE1-D04B-E748-1BE84D20874B}"/>
              </a:ext>
            </a:extLst>
          </p:cNvPr>
          <p:cNvSpPr>
            <a:spLocks noGrp="1"/>
          </p:cNvSpPr>
          <p:nvPr>
            <p:ph type="pic" sz="quarter" idx="14" hasCustomPrompt="1"/>
          </p:nvPr>
        </p:nvSpPr>
        <p:spPr>
          <a:xfrm>
            <a:off x="597134" y="0"/>
            <a:ext cx="698701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14" name="Content Placeholder 7">
            <a:extLst>
              <a:ext uri="{FF2B5EF4-FFF2-40B4-BE49-F238E27FC236}">
                <a16:creationId xmlns:a16="http://schemas.microsoft.com/office/drawing/2014/main" id="{8B608AF4-46F5-990E-C133-313D6B22C312}"/>
              </a:ext>
            </a:extLst>
          </p:cNvPr>
          <p:cNvSpPr>
            <a:spLocks noGrp="1"/>
          </p:cNvSpPr>
          <p:nvPr>
            <p:ph sz="quarter" idx="15"/>
          </p:nvPr>
        </p:nvSpPr>
        <p:spPr>
          <a:xfrm>
            <a:off x="8212790" y="2450529"/>
            <a:ext cx="3363513" cy="38546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8B378FF-8198-DC37-BA5B-473DEDD75988}"/>
              </a:ext>
            </a:extLst>
          </p:cNvPr>
          <p:cNvCxnSpPr>
            <a:cxnSpLocks/>
          </p:cNvCxnSpPr>
          <p:nvPr userDrawn="1"/>
        </p:nvCxnSpPr>
        <p:spPr>
          <a:xfrm>
            <a:off x="7584144" y="164150"/>
            <a:ext cx="4607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4E56D6-14F7-4AF8-BCF3-2B60F1174250}"/>
              </a:ext>
            </a:extLst>
          </p:cNvPr>
          <p:cNvCxnSpPr>
            <a:cxnSpLocks/>
          </p:cNvCxnSpPr>
          <p:nvPr userDrawn="1"/>
        </p:nvCxnSpPr>
        <p:spPr>
          <a:xfrm>
            <a:off x="75882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24FBA-09F1-E77D-0C3E-A914CBD5F4F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511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3E7AA6-3E01-E0FE-40A6-864DFD88873B}"/>
              </a:ext>
            </a:extLst>
          </p:cNvPr>
          <p:cNvSpPr>
            <a:spLocks noGrp="1"/>
          </p:cNvSpPr>
          <p:nvPr>
            <p:ph type="title"/>
          </p:nvPr>
        </p:nvSpPr>
        <p:spPr>
          <a:xfrm>
            <a:off x="615697" y="634999"/>
            <a:ext cx="3363510" cy="1667226"/>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4711" y="2231455"/>
            <a:ext cx="4564377" cy="42976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29760" y="5260879"/>
            <a:ext cx="1494474" cy="429768"/>
          </a:xfrm>
        </p:spPr>
        <p:txBody>
          <a:bodyPr/>
          <a:lstStyle/>
          <a:p>
            <a:fld id="{4D3895DF-CE00-4443-B506-04551A131964}"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593"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4" name="Content Placeholder 7">
            <a:extLst>
              <a:ext uri="{FF2B5EF4-FFF2-40B4-BE49-F238E27FC236}">
                <a16:creationId xmlns:a16="http://schemas.microsoft.com/office/drawing/2014/main" id="{07C31AA0-00A0-8749-8CC5-95B234604803}"/>
              </a:ext>
            </a:extLst>
          </p:cNvPr>
          <p:cNvSpPr>
            <a:spLocks noGrp="1"/>
          </p:cNvSpPr>
          <p:nvPr>
            <p:ph sz="quarter" idx="14"/>
          </p:nvPr>
        </p:nvSpPr>
        <p:spPr>
          <a:xfrm>
            <a:off x="615824" y="2450529"/>
            <a:ext cx="3363513" cy="3814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0">
            <a:extLst>
              <a:ext uri="{FF2B5EF4-FFF2-40B4-BE49-F238E27FC236}">
                <a16:creationId xmlns:a16="http://schemas.microsoft.com/office/drawing/2014/main" id="{ABDC61D1-0D87-5A5A-4C73-5CAFD8889E02}"/>
              </a:ext>
            </a:extLst>
          </p:cNvPr>
          <p:cNvSpPr>
            <a:spLocks noGrp="1"/>
          </p:cNvSpPr>
          <p:nvPr>
            <p:ph type="pic" sz="quarter" idx="15" hasCustomPrompt="1"/>
          </p:nvPr>
        </p:nvSpPr>
        <p:spPr>
          <a:xfrm>
            <a:off x="4607856"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cxnSp>
        <p:nvCxnSpPr>
          <p:cNvPr id="9" name="Straight Connector 8">
            <a:extLst>
              <a:ext uri="{FF2B5EF4-FFF2-40B4-BE49-F238E27FC236}">
                <a16:creationId xmlns:a16="http://schemas.microsoft.com/office/drawing/2014/main" id="{56838F21-75ED-E44B-42EB-FC7FE5E930B5}"/>
              </a:ext>
            </a:extLst>
          </p:cNvPr>
          <p:cNvCxnSpPr>
            <a:cxnSpLocks/>
          </p:cNvCxnSpPr>
          <p:nvPr userDrawn="1"/>
        </p:nvCxnSpPr>
        <p:spPr>
          <a:xfrm>
            <a:off x="431800" y="164150"/>
            <a:ext cx="41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F9AEDF6-9814-FD08-73EB-63D58BF776EA}"/>
              </a:ext>
            </a:extLst>
          </p:cNvPr>
          <p:cNvCxnSpPr>
            <a:cxnSpLocks/>
          </p:cNvCxnSpPr>
          <p:nvPr userDrawn="1"/>
        </p:nvCxnSpPr>
        <p:spPr>
          <a:xfrm>
            <a:off x="460189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8CA044-325A-12D3-37BC-BDCEBBC342C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2123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DD9488-FAAC-3468-EC84-62DCAA385014}"/>
              </a:ext>
            </a:extLst>
          </p:cNvPr>
          <p:cNvSpPr>
            <a:spLocks noGrp="1"/>
          </p:cNvSpPr>
          <p:nvPr>
            <p:ph type="title"/>
          </p:nvPr>
        </p:nvSpPr>
        <p:spPr>
          <a:xfrm>
            <a:off x="8888061" y="634999"/>
            <a:ext cx="2699254" cy="2214453"/>
          </a:xfrm>
        </p:spPr>
        <p:txBody>
          <a:bodyPr anchor="t"/>
          <a:lstStyle/>
          <a:p>
            <a:r>
              <a:rPr lang="en-US"/>
              <a:t>Click to edit Master title style</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2067301" y="2231454"/>
            <a:ext cx="4564376" cy="429768"/>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532352" y="5260879"/>
            <a:ext cx="1494475" cy="429768"/>
          </a:xfrm>
        </p:spPr>
        <p:txBody>
          <a:bodyPr/>
          <a:lstStyle/>
          <a:p>
            <a:fld id="{E242787B-6DCB-1542-A351-2D27DB5C9EB5}" type="datetime1">
              <a:rPr lang="en-US" smtClean="0"/>
              <a:t>12/15/2025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2" y="6492513"/>
            <a:ext cx="429207" cy="365125"/>
          </a:xfrm>
        </p:spPr>
        <p:txBody>
          <a:bodyPr/>
          <a:lstStyle/>
          <a:p>
            <a:fld id="{CC057153-B650-4DEB-B370-79DDCFDCE934}" type="slidenum">
              <a:rPr lang="en-US" smtClean="0"/>
              <a:t>‹#›</a:t>
            </a:fld>
            <a:endParaRPr lang="en-US"/>
          </a:p>
        </p:txBody>
      </p:sp>
      <p:sp>
        <p:nvSpPr>
          <p:cNvPr id="13" name="Picture Placeholder 9">
            <a:extLst>
              <a:ext uri="{FF2B5EF4-FFF2-40B4-BE49-F238E27FC236}">
                <a16:creationId xmlns:a16="http://schemas.microsoft.com/office/drawing/2014/main" id="{9785BB1B-C644-BA77-7DDD-02B6EA405BF6}"/>
              </a:ext>
            </a:extLst>
          </p:cNvPr>
          <p:cNvSpPr>
            <a:spLocks noGrp="1"/>
          </p:cNvSpPr>
          <p:nvPr>
            <p:ph type="pic" sz="quarter" idx="18" hasCustomPrompt="1"/>
          </p:nvPr>
        </p:nvSpPr>
        <p:spPr>
          <a:xfrm>
            <a:off x="604685" y="0"/>
            <a:ext cx="764495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14" name="Content Placeholder 7">
            <a:extLst>
              <a:ext uri="{FF2B5EF4-FFF2-40B4-BE49-F238E27FC236}">
                <a16:creationId xmlns:a16="http://schemas.microsoft.com/office/drawing/2014/main" id="{8E56834F-CC6F-AB0D-0C2D-D32A96F77227}"/>
              </a:ext>
            </a:extLst>
          </p:cNvPr>
          <p:cNvSpPr>
            <a:spLocks noGrp="1"/>
          </p:cNvSpPr>
          <p:nvPr>
            <p:ph sz="quarter" idx="14"/>
          </p:nvPr>
        </p:nvSpPr>
        <p:spPr>
          <a:xfrm>
            <a:off x="8889055"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F9841FB-35AF-1919-0953-5642770662AC}"/>
              </a:ext>
            </a:extLst>
          </p:cNvPr>
          <p:cNvCxnSpPr>
            <a:cxnSpLocks/>
          </p:cNvCxnSpPr>
          <p:nvPr userDrawn="1"/>
        </p:nvCxnSpPr>
        <p:spPr>
          <a:xfrm>
            <a:off x="8259492" y="164150"/>
            <a:ext cx="3932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8AE5DC-7AFC-CD99-8A67-46A580A7DEFE}"/>
              </a:ext>
            </a:extLst>
          </p:cNvPr>
          <p:cNvCxnSpPr>
            <a:cxnSpLocks/>
          </p:cNvCxnSpPr>
          <p:nvPr userDrawn="1"/>
        </p:nvCxnSpPr>
        <p:spPr>
          <a:xfrm>
            <a:off x="825949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A6662-88AA-A191-B6D5-4B6DF99C8B1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946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D1278-B5CC-BDBD-8FA3-679C676A536D}"/>
              </a:ext>
            </a:extLst>
          </p:cNvPr>
          <p:cNvSpPr>
            <a:spLocks noGrp="1"/>
          </p:cNvSpPr>
          <p:nvPr>
            <p:ph type="title"/>
          </p:nvPr>
        </p:nvSpPr>
        <p:spPr>
          <a:xfrm>
            <a:off x="615697" y="634999"/>
            <a:ext cx="2699254" cy="221445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2638" y="2236683"/>
            <a:ext cx="4553921" cy="42976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80"/>
            <a:ext cx="1494476" cy="429768"/>
          </a:xfrm>
        </p:spPr>
        <p:txBody>
          <a:bodyPr/>
          <a:lstStyle/>
          <a:p>
            <a:fld id="{B71CD34A-E620-234C-80E5-E81441778490}"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0"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3" name="Content Placeholder 7">
            <a:extLst>
              <a:ext uri="{FF2B5EF4-FFF2-40B4-BE49-F238E27FC236}">
                <a16:creationId xmlns:a16="http://schemas.microsoft.com/office/drawing/2014/main" id="{4C1D2059-BF06-D57F-DC08-4CF8A0E3616D}"/>
              </a:ext>
            </a:extLst>
          </p:cNvPr>
          <p:cNvSpPr>
            <a:spLocks noGrp="1"/>
          </p:cNvSpPr>
          <p:nvPr>
            <p:ph sz="quarter" idx="14"/>
          </p:nvPr>
        </p:nvSpPr>
        <p:spPr>
          <a:xfrm>
            <a:off x="616691"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9">
            <a:extLst>
              <a:ext uri="{FF2B5EF4-FFF2-40B4-BE49-F238E27FC236}">
                <a16:creationId xmlns:a16="http://schemas.microsoft.com/office/drawing/2014/main" id="{FF55FC92-13DA-DA43-D4EE-90F1CFCD3002}"/>
              </a:ext>
            </a:extLst>
          </p:cNvPr>
          <p:cNvSpPr>
            <a:spLocks noGrp="1"/>
          </p:cNvSpPr>
          <p:nvPr>
            <p:ph type="pic" sz="quarter" idx="15"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9C4DF952-8FA0-48F5-F7EF-53D541404A33}"/>
              </a:ext>
            </a:extLst>
          </p:cNvPr>
          <p:cNvCxnSpPr>
            <a:cxnSpLocks/>
          </p:cNvCxnSpPr>
          <p:nvPr userDrawn="1"/>
        </p:nvCxnSpPr>
        <p:spPr>
          <a:xfrm>
            <a:off x="431800" y="164150"/>
            <a:ext cx="342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E75C3-3D50-62F4-97A1-08D85ABC212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9DCC5-4A76-A29C-BDAD-62E571E6267E}"/>
              </a:ext>
            </a:extLst>
          </p:cNvPr>
          <p:cNvCxnSpPr>
            <a:cxnSpLocks/>
          </p:cNvCxnSpPr>
          <p:nvPr userDrawn="1"/>
        </p:nvCxnSpPr>
        <p:spPr>
          <a:xfrm>
            <a:off x="386152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6910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C775AC-06F6-654A-B451-BF23AC7E4EB9}"/>
              </a:ext>
            </a:extLst>
          </p:cNvPr>
          <p:cNvSpPr>
            <a:spLocks noGrp="1"/>
          </p:cNvSpPr>
          <p:nvPr>
            <p:ph type="title"/>
          </p:nvPr>
        </p:nvSpPr>
        <p:spPr>
          <a:xfrm>
            <a:off x="612646" y="5012268"/>
            <a:ext cx="4019522" cy="1127275"/>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2" y="2231455"/>
            <a:ext cx="4564377" cy="42976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1" y="5260879"/>
            <a:ext cx="1494474" cy="429768"/>
          </a:xfrm>
        </p:spPr>
        <p:txBody>
          <a:bodyPr/>
          <a:lstStyle>
            <a:lvl1pPr>
              <a:defRPr>
                <a:solidFill>
                  <a:schemeClr val="tx1"/>
                </a:solidFill>
                <a:effectLst/>
              </a:defRPr>
            </a:lvl1pPr>
          </a:lstStyle>
          <a:p>
            <a:fld id="{E18AFC1E-5CDA-EE42-95A5-C2F245BB2156}"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 y="6492513"/>
            <a:ext cx="429207" cy="365125"/>
          </a:xfrm>
        </p:spPr>
        <p:txBody>
          <a:bodyPr/>
          <a:lstStyle/>
          <a:p>
            <a:fld id="{CC057153-B650-4DEB-B370-79DDCFDCE934}" type="slidenum">
              <a:rPr lang="en-US" smtClean="0"/>
              <a:t>‹#›</a:t>
            </a:fld>
            <a:endParaRPr lang="en-US"/>
          </a:p>
        </p:txBody>
      </p:sp>
      <p:sp>
        <p:nvSpPr>
          <p:cNvPr id="12" name="Picture Placeholder 10">
            <a:extLst>
              <a:ext uri="{FF2B5EF4-FFF2-40B4-BE49-F238E27FC236}">
                <a16:creationId xmlns:a16="http://schemas.microsoft.com/office/drawing/2014/main" id="{13020A22-5D19-D344-F727-D4D20AA1FB7F}"/>
              </a:ext>
            </a:extLst>
          </p:cNvPr>
          <p:cNvSpPr>
            <a:spLocks noGrp="1"/>
          </p:cNvSpPr>
          <p:nvPr>
            <p:ph type="pic" sz="quarter" idx="14" hasCustomPrompt="1"/>
          </p:nvPr>
        </p:nvSpPr>
        <p:spPr>
          <a:xfrm>
            <a:off x="598303" y="0"/>
            <a:ext cx="11593695" cy="4635132"/>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13" name="Content Placeholder 7">
            <a:extLst>
              <a:ext uri="{FF2B5EF4-FFF2-40B4-BE49-F238E27FC236}">
                <a16:creationId xmlns:a16="http://schemas.microsoft.com/office/drawing/2014/main" id="{FB7ED5EB-305D-576F-1A1C-06E6B2A0F31B}"/>
              </a:ext>
            </a:extLst>
          </p:cNvPr>
          <p:cNvSpPr>
            <a:spLocks noGrp="1"/>
          </p:cNvSpPr>
          <p:nvPr>
            <p:ph sz="quarter" idx="15"/>
          </p:nvPr>
        </p:nvSpPr>
        <p:spPr>
          <a:xfrm>
            <a:off x="5156009" y="5012267"/>
            <a:ext cx="6426391" cy="124157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36A42A28-5C2F-9093-B5D9-C2651F290DF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437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25E99-2E4D-268B-5E93-5F4B4D25A22A}"/>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E626BD0-BD46-934B-ADDF-CF3299725EE4}" type="datetime1">
              <a:rPr lang="en-US" smtClean="0"/>
              <a:t>12/15/2025</a:t>
            </a:fld>
            <a:endParaRPr lang="en-US"/>
          </a:p>
        </p:txBody>
      </p:sp>
      <p:sp>
        <p:nvSpPr>
          <p:cNvPr id="9" name="Picture Placeholder 10">
            <a:extLst>
              <a:ext uri="{FF2B5EF4-FFF2-40B4-BE49-F238E27FC236}">
                <a16:creationId xmlns:a16="http://schemas.microsoft.com/office/drawing/2014/main" id="{9FDEF7EB-1801-E3D3-0EB3-A17D6AD2341A}"/>
              </a:ext>
            </a:extLst>
          </p:cNvPr>
          <p:cNvSpPr>
            <a:spLocks noGrp="1"/>
          </p:cNvSpPr>
          <p:nvPr>
            <p:ph type="pic" sz="quarter" idx="14" hasCustomPrompt="1"/>
          </p:nvPr>
        </p:nvSpPr>
        <p:spPr>
          <a:xfrm>
            <a:off x="612645" y="0"/>
            <a:ext cx="11579353" cy="3443331"/>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81C221A2-8407-5746-E87B-3CEAD025CD3F}"/>
              </a:ext>
            </a:extLst>
          </p:cNvPr>
          <p:cNvSpPr>
            <a:spLocks noGrp="1"/>
          </p:cNvSpPr>
          <p:nvPr>
            <p:ph sz="quarter" idx="15"/>
          </p:nvPr>
        </p:nvSpPr>
        <p:spPr>
          <a:xfrm>
            <a:off x="4122370" y="3880757"/>
            <a:ext cx="7460029" cy="2443843"/>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4" name="Straight Connector 3">
            <a:extLst>
              <a:ext uri="{FF2B5EF4-FFF2-40B4-BE49-F238E27FC236}">
                <a16:creationId xmlns:a16="http://schemas.microsoft.com/office/drawing/2014/main" id="{AE7E7B67-A585-C4C0-BD50-861ED489B13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7672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37DE76-E217-D796-38E2-BE156016BD58}"/>
              </a:ext>
            </a:extLst>
          </p:cNvPr>
          <p:cNvSpPr>
            <a:spLocks noGrp="1"/>
          </p:cNvSpPr>
          <p:nvPr>
            <p:ph type="title"/>
          </p:nvPr>
        </p:nvSpPr>
        <p:spPr>
          <a:xfrm>
            <a:off x="598328" y="634999"/>
            <a:ext cx="3021868" cy="1773540"/>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1EC6455-E06F-4448-8EA7-FF67E5DC7A22}"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10" name="Content Placeholder 7">
            <a:extLst>
              <a:ext uri="{FF2B5EF4-FFF2-40B4-BE49-F238E27FC236}">
                <a16:creationId xmlns:a16="http://schemas.microsoft.com/office/drawing/2014/main" id="{38AE8B48-2473-88AA-21D0-3F9273AC0BDE}"/>
              </a:ext>
            </a:extLst>
          </p:cNvPr>
          <p:cNvSpPr>
            <a:spLocks noGrp="1"/>
          </p:cNvSpPr>
          <p:nvPr>
            <p:ph sz="quarter" idx="16"/>
          </p:nvPr>
        </p:nvSpPr>
        <p:spPr>
          <a:xfrm>
            <a:off x="4122370" y="634999"/>
            <a:ext cx="7460029" cy="2330455"/>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9CF2FA52-EFAF-6671-1458-CF597D619DA6}"/>
              </a:ext>
            </a:extLst>
          </p:cNvPr>
          <p:cNvSpPr>
            <a:spLocks noGrp="1"/>
          </p:cNvSpPr>
          <p:nvPr>
            <p:ph type="pic" sz="quarter" idx="15" hasCustomPrompt="1"/>
          </p:nvPr>
        </p:nvSpPr>
        <p:spPr>
          <a:xfrm>
            <a:off x="597745" y="3636524"/>
            <a:ext cx="11594254"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cxnSp>
        <p:nvCxnSpPr>
          <p:cNvPr id="4" name="Straight Connector 3">
            <a:extLst>
              <a:ext uri="{FF2B5EF4-FFF2-40B4-BE49-F238E27FC236}">
                <a16:creationId xmlns:a16="http://schemas.microsoft.com/office/drawing/2014/main" id="{B4F2A9F8-8F3B-3616-48B8-F8DA72A7134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9701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43799" y="634990"/>
            <a:ext cx="4244009" cy="4227952"/>
          </a:xfrm>
        </p:spPr>
        <p:txBody>
          <a:bodyPr vert="horz" lIns="91440" tIns="45720" rIns="91440" bIns="45720" rtlCol="0" anchor="t">
            <a:normAutofit/>
          </a:bodyPr>
          <a:lstStyle>
            <a:lvl1pPr>
              <a:defRPr lang="en-US" sz="36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43799" y="5189329"/>
            <a:ext cx="3741886" cy="1033669"/>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85" y="2231733"/>
            <a:ext cx="4564375" cy="429205"/>
          </a:xfrm>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8" y="5261161"/>
            <a:ext cx="1494477" cy="429202"/>
          </a:xfrm>
        </p:spPr>
        <p:txBody>
          <a:bodyPr/>
          <a:lstStyle>
            <a:lvl1pPr>
              <a:defRPr>
                <a:solidFill>
                  <a:schemeClr val="tx1"/>
                </a:solidFill>
                <a:effectLst/>
              </a:defRPr>
            </a:lvl1pPr>
          </a:lstStyle>
          <a:p>
            <a:fld id="{6B7F706A-D109-3944-B52B-877BA50BC7DE}" type="datetime1">
              <a:rPr lang="en-US" smtClean="0"/>
              <a:t>12/15/2025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5" name="Picture Placeholder 13">
            <a:extLst>
              <a:ext uri="{FF2B5EF4-FFF2-40B4-BE49-F238E27FC236}">
                <a16:creationId xmlns:a16="http://schemas.microsoft.com/office/drawing/2014/main" id="{453992B1-FB53-5896-E556-2208A45F982B}"/>
              </a:ext>
            </a:extLst>
          </p:cNvPr>
          <p:cNvSpPr>
            <a:spLocks noGrp="1"/>
          </p:cNvSpPr>
          <p:nvPr>
            <p:ph type="pic" sz="quarter" idx="14" hasCustomPrompt="1"/>
          </p:nvPr>
        </p:nvSpPr>
        <p:spPr>
          <a:xfrm>
            <a:off x="597728" y="0"/>
            <a:ext cx="648892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b="1">
                <a:effectLst/>
              </a:rPr>
              <a:t> </a:t>
            </a:r>
            <a:endParaRPr lang="en-US"/>
          </a:p>
        </p:txBody>
      </p:sp>
      <p:cxnSp>
        <p:nvCxnSpPr>
          <p:cNvPr id="8" name="Straight Connector 7">
            <a:extLst>
              <a:ext uri="{FF2B5EF4-FFF2-40B4-BE49-F238E27FC236}">
                <a16:creationId xmlns:a16="http://schemas.microsoft.com/office/drawing/2014/main" id="{39A94CD3-3183-0F04-2405-7D52239F28A0}"/>
              </a:ext>
            </a:extLst>
          </p:cNvPr>
          <p:cNvCxnSpPr>
            <a:cxnSpLocks/>
          </p:cNvCxnSpPr>
          <p:nvPr userDrawn="1"/>
        </p:nvCxnSpPr>
        <p:spPr>
          <a:xfrm>
            <a:off x="7254575" y="164150"/>
            <a:ext cx="493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818A-B409-D3C7-1DEC-7919EC439E8E}"/>
              </a:ext>
            </a:extLst>
          </p:cNvPr>
          <p:cNvCxnSpPr>
            <a:cxnSpLocks/>
          </p:cNvCxnSpPr>
          <p:nvPr userDrawn="1"/>
        </p:nvCxnSpPr>
        <p:spPr>
          <a:xfrm>
            <a:off x="72545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8901F-66EF-1A3E-9AE7-B0A426C81DF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64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6BFCD-3259-DDE7-5625-EE56190B8F62}"/>
              </a:ext>
            </a:extLst>
          </p:cNvPr>
          <p:cNvCxnSpPr>
            <a:cxnSpLocks/>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3FCD0E4-9CD1-93F8-08DF-3BFC834A3E76}"/>
              </a:ext>
            </a:extLst>
          </p:cNvPr>
          <p:cNvSpPr>
            <a:spLocks noGrp="1"/>
          </p:cNvSpPr>
          <p:nvPr>
            <p:ph type="title"/>
          </p:nvPr>
        </p:nvSpPr>
        <p:spPr>
          <a:xfrm>
            <a:off x="612647" y="638736"/>
            <a:ext cx="10969753" cy="93268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3146" y="2231455"/>
            <a:ext cx="4564377" cy="42976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8191" y="5260876"/>
            <a:ext cx="1494468" cy="429768"/>
          </a:xfrm>
        </p:spPr>
        <p:txBody>
          <a:bodyPr/>
          <a:lstStyle/>
          <a:p>
            <a:fld id="{24773200-F230-534A-AA8E-3237E1017D06}"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842" y="6492874"/>
            <a:ext cx="429207" cy="365125"/>
          </a:xfrm>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2C378E9B-0BD2-F103-F591-68E71F4480E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A94BBE19-E3B2-673A-37AB-2329CE36DA87}"/>
              </a:ext>
            </a:extLst>
          </p:cNvPr>
          <p:cNvSpPr>
            <a:spLocks noGrp="1"/>
          </p:cNvSpPr>
          <p:nvPr>
            <p:ph sz="quarter" idx="14"/>
          </p:nvPr>
        </p:nvSpPr>
        <p:spPr>
          <a:xfrm>
            <a:off x="612648" y="1713653"/>
            <a:ext cx="4485564"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19D386B7-EEFC-D00F-7761-B261459996D2}"/>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Tree>
    <p:extLst>
      <p:ext uri="{BB962C8B-B14F-4D97-AF65-F5344CB8AC3E}">
        <p14:creationId xmlns:p14="http://schemas.microsoft.com/office/powerpoint/2010/main" val="18228740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F82DAF-8C88-BCF8-3DCD-BA0110CC6BB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AA955E6-9DAE-AA3C-BB38-0AC671A4095A}"/>
              </a:ext>
            </a:extLst>
          </p:cNvPr>
          <p:cNvSpPr>
            <a:spLocks noGrp="1"/>
          </p:cNvSpPr>
          <p:nvPr>
            <p:ph type="title"/>
          </p:nvPr>
        </p:nvSpPr>
        <p:spPr>
          <a:xfrm>
            <a:off x="612647" y="634999"/>
            <a:ext cx="10969753" cy="93268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96C85C2-F25E-3944-B64A-31ACAD72BA40}"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271A0C8E-B9F0-C8A0-7A87-A97B78C1C48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4025B090-9FA9-0FC5-EA6A-9BA0F54A4064}"/>
              </a:ext>
            </a:extLst>
          </p:cNvPr>
          <p:cNvSpPr>
            <a:spLocks noGrp="1"/>
          </p:cNvSpPr>
          <p:nvPr>
            <p:ph sz="quarter" idx="14"/>
          </p:nvPr>
        </p:nvSpPr>
        <p:spPr>
          <a:xfrm>
            <a:off x="612647" y="1912398"/>
            <a:ext cx="4637269" cy="4225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5">
            <a:extLst>
              <a:ext uri="{FF2B5EF4-FFF2-40B4-BE49-F238E27FC236}">
                <a16:creationId xmlns:a16="http://schemas.microsoft.com/office/drawing/2014/main" id="{7DCDC1A0-A2FE-AF32-199F-D7E415F47574}"/>
              </a:ext>
            </a:extLst>
          </p:cNvPr>
          <p:cNvSpPr>
            <a:spLocks noGrp="1"/>
          </p:cNvSpPr>
          <p:nvPr>
            <p:ph type="pic" sz="quarter" idx="13" hasCustomPrompt="1"/>
          </p:nvPr>
        </p:nvSpPr>
        <p:spPr>
          <a:xfrm>
            <a:off x="5737861" y="1929756"/>
            <a:ext cx="5741992" cy="42076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Tree>
    <p:extLst>
      <p:ext uri="{BB962C8B-B14F-4D97-AF65-F5344CB8AC3E}">
        <p14:creationId xmlns:p14="http://schemas.microsoft.com/office/powerpoint/2010/main" val="25998079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9A9DDD-8FD5-2897-8DC9-1CEC88541C50}"/>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3FF54FB-A206-6CBA-CEBE-32EE19C37BC1}"/>
              </a:ext>
            </a:extLst>
          </p:cNvPr>
          <p:cNvSpPr>
            <a:spLocks noGrp="1"/>
          </p:cNvSpPr>
          <p:nvPr>
            <p:ph type="title"/>
          </p:nvPr>
        </p:nvSpPr>
        <p:spPr>
          <a:xfrm>
            <a:off x="612647" y="634999"/>
            <a:ext cx="10969753" cy="93268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F3A96B8-82E0-6B4D-B0A8-9A4BCDF0FD2C}"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02BC9BBD-1994-9D19-11C8-FD27039C633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FF925AEE-0C06-4F24-B6E3-73484A4008DC}"/>
              </a:ext>
            </a:extLst>
          </p:cNvPr>
          <p:cNvSpPr>
            <a:spLocks noGrp="1"/>
          </p:cNvSpPr>
          <p:nvPr>
            <p:ph type="pic" sz="quarter" idx="13" hasCustomPrompt="1"/>
          </p:nvPr>
        </p:nvSpPr>
        <p:spPr>
          <a:xfrm>
            <a:off x="609601" y="1713653"/>
            <a:ext cx="5860862"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
        <p:nvSpPr>
          <p:cNvPr id="12" name="Content Placeholder 7">
            <a:extLst>
              <a:ext uri="{FF2B5EF4-FFF2-40B4-BE49-F238E27FC236}">
                <a16:creationId xmlns:a16="http://schemas.microsoft.com/office/drawing/2014/main" id="{422BCA1B-3481-37CE-708A-4CA6ACFAF7DA}"/>
              </a:ext>
            </a:extLst>
          </p:cNvPr>
          <p:cNvSpPr>
            <a:spLocks noGrp="1"/>
          </p:cNvSpPr>
          <p:nvPr>
            <p:ph sz="quarter" idx="14"/>
          </p:nvPr>
        </p:nvSpPr>
        <p:spPr>
          <a:xfrm>
            <a:off x="7103255" y="1704847"/>
            <a:ext cx="4479145"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75859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DE88D5F-773F-4748-992A-5C3C29E76AD7}"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43538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4501602" y="164150"/>
            <a:ext cx="7690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3D1319-A3E8-35B5-18BF-A7DAE36BE7FC}"/>
              </a:ext>
            </a:extLst>
          </p:cNvPr>
          <p:cNvSpPr>
            <a:spLocks noGrp="1"/>
          </p:cNvSpPr>
          <p:nvPr>
            <p:ph type="title"/>
          </p:nvPr>
        </p:nvSpPr>
        <p:spPr>
          <a:xfrm>
            <a:off x="612647" y="634999"/>
            <a:ext cx="3696859" cy="1316347"/>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D982C3F-36DC-0440-A19E-AA83413F223D}"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402FC37C-195C-E78C-A1E2-030CF77CBA2A}"/>
              </a:ext>
            </a:extLst>
          </p:cNvPr>
          <p:cNvSpPr>
            <a:spLocks noGrp="1"/>
          </p:cNvSpPr>
          <p:nvPr>
            <p:ph type="pic" sz="quarter" idx="13" hasCustomPrompt="1"/>
          </p:nvPr>
        </p:nvSpPr>
        <p:spPr>
          <a:xfrm>
            <a:off x="612646" y="2295145"/>
            <a:ext cx="3696856" cy="3927488"/>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sp>
        <p:nvSpPr>
          <p:cNvPr id="11" name="Content Placeholder 7">
            <a:extLst>
              <a:ext uri="{FF2B5EF4-FFF2-40B4-BE49-F238E27FC236}">
                <a16:creationId xmlns:a16="http://schemas.microsoft.com/office/drawing/2014/main" id="{2959E347-BAB4-7F1F-65EB-C586FE97DE1E}"/>
              </a:ext>
            </a:extLst>
          </p:cNvPr>
          <p:cNvSpPr>
            <a:spLocks noGrp="1"/>
          </p:cNvSpPr>
          <p:nvPr>
            <p:ph sz="quarter" idx="14"/>
          </p:nvPr>
        </p:nvSpPr>
        <p:spPr>
          <a:xfrm>
            <a:off x="4933150" y="647724"/>
            <a:ext cx="6644488" cy="5562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C63D850-B761-4DEA-5C9B-DE6AC0E856D9}"/>
              </a:ext>
            </a:extLst>
          </p:cNvPr>
          <p:cNvCxnSpPr>
            <a:cxnSpLocks/>
          </p:cNvCxnSpPr>
          <p:nvPr userDrawn="1"/>
        </p:nvCxnSpPr>
        <p:spPr>
          <a:xfrm>
            <a:off x="45016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6757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208" y="634999"/>
            <a:ext cx="6159851" cy="5844227"/>
          </a:xfrm>
        </p:spPr>
        <p:txBody>
          <a:bodyPr anchor="b">
            <a:normAutofit/>
          </a:bodyPr>
          <a:lstStyle>
            <a:lvl1pPr>
              <a:defRPr sz="6000" b="0" i="0">
                <a:latin typeface="+mj-lt"/>
                <a:ea typeface="Dotum" panose="020B0600000101010101" pitchFamily="34" charset="-127"/>
                <a:cs typeface="Noto Sans Kannada Thin" panose="020B0202040504020204" pitchFamily="34" charset="0"/>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65403" y="-1"/>
            <a:ext cx="5131677" cy="6222999"/>
          </a:xfrm>
          <a:prstGeom prst="rect">
            <a:avLst/>
          </a:prstGeom>
          <a:blipFill dpi="0" rotWithShape="1">
            <a:blip r:embed="rId2">
              <a:alphaModFix amt="60000"/>
            </a:blip>
            <a:srcRect/>
            <a:stretch>
              <a:fillRect l="-686" t="2" b="-4120"/>
            </a:stretch>
          </a:blipFill>
        </p:spPr>
        <p:txBody>
          <a:bodyPr/>
          <a:lstStyle>
            <a:lvl1pPr marL="0" indent="0">
              <a:buNone/>
              <a:defRPr/>
            </a:lvl1pPr>
          </a:lstStyle>
          <a:p>
            <a:r>
              <a:rPr lang="en-US"/>
              <a:t> </a:t>
            </a:r>
          </a:p>
        </p:txBody>
      </p:sp>
      <p:cxnSp>
        <p:nvCxnSpPr>
          <p:cNvPr id="4" name="Straight Connector 3">
            <a:extLst>
              <a:ext uri="{FF2B5EF4-FFF2-40B4-BE49-F238E27FC236}">
                <a16:creationId xmlns:a16="http://schemas.microsoft.com/office/drawing/2014/main" id="{28FA8915-517E-32B2-6836-7A69DEF7C849}"/>
              </a:ext>
            </a:extLst>
          </p:cNvPr>
          <p:cNvCxnSpPr>
            <a:cxnSpLocks/>
          </p:cNvCxnSpPr>
          <p:nvPr userDrawn="1"/>
        </p:nvCxnSpPr>
        <p:spPr>
          <a:xfrm>
            <a:off x="70603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6B2467-9468-3DE8-CA1C-7B68F7ED9A67}"/>
              </a:ext>
            </a:extLst>
          </p:cNvPr>
          <p:cNvCxnSpPr>
            <a:cxnSpLocks/>
          </p:cNvCxnSpPr>
          <p:nvPr userDrawn="1"/>
        </p:nvCxnSpPr>
        <p:spPr>
          <a:xfrm>
            <a:off x="0" y="164150"/>
            <a:ext cx="7060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77414" y="6375748"/>
            <a:ext cx="4847572" cy="363255"/>
          </a:xfrm>
          <a:prstGeom prst="rect">
            <a:avLst/>
          </a:prstGeom>
        </p:spPr>
        <p:txBody>
          <a:bodyPr anchor="ctr">
            <a:normAutofit/>
          </a:bodyPr>
          <a:lstStyle>
            <a:lvl1pPr marL="0" indent="0">
              <a:buNone/>
              <a:defRPr sz="1400" b="0" i="0">
                <a:latin typeface="+mj-lt"/>
              </a:defRPr>
            </a:lvl1pPr>
            <a:lvl2pPr>
              <a:defRPr sz="1600" b="0" i="0">
                <a:latin typeface="Univers Light" panose="020B0403020202020204" pitchFamily="34" charset="0"/>
              </a:defRPr>
            </a:lvl2pPr>
            <a:lvl3pPr>
              <a:defRPr sz="1600" b="0" i="0">
                <a:latin typeface="Univers Light" panose="020B0403020202020204" pitchFamily="34" charset="0"/>
              </a:defRPr>
            </a:lvl3pPr>
            <a:lvl4pPr>
              <a:defRPr sz="1600" b="0" i="0">
                <a:latin typeface="Univers Light" panose="020B0403020202020204" pitchFamily="34" charset="0"/>
              </a:defRPr>
            </a:lvl4pPr>
            <a:lvl5pPr>
              <a:defRPr sz="1600" b="0" i="0">
                <a:latin typeface="Univers Light"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29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lumMod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13C676-72E3-B810-A6B9-DCE36B8778A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C83582-5E0E-E3D3-3C94-4ACFD9A1C718}"/>
              </a:ext>
            </a:extLst>
          </p:cNvPr>
          <p:cNvSpPr>
            <a:spLocks noGrp="1"/>
          </p:cNvSpPr>
          <p:nvPr>
            <p:ph type="title"/>
          </p:nvPr>
        </p:nvSpPr>
        <p:spPr>
          <a:xfrm>
            <a:off x="634030" y="5109709"/>
            <a:ext cx="10369296"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F18D256-8D94-AD48-AC70-FA7FB4656784}" type="datetime1">
              <a:rPr lang="en-US" smtClean="0"/>
              <a:t>12/15/2025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B088E26B-9247-68F3-E9B8-157E22E9714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ADDD523-89BD-4FD5-9443-E7DD58338829}"/>
              </a:ext>
            </a:extLst>
          </p:cNvPr>
          <p:cNvSpPr>
            <a:spLocks noGrp="1"/>
          </p:cNvSpPr>
          <p:nvPr>
            <p:ph sz="quarter" idx="14" hasCustomPrompt="1"/>
          </p:nvPr>
        </p:nvSpPr>
        <p:spPr>
          <a:xfrm>
            <a:off x="634030" y="1374953"/>
            <a:ext cx="11128248" cy="3447288"/>
          </a:xfrm>
        </p:spPr>
        <p:txBody>
          <a:bodyPr>
            <a:noAutofit/>
          </a:bodyPr>
          <a:lstStyle>
            <a:lvl1pPr marL="0" indent="0">
              <a:lnSpc>
                <a:spcPct val="90000"/>
              </a:lnSpc>
              <a:buNone/>
              <a:defRPr sz="30000"/>
            </a:lvl1pPr>
          </a:lstStyle>
          <a:p>
            <a:pPr lvl="0"/>
            <a:r>
              <a:rPr lang="en-US"/>
              <a:t>##%</a:t>
            </a:r>
          </a:p>
        </p:txBody>
      </p:sp>
    </p:spTree>
    <p:extLst>
      <p:ext uri="{BB962C8B-B14F-4D97-AF65-F5344CB8AC3E}">
        <p14:creationId xmlns:p14="http://schemas.microsoft.com/office/powerpoint/2010/main" val="114232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240C4-9480-994E-0BD5-BF7BE95F9F7B}"/>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4A34DBE-5B8B-D933-E010-32D592317E81}"/>
              </a:ext>
            </a:extLst>
          </p:cNvPr>
          <p:cNvSpPr>
            <a:spLocks noGrp="1"/>
          </p:cNvSpPr>
          <p:nvPr>
            <p:ph type="title"/>
          </p:nvPr>
        </p:nvSpPr>
        <p:spPr>
          <a:xfrm>
            <a:off x="634030" y="5380383"/>
            <a:ext cx="6773934" cy="936333"/>
          </a:xfrm>
        </p:spPr>
        <p:txBody>
          <a:bodyPr anchor="b">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BC99D08-11FA-9A4F-8AE4-C4979B640AA7}" type="datetime1">
              <a:rPr lang="en-US" smtClean="0"/>
              <a:t>12/15/2025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6" name="Straight Connector 5">
            <a:extLst>
              <a:ext uri="{FF2B5EF4-FFF2-40B4-BE49-F238E27FC236}">
                <a16:creationId xmlns:a16="http://schemas.microsoft.com/office/drawing/2014/main" id="{63547AA0-CA68-609A-06D4-5F771838B5D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A2C14DB2-31D1-2A77-5862-79EC80A884B1}"/>
              </a:ext>
            </a:extLst>
          </p:cNvPr>
          <p:cNvSpPr>
            <a:spLocks noGrp="1"/>
          </p:cNvSpPr>
          <p:nvPr>
            <p:ph sz="quarter" idx="14" hasCustomPrompt="1"/>
          </p:nvPr>
        </p:nvSpPr>
        <p:spPr>
          <a:xfrm>
            <a:off x="634030" y="1374952"/>
            <a:ext cx="10367347" cy="3833147"/>
          </a:xfrm>
        </p:spPr>
        <p:txBody>
          <a:bodyPr>
            <a:noAutofit/>
          </a:bodyPr>
          <a:lstStyle>
            <a:lvl1pPr marL="0" indent="0">
              <a:lnSpc>
                <a:spcPct val="90000"/>
              </a:lnSpc>
              <a:buNone/>
              <a:defRPr sz="30000"/>
            </a:lvl1pPr>
          </a:lstStyle>
          <a:p>
            <a:pPr lvl="0"/>
            <a:r>
              <a:rPr lang="en-US"/>
              <a:t>##%</a:t>
            </a:r>
          </a:p>
        </p:txBody>
      </p:sp>
    </p:spTree>
    <p:extLst>
      <p:ext uri="{BB962C8B-B14F-4D97-AF65-F5344CB8AC3E}">
        <p14:creationId xmlns:p14="http://schemas.microsoft.com/office/powerpoint/2010/main" val="379574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8C624E-4F6C-E890-10DF-FE279DA2597D}"/>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0774BD-35B4-BDFD-98B2-123D58FC6550}"/>
              </a:ext>
            </a:extLst>
          </p:cNvPr>
          <p:cNvSpPr>
            <a:spLocks noGrp="1"/>
          </p:cNvSpPr>
          <p:nvPr>
            <p:ph type="title"/>
          </p:nvPr>
        </p:nvSpPr>
        <p:spPr>
          <a:xfrm>
            <a:off x="634030" y="5109709"/>
            <a:ext cx="10367340"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A8AE8B27-11F7-194F-8BAB-D7C03BEEA90A}" type="datetime1">
              <a:rPr lang="en-US" smtClean="0"/>
              <a:t>12/15/2025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5FD9BA66-49B9-422C-E28F-BA9E9DB6469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11">
            <a:extLst>
              <a:ext uri="{FF2B5EF4-FFF2-40B4-BE49-F238E27FC236}">
                <a16:creationId xmlns:a16="http://schemas.microsoft.com/office/drawing/2014/main" id="{856E9D3E-CEAC-9B88-5B32-F19B49057302}"/>
              </a:ext>
            </a:extLst>
          </p:cNvPr>
          <p:cNvSpPr>
            <a:spLocks noGrp="1"/>
          </p:cNvSpPr>
          <p:nvPr>
            <p:ph sz="quarter" idx="14" hasCustomPrompt="1"/>
          </p:nvPr>
        </p:nvSpPr>
        <p:spPr>
          <a:xfrm>
            <a:off x="634030" y="1340489"/>
            <a:ext cx="10369296" cy="3392424"/>
          </a:xfrm>
        </p:spPr>
        <p:txBody>
          <a:bodyPr>
            <a:noAutofit/>
          </a:bodyPr>
          <a:lstStyle>
            <a:lvl1pPr marL="0" indent="0">
              <a:lnSpc>
                <a:spcPct val="90000"/>
              </a:lnSpc>
              <a:buNone/>
              <a:defRPr sz="30000"/>
            </a:lvl1pPr>
          </a:lstStyle>
          <a:p>
            <a:pPr lvl="0"/>
            <a:r>
              <a:rPr lang="en-US"/>
              <a:t>##%</a:t>
            </a:r>
          </a:p>
        </p:txBody>
      </p:sp>
    </p:spTree>
    <p:extLst>
      <p:ext uri="{BB962C8B-B14F-4D97-AF65-F5344CB8AC3E}">
        <p14:creationId xmlns:p14="http://schemas.microsoft.com/office/powerpoint/2010/main" val="36671568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D627006-2F17-8195-85F1-6A04C935CD0A}"/>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09600" y="-1186864"/>
            <a:ext cx="10652760" cy="1050725"/>
          </a:xfrm>
        </p:spPr>
        <p:txBody>
          <a:bodyPr/>
          <a:lstStyle>
            <a:lvl1pPr>
              <a:defRPr cap="none" baseline="0"/>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9D6C909-3D7F-834E-BB68-316E18E888F7}" type="datetime1">
              <a:rPr lang="en-US" smtClean="0"/>
              <a:t>12/15/2025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C6DC5F9A-93BE-3155-B9FF-4F2B904E7ED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EB9CB9C1-FB48-2C3D-F797-DF062B37A94B}"/>
              </a:ext>
            </a:extLst>
          </p:cNvPr>
          <p:cNvSpPr>
            <a:spLocks noGrp="1"/>
          </p:cNvSpPr>
          <p:nvPr>
            <p:ph sz="quarter" idx="13" hasCustomPrompt="1"/>
          </p:nvPr>
        </p:nvSpPr>
        <p:spPr>
          <a:xfrm>
            <a:off x="609600" y="634999"/>
            <a:ext cx="10972800" cy="5669280"/>
          </a:xfrm>
          <a:prstGeom prst="rect">
            <a:avLst/>
          </a:prstGeom>
        </p:spPr>
        <p:txBody>
          <a:bodyPr anchor="t">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46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15D95-4353-B9DA-619F-62F51763C54C}"/>
              </a:ext>
            </a:extLst>
          </p:cNvPr>
          <p:cNvCxnSpPr>
            <a:cxnSpLocks/>
          </p:cNvCxnSpPr>
          <p:nvPr/>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8AEEAA7-1FB1-66FD-6698-0A692D3A2B96}"/>
              </a:ext>
            </a:extLst>
          </p:cNvPr>
          <p:cNvSpPr>
            <a:spLocks noGrp="1"/>
          </p:cNvSpPr>
          <p:nvPr>
            <p:ph type="title"/>
          </p:nvPr>
        </p:nvSpPr>
        <p:spPr>
          <a:xfrm>
            <a:off x="598327" y="5096040"/>
            <a:ext cx="10963656" cy="755659"/>
          </a:xfrm>
        </p:spPr>
        <p:txBody>
          <a:bodyPr anchor="b"/>
          <a:lstStyle/>
          <a:p>
            <a:r>
              <a:rPr lang="en-US"/>
              <a:t>Click to edit Master title style</a:t>
            </a:r>
          </a:p>
        </p:txBody>
      </p:sp>
      <p:sp>
        <p:nvSpPr>
          <p:cNvPr id="12" name="Subtitle 2">
            <a:extLst>
              <a:ext uri="{FF2B5EF4-FFF2-40B4-BE49-F238E27FC236}">
                <a16:creationId xmlns:a16="http://schemas.microsoft.com/office/drawing/2014/main" id="{F12A78E0-F03D-DA65-CE03-3BF1B174A306}"/>
              </a:ext>
            </a:extLst>
          </p:cNvPr>
          <p:cNvSpPr>
            <a:spLocks noGrp="1"/>
          </p:cNvSpPr>
          <p:nvPr>
            <p:ph type="subTitle" idx="1"/>
          </p:nvPr>
        </p:nvSpPr>
        <p:spPr>
          <a:xfrm>
            <a:off x="598328" y="5971305"/>
            <a:ext cx="10963656" cy="521208"/>
          </a:xfrm>
          <a:prstGeom prst="rect">
            <a:avLst/>
          </a:prstGeom>
        </p:spPr>
        <p:txBody>
          <a:bodyPr vert="horz" lIns="91440" tIns="45720" rIns="91440" bIns="45720" rtlCol="0" anchor="t">
            <a:normAutofit/>
          </a:bodyPr>
          <a:lstStyle>
            <a:lvl1pPr marL="0" indent="0">
              <a:buNone/>
              <a:defRPr lang="en-US" sz="1400" dirty="0"/>
            </a:lvl1pPr>
          </a:lstStyle>
          <a:p>
            <a:pPr lvl="0"/>
            <a:r>
              <a:rPr lang="en-US"/>
              <a:t>Click to edit Master subtitle style</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943BE1-14A2-AD48-96B1-88BA0DE8B86C}" type="datetime1">
              <a:rPr lang="en-US" smtClean="0"/>
              <a:t>12/15/2025</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98327" y="0"/>
            <a:ext cx="11593671" cy="4723939"/>
          </a:xfrm>
          <a:prstGeom prst="rect">
            <a:avLst/>
          </a:prstGeom>
          <a:blipFill dpi="0" rotWithShape="1">
            <a:blip r:embed="rId2">
              <a:alphaModFix amt="60000"/>
            </a:blip>
            <a:srcRect/>
            <a:stretch>
              <a:fillRect/>
            </a:stretch>
          </a:blipFill>
        </p:spPr>
        <p:txBody>
          <a:bodyPr/>
          <a:lstStyle>
            <a:lvl1pPr marL="0" indent="0">
              <a:buNone/>
              <a:defRPr/>
            </a:lvl1pPr>
          </a:lstStyle>
          <a:p>
            <a:r>
              <a:rPr lang="en-US" b="1">
                <a:effectLst/>
              </a:rPr>
              <a:t> </a:t>
            </a:r>
            <a:endParaRPr lang="en-US"/>
          </a:p>
        </p:txBody>
      </p:sp>
    </p:spTree>
    <p:extLst>
      <p:ext uri="{BB962C8B-B14F-4D97-AF65-F5344CB8AC3E}">
        <p14:creationId xmlns:p14="http://schemas.microsoft.com/office/powerpoint/2010/main" val="19684888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2">
            <a:lumMod val="9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A6BAF69-D870-EE43-874B-AC932294DF22}" type="datetime1">
              <a:rPr lang="en-US" smtClean="0"/>
              <a:t>12/15/2025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5"/>
            <a:ext cx="10972800" cy="5553985"/>
          </a:xfrm>
          <a:prstGeom prst="rect">
            <a:avLst/>
          </a:prstGeom>
        </p:spPr>
        <p:txBody>
          <a:bodyPr anchor="b">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765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4">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F7E9A70-5D05-F64F-A304-DFD75CCDEE2E}" type="datetime1">
              <a:rPr lang="en-US" smtClean="0"/>
              <a:t>12/15/2025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7"/>
            <a:ext cx="10972800" cy="5553985"/>
          </a:xfrm>
          <a:prstGeom prst="rect">
            <a:avLst/>
          </a:prstGeom>
        </p:spPr>
        <p:txBody>
          <a:bodyPr anchor="b">
            <a:normAutofit/>
          </a:bodyPr>
          <a:lstStyle>
            <a:lvl1pPr marL="0" indent="0">
              <a:lnSpc>
                <a:spcPct val="90000"/>
              </a:lnSpc>
              <a:buNone/>
              <a:defRPr sz="6000" b="0" cap="all" baseline="0">
                <a:solidFill>
                  <a:schemeClr val="accent1">
                    <a:lumMod val="25000"/>
                  </a:schemeClr>
                </a:solidFill>
              </a:defRPr>
            </a:lvl1pPr>
            <a:lvl2pPr marL="228600" indent="0">
              <a:lnSpc>
                <a:spcPct val="90000"/>
              </a:lnSpc>
              <a:buNone/>
              <a:defRPr sz="6000" b="0" cap="all" baseline="0">
                <a:solidFill>
                  <a:schemeClr val="accent1">
                    <a:lumMod val="25000"/>
                  </a:schemeClr>
                </a:solidFill>
              </a:defRPr>
            </a:lvl2pPr>
            <a:lvl3pPr marL="457200" indent="0">
              <a:lnSpc>
                <a:spcPct val="90000"/>
              </a:lnSpc>
              <a:buNone/>
              <a:defRPr sz="6000" b="0" cap="all" baseline="0">
                <a:solidFill>
                  <a:schemeClr val="accent1">
                    <a:lumMod val="25000"/>
                  </a:schemeClr>
                </a:solidFill>
              </a:defRPr>
            </a:lvl3pPr>
            <a:lvl4pPr marL="685800" indent="0">
              <a:lnSpc>
                <a:spcPct val="90000"/>
              </a:lnSpc>
              <a:buNone/>
              <a:defRPr sz="6000" b="0" cap="all" baseline="0">
                <a:solidFill>
                  <a:schemeClr val="accent1">
                    <a:lumMod val="25000"/>
                  </a:schemeClr>
                </a:solidFill>
              </a:defRPr>
            </a:lvl4pPr>
            <a:lvl5pPr marL="914400" indent="0">
              <a:lnSpc>
                <a:spcPct val="90000"/>
              </a:lnSpc>
              <a:buNone/>
              <a:defRPr sz="6000" b="0" cap="all" baseline="0">
                <a:solidFill>
                  <a:schemeClr val="accent1">
                    <a:lumMod val="25000"/>
                  </a:schemeClr>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249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5">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D151979D-E75F-A743-8C5B-88CDEDEC73D6}" type="datetime1">
              <a:rPr lang="en-US" smtClean="0"/>
              <a:t>12/15/2025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69011"/>
            <a:ext cx="10972800" cy="5553985"/>
          </a:xfrm>
          <a:prstGeom prst="rect">
            <a:avLst/>
          </a:prstGeom>
        </p:spPr>
        <p:txBody>
          <a:bodyPr anchor="b">
            <a:normAutofit/>
          </a:bodyPr>
          <a:lstStyle>
            <a:lvl1pPr marL="0" indent="0">
              <a:lnSpc>
                <a:spcPct val="90000"/>
              </a:lnSpc>
              <a:buNone/>
              <a:defRPr sz="6000" b="1" cap="all" baseline="0">
                <a:solidFill>
                  <a:schemeClr val="bg1"/>
                </a:solidFill>
              </a:defRPr>
            </a:lvl1pPr>
            <a:lvl2pPr marL="228600" indent="0">
              <a:lnSpc>
                <a:spcPct val="90000"/>
              </a:lnSpc>
              <a:buNone/>
              <a:defRPr sz="6000" b="1" cap="all" baseline="0">
                <a:solidFill>
                  <a:schemeClr val="bg1"/>
                </a:solidFill>
              </a:defRPr>
            </a:lvl2pPr>
            <a:lvl3pPr marL="457200" indent="0">
              <a:lnSpc>
                <a:spcPct val="90000"/>
              </a:lnSpc>
              <a:buNone/>
              <a:defRPr sz="6000" b="1" cap="all" baseline="0">
                <a:solidFill>
                  <a:schemeClr val="bg1"/>
                </a:solidFill>
              </a:defRPr>
            </a:lvl3pPr>
            <a:lvl4pPr marL="685800" indent="0">
              <a:lnSpc>
                <a:spcPct val="90000"/>
              </a:lnSpc>
              <a:buNone/>
              <a:defRPr sz="6000" b="1" cap="all" baseline="0">
                <a:solidFill>
                  <a:schemeClr val="bg1"/>
                </a:solidFill>
              </a:defRPr>
            </a:lvl4pPr>
            <a:lvl5pPr marL="914400" indent="0">
              <a:lnSpc>
                <a:spcPct val="90000"/>
              </a:lnSpc>
              <a:buNone/>
              <a:defRPr sz="6000" b="1" cap="all" baseline="0">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1064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8A1F-ACCA-80D1-B725-434280AEC75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3A49BD5-2A20-6D4F-BDE5-9C60FF133D72}"/>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tx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BC72B243-4245-AC4F-8428-841FDABED002}" type="datetime1">
              <a:rPr lang="en-US" smtClean="0"/>
              <a:t>12/15/2025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6" name="Straight Connector 5">
            <a:extLst>
              <a:ext uri="{FF2B5EF4-FFF2-40B4-BE49-F238E27FC236}">
                <a16:creationId xmlns:a16="http://schemas.microsoft.com/office/drawing/2014/main" id="{1EDBAF72-4C6A-14D9-5801-64F0FA350F7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6CA0554C-4FF8-F224-177F-D44E2EA0BFBB}"/>
              </a:ext>
            </a:extLst>
          </p:cNvPr>
          <p:cNvSpPr>
            <a:spLocks noGrp="1"/>
          </p:cNvSpPr>
          <p:nvPr>
            <p:ph sz="quarter" idx="13" hasCustomPrompt="1"/>
          </p:nvPr>
        </p:nvSpPr>
        <p:spPr>
          <a:xfrm>
            <a:off x="628953" y="1373807"/>
            <a:ext cx="10069527" cy="4060635"/>
          </a:xfrm>
          <a:prstGeom prst="rect">
            <a:avLst/>
          </a:prstGeom>
        </p:spPr>
        <p:txBody>
          <a:bodyPr anchor="t">
            <a:normAutofit/>
          </a:bodyPr>
          <a:lstStyle>
            <a:lvl1pPr marL="164592" indent="-164592">
              <a:lnSpc>
                <a:spcPct val="100000"/>
              </a:lnSpc>
              <a:spcBef>
                <a:spcPts val="0"/>
              </a:spcBef>
              <a:buNone/>
              <a:defRPr sz="3600" cap="all" baseline="0">
                <a:latin typeface="+mj-lt"/>
              </a:defRPr>
            </a:lvl1pPr>
          </a:lstStyle>
          <a:p>
            <a:pPr lvl="0"/>
            <a:r>
              <a:rPr lang="en-US"/>
              <a:t>CLICK TO ADD QUOTE</a:t>
            </a:r>
          </a:p>
        </p:txBody>
      </p:sp>
    </p:spTree>
    <p:extLst>
      <p:ext uri="{BB962C8B-B14F-4D97-AF65-F5344CB8AC3E}">
        <p14:creationId xmlns:p14="http://schemas.microsoft.com/office/powerpoint/2010/main" val="891905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FD47CB2-2DC0-2D1C-3E20-3B23C0394451}"/>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4940376-AFED-3D68-777A-172B7001E87B}"/>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01A4D632-3FB7-744B-8469-F41F493E43AE}" type="datetime1">
              <a:rPr lang="en-US" smtClean="0"/>
              <a:t>12/15/2025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315DE24C-5070-BB46-4081-8ED244198E0F}"/>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EE5118C8-ABCC-8F3E-B739-002235EBAB7C}"/>
              </a:ext>
            </a:extLst>
          </p:cNvPr>
          <p:cNvSpPr>
            <a:spLocks noGrp="1"/>
          </p:cNvSpPr>
          <p:nvPr>
            <p:ph sz="quarter" idx="13" hasCustomPrompt="1"/>
          </p:nvPr>
        </p:nvSpPr>
        <p:spPr>
          <a:xfrm>
            <a:off x="628953" y="667890"/>
            <a:ext cx="10069527" cy="4060635"/>
          </a:xfrm>
          <a:prstGeom prst="rect">
            <a:avLst/>
          </a:prstGeom>
        </p:spPr>
        <p:txBody>
          <a:bodyPr anchor="t">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a:t>CLICK TO ADD QUOTE</a:t>
            </a:r>
          </a:p>
        </p:txBody>
      </p:sp>
    </p:spTree>
    <p:extLst>
      <p:ext uri="{BB962C8B-B14F-4D97-AF65-F5344CB8AC3E}">
        <p14:creationId xmlns:p14="http://schemas.microsoft.com/office/powerpoint/2010/main" val="327951617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708A38-78BC-D3CE-5C55-65C094C8935A}"/>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05FFFF2-E35B-B16D-3D98-6A7B571A2044}"/>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BE62FDEF-F6CD-6E40-89C3-8A8BB711875E}" type="datetime1">
              <a:rPr lang="en-US" smtClean="0"/>
              <a:t>12/15/2025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B1108F76-E7E3-1812-8331-DCE59FFE0DFB}"/>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2D1EB142-2C95-07B2-16A2-D3B362900569}"/>
              </a:ext>
            </a:extLst>
          </p:cNvPr>
          <p:cNvSpPr>
            <a:spLocks noGrp="1"/>
          </p:cNvSpPr>
          <p:nvPr>
            <p:ph sz="quarter" idx="13" hasCustomPrompt="1"/>
          </p:nvPr>
        </p:nvSpPr>
        <p:spPr>
          <a:xfrm>
            <a:off x="628953" y="634635"/>
            <a:ext cx="10069527" cy="4799807"/>
          </a:xfrm>
          <a:prstGeom prst="rect">
            <a:avLst/>
          </a:prstGeom>
        </p:spPr>
        <p:txBody>
          <a:bodyPr anchor="b">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a:t>CLICK TO ADD QUOTE</a:t>
            </a:r>
          </a:p>
        </p:txBody>
      </p:sp>
    </p:spTree>
    <p:extLst>
      <p:ext uri="{BB962C8B-B14F-4D97-AF65-F5344CB8AC3E}">
        <p14:creationId xmlns:p14="http://schemas.microsoft.com/office/powerpoint/2010/main" val="2193145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3CF370-3CA5-B9C3-AA2C-1D52A27AD18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0"/>
            <a:ext cx="10923934" cy="1127756"/>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AA6F6B0-7BDB-FB4C-9D76-500FE2DDFD1B}" type="datetime1">
              <a:rPr lang="en-US" smtClean="0"/>
              <a:t>12/15/2025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3" name="Straight Connector 2">
            <a:extLst>
              <a:ext uri="{FF2B5EF4-FFF2-40B4-BE49-F238E27FC236}">
                <a16:creationId xmlns:a16="http://schemas.microsoft.com/office/drawing/2014/main" id="{0DA0E66B-621F-DCB6-E24E-748318E12F2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0CAE2F0-3041-7269-FCA3-14BE4B94ECBB}"/>
              </a:ext>
            </a:extLst>
          </p:cNvPr>
          <p:cNvSpPr>
            <a:spLocks noGrp="1"/>
          </p:cNvSpPr>
          <p:nvPr>
            <p:ph sz="quarter" idx="15"/>
          </p:nvPr>
        </p:nvSpPr>
        <p:spPr>
          <a:xfrm>
            <a:off x="634030" y="2129474"/>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202FAAFA-42C4-CFD2-DBA8-BC2201120380}"/>
              </a:ext>
            </a:extLst>
          </p:cNvPr>
          <p:cNvSpPr>
            <a:spLocks noGrp="1"/>
          </p:cNvSpPr>
          <p:nvPr>
            <p:ph sz="quarter" idx="16"/>
          </p:nvPr>
        </p:nvSpPr>
        <p:spPr>
          <a:xfrm>
            <a:off x="6290632" y="2128839"/>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15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A96DE7-ACFB-A025-20F2-1C9A4CEF7566}"/>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41197"/>
            <a:ext cx="10923934" cy="688973"/>
          </a:xfrm>
        </p:spPr>
        <p:txBody>
          <a:bodyPr>
            <a:normAutofit/>
          </a:bodyPr>
          <a:lstStyle>
            <a:lvl1pPr>
              <a:defRPr sz="3600"/>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C4869-D3B1-C341-9C4A-88DDA4DA192E}" type="datetime1">
              <a:rPr lang="en-US" smtClean="0"/>
              <a:t>12/15/2025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472" y="1456523"/>
            <a:ext cx="526664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AAF7DC9C-9332-6860-8B76-290D8AE372F7}"/>
              </a:ext>
            </a:extLst>
          </p:cNvPr>
          <p:cNvSpPr>
            <a:spLocks noGrp="1"/>
          </p:cNvSpPr>
          <p:nvPr>
            <p:ph sz="quarter" idx="15"/>
          </p:nvPr>
        </p:nvSpPr>
        <p:spPr>
          <a:xfrm>
            <a:off x="633470"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456523"/>
            <a:ext cx="527146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814A6650-A301-AE53-ACE9-C9F2CCD87CE8}"/>
              </a:ext>
            </a:extLst>
          </p:cNvPr>
          <p:cNvSpPr>
            <a:spLocks noGrp="1"/>
          </p:cNvSpPr>
          <p:nvPr>
            <p:ph sz="quarter" idx="16"/>
          </p:nvPr>
        </p:nvSpPr>
        <p:spPr>
          <a:xfrm>
            <a:off x="6290072"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FC723C3-DA4A-8D71-987B-EB7E7A74D1E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A141C8-6351-7BB4-B97D-32DF6F45DBC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30" y="634990"/>
            <a:ext cx="10923933" cy="1127761"/>
          </a:xfrm>
        </p:spPr>
        <p:txBody>
          <a:bodyPr>
            <a:normAutofit/>
          </a:bodyPr>
          <a:lstStyle>
            <a:lvl1pPr>
              <a:defRPr sz="3600"/>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1280AA4-9AC4-7644-BD1D-3608838FE24E}" type="datetime1">
              <a:rPr lang="en-US" smtClean="0"/>
              <a:t>12/15/2025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6" name="Straight Connector 5">
            <a:extLst>
              <a:ext uri="{FF2B5EF4-FFF2-40B4-BE49-F238E27FC236}">
                <a16:creationId xmlns:a16="http://schemas.microsoft.com/office/drawing/2014/main" id="{D88218CD-6934-8D18-A575-7C745D80A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8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E09A4A-7256-DFB0-F197-FAC31C991665}"/>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4081334A-D224-D041-9F63-26A9E0C05551}" type="datetime1">
              <a:rPr lang="en-US" smtClean="0"/>
              <a:t>12/15/2025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7" name="Straight Connector 6">
            <a:extLst>
              <a:ext uri="{FF2B5EF4-FFF2-40B4-BE49-F238E27FC236}">
                <a16:creationId xmlns:a16="http://schemas.microsoft.com/office/drawing/2014/main" id="{1571AA78-5D18-EE68-E9E7-A1075C78BC2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1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812441-B03B-71E2-9A2F-F3AF112B2CB1}"/>
              </a:ext>
            </a:extLst>
          </p:cNvPr>
          <p:cNvSpPr>
            <a:spLocks noGrp="1"/>
          </p:cNvSpPr>
          <p:nvPr>
            <p:ph type="ctrTitle"/>
          </p:nvPr>
        </p:nvSpPr>
        <p:spPr>
          <a:xfrm>
            <a:off x="612648" y="1373807"/>
            <a:ext cx="3892269" cy="3331896"/>
          </a:xfrm>
        </p:spPr>
        <p:txBody>
          <a:bodyPr vert="horz" lIns="91440" tIns="45720" rIns="91440" bIns="45720" rtlCol="0" anchor="t">
            <a:normAutofit/>
          </a:bodyPr>
          <a:lstStyle>
            <a:lvl1pPr>
              <a:defRPr lang="en-US" sz="3600" dirty="0"/>
            </a:lvl1pPr>
          </a:lstStyle>
          <a:p>
            <a:pPr lvl="0"/>
            <a:r>
              <a:rPr lang="en-US"/>
              <a:t>Click to edit Master title style</a:t>
            </a:r>
          </a:p>
        </p:txBody>
      </p:sp>
      <p:sp>
        <p:nvSpPr>
          <p:cNvPr id="6" name="Subtitle 2">
            <a:extLst>
              <a:ext uri="{FF2B5EF4-FFF2-40B4-BE49-F238E27FC236}">
                <a16:creationId xmlns:a16="http://schemas.microsoft.com/office/drawing/2014/main" id="{61F41BB3-E8DA-23DD-7C7E-6AEEA88BD674}"/>
              </a:ext>
            </a:extLst>
          </p:cNvPr>
          <p:cNvSpPr>
            <a:spLocks noGrp="1"/>
          </p:cNvSpPr>
          <p:nvPr>
            <p:ph type="subTitle" idx="1"/>
          </p:nvPr>
        </p:nvSpPr>
        <p:spPr>
          <a:xfrm>
            <a:off x="612649" y="4811646"/>
            <a:ext cx="3174160" cy="1411356"/>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p>
        </p:txBody>
      </p:sp>
      <p:cxnSp>
        <p:nvCxnSpPr>
          <p:cNvPr id="5" name="Straight Connector 4">
            <a:extLst>
              <a:ext uri="{FF2B5EF4-FFF2-40B4-BE49-F238E27FC236}">
                <a16:creationId xmlns:a16="http://schemas.microsoft.com/office/drawing/2014/main" id="{61F22791-F1DC-82EE-574A-946C4F39A8F5}"/>
              </a:ext>
            </a:extLst>
          </p:cNvPr>
          <p:cNvCxnSpPr>
            <a:cxnSpLocks/>
          </p:cNvCxnSpPr>
          <p:nvPr userDrawn="1"/>
        </p:nvCxnSpPr>
        <p:spPr>
          <a:xfrm>
            <a:off x="429209" y="164150"/>
            <a:ext cx="450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rot="16200000">
            <a:off x="-2067733" y="2231455"/>
            <a:ext cx="4564378" cy="429768"/>
          </a:xfrm>
        </p:spPr>
        <p:txBody>
          <a:bodyPr/>
          <a:lstStyle/>
          <a:p>
            <a:r>
              <a:rPr lang="en-US"/>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rot="16200000">
            <a:off x="-537354" y="5265452"/>
            <a:ext cx="1494475" cy="420624"/>
          </a:xfrm>
        </p:spPr>
        <p:txBody>
          <a:bodyPr/>
          <a:lstStyle/>
          <a:p>
            <a:fld id="{D6DB9EC1-C4C2-B548-AAAE-47A4C38F1382}" type="datetime1">
              <a:rPr lang="en-US" smtClean="0"/>
              <a:t>12/15/2025</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29" y="6492875"/>
            <a:ext cx="429207" cy="365125"/>
          </a:xfrm>
        </p:spPr>
        <p:txBody>
          <a:bodyPr/>
          <a:lstStyle/>
          <a:p>
            <a:fld id="{CC057153-B650-4DEB-B370-79DDCFDCE934}" type="slidenum">
              <a:rPr lang="en-US" smtClean="0"/>
              <a:t>‹#›</a:t>
            </a:fld>
            <a:endParaRPr lang="en-US"/>
          </a:p>
        </p:txBody>
      </p:sp>
      <p:sp>
        <p:nvSpPr>
          <p:cNvPr id="13" name="Picture Placeholder 10">
            <a:extLst>
              <a:ext uri="{FF2B5EF4-FFF2-40B4-BE49-F238E27FC236}">
                <a16:creationId xmlns:a16="http://schemas.microsoft.com/office/drawing/2014/main" id="{8E488C3A-0D21-4B03-AE9F-2575D71F1BE5}"/>
              </a:ext>
            </a:extLst>
          </p:cNvPr>
          <p:cNvSpPr>
            <a:spLocks noGrp="1"/>
          </p:cNvSpPr>
          <p:nvPr>
            <p:ph type="pic" sz="quarter" idx="13" hasCustomPrompt="1"/>
          </p:nvPr>
        </p:nvSpPr>
        <p:spPr>
          <a:xfrm>
            <a:off x="5111574" y="0"/>
            <a:ext cx="7080426"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a:t> </a:t>
            </a:r>
          </a:p>
        </p:txBody>
      </p:sp>
      <p:cxnSp>
        <p:nvCxnSpPr>
          <p:cNvPr id="10" name="Straight Connector 9">
            <a:extLst>
              <a:ext uri="{FF2B5EF4-FFF2-40B4-BE49-F238E27FC236}">
                <a16:creationId xmlns:a16="http://schemas.microsoft.com/office/drawing/2014/main" id="{EDC9DC64-28F1-DE35-BA93-42BE9EDD8B26}"/>
              </a:ext>
            </a:extLst>
          </p:cNvPr>
          <p:cNvCxnSpPr>
            <a:cxnSpLocks/>
          </p:cNvCxnSpPr>
          <p:nvPr userDrawn="1"/>
        </p:nvCxnSpPr>
        <p:spPr>
          <a:xfrm>
            <a:off x="493405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3CE87-786A-4910-E740-1852BBC75C5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5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30" y="634990"/>
            <a:ext cx="4096995" cy="1874006"/>
          </a:xfrm>
        </p:spPr>
        <p:txBody>
          <a:bodyPr anchor="t">
            <a:noAutofit/>
          </a:bodyPr>
          <a:lstStyle>
            <a:lvl1pPr>
              <a:defRPr sz="3600"/>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F2E9456-38E2-B645-89F2-A4EE19009666}" type="datetime1">
              <a:rPr lang="en-US" smtClean="0"/>
              <a:t>12/15/2025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CD4A6C7F-9167-3CFF-8E30-53AE9D6BB73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4020" y="2866804"/>
            <a:ext cx="4096987" cy="2989469"/>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062330" y="634989"/>
            <a:ext cx="6495633" cy="5857517"/>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A9C0A275-A2A5-8AD0-2E0F-DDE194CF8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1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0D70470-0208-0F43-B978-960D5782D9F1}" type="datetime1">
              <a:rPr lang="en-US" smtClean="0"/>
              <a:t>12/15/2025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03E95682-83E4-B8FD-0229-98470A1CACC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2BD7F5-CDD3-75CC-75F0-0D3B429420E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56D9DA0-6EE9-83EA-17DF-CC70C2448FC9}"/>
              </a:ext>
            </a:extLst>
          </p:cNvPr>
          <p:cNvSpPr>
            <a:spLocks noGrp="1"/>
          </p:cNvSpPr>
          <p:nvPr>
            <p:ph type="title"/>
          </p:nvPr>
        </p:nvSpPr>
        <p:spPr>
          <a:xfrm>
            <a:off x="612648" y="634990"/>
            <a:ext cx="3595634" cy="1762083"/>
          </a:xfrm>
        </p:spPr>
        <p:txBody>
          <a:bodyPr anchor="t">
            <a:normAutofit/>
          </a:bodyPr>
          <a:lstStyle>
            <a:lvl1pPr>
              <a:defRPr sz="3600"/>
            </a:lvl1pPr>
          </a:lstStyle>
          <a:p>
            <a:r>
              <a:rPr lang="en-US"/>
              <a:t>Click to edit Master title style</a:t>
            </a:r>
          </a:p>
        </p:txBody>
      </p:sp>
      <p:sp>
        <p:nvSpPr>
          <p:cNvPr id="11" name="Text Placeholder 3">
            <a:extLst>
              <a:ext uri="{FF2B5EF4-FFF2-40B4-BE49-F238E27FC236}">
                <a16:creationId xmlns:a16="http://schemas.microsoft.com/office/drawing/2014/main" id="{D578782C-4033-2DC8-D9E6-78F704FB0CD8}"/>
              </a:ext>
            </a:extLst>
          </p:cNvPr>
          <p:cNvSpPr>
            <a:spLocks noGrp="1"/>
          </p:cNvSpPr>
          <p:nvPr>
            <p:ph type="body" sz="half" idx="2"/>
          </p:nvPr>
        </p:nvSpPr>
        <p:spPr>
          <a:xfrm>
            <a:off x="612648" y="2521515"/>
            <a:ext cx="3585586" cy="370111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4782C0C8-F3A4-B2F1-131D-63904B515429}"/>
              </a:ext>
            </a:extLst>
          </p:cNvPr>
          <p:cNvSpPr>
            <a:spLocks noGrp="1"/>
          </p:cNvSpPr>
          <p:nvPr>
            <p:ph type="pic" idx="1" hasCustomPrompt="1"/>
          </p:nvPr>
        </p:nvSpPr>
        <p:spPr>
          <a:xfrm>
            <a:off x="5340483" y="634990"/>
            <a:ext cx="6139637" cy="5587643"/>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97509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30" y="1373816"/>
            <a:ext cx="10906802" cy="1607128"/>
          </a:xfrm>
        </p:spPr>
        <p:txBody>
          <a:bodyPr anchor="b">
            <a:noAutofit/>
          </a:bodyPr>
          <a:lstStyle>
            <a:lvl1pPr>
              <a:defRPr sz="36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B19637D-AC4A-CB4E-96DC-9B86DEC28BAD}"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BB4F35B0-78B0-CF96-BDA9-3D1E19B0636E}"/>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hasCustomPrompt="1"/>
          </p:nvPr>
        </p:nvSpPr>
        <p:spPr>
          <a:xfrm>
            <a:off x="633480" y="3615051"/>
            <a:ext cx="10906781" cy="2607949"/>
          </a:xfrm>
          <a:prstGeom prst="rect">
            <a:avLst/>
          </a:prstGeom>
        </p:spPr>
        <p:txBody>
          <a:bodyPr>
            <a:norm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55FE6CEC-AEBC-8860-A62E-637765B0DE2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3186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C31587E-E768-0BED-F16B-618390A49DB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B729E58-15D4-9BFF-C39F-C683CED24138}"/>
              </a:ext>
            </a:extLst>
          </p:cNvPr>
          <p:cNvSpPr>
            <a:spLocks noGrp="1"/>
          </p:cNvSpPr>
          <p:nvPr>
            <p:ph type="title"/>
          </p:nvPr>
        </p:nvSpPr>
        <p:spPr>
          <a:xfrm>
            <a:off x="612647" y="1953889"/>
            <a:ext cx="8430767" cy="1842020"/>
          </a:xfrm>
        </p:spPr>
        <p:txBody>
          <a:bodyPr anchor="b">
            <a:noAutofit/>
          </a:bodyPr>
          <a:lstStyle>
            <a:lvl1pPr>
              <a:defRPr sz="36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p:spPr>
        <p:txBody>
          <a:bodyPr/>
          <a:lstStyle>
            <a:lvl1pPr>
              <a:defRPr>
                <a:solidFill>
                  <a:schemeClr val="bg1"/>
                </a:solidFill>
              </a:defRPr>
            </a:lvl1pPr>
          </a:lstStyle>
          <a:p>
            <a:fld id="{68B0FE8A-6796-DE43-BAD7-69D8B3740AE7}" type="datetime1">
              <a:rPr lang="en-US" smtClean="0"/>
              <a:t>12/15/2025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A329D384-6BDA-A5B3-C1ED-7DADE965436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349BFD2E-FBA7-08CA-139F-3F60185F32DE}"/>
              </a:ext>
            </a:extLst>
          </p:cNvPr>
          <p:cNvSpPr>
            <a:spLocks noGrp="1"/>
          </p:cNvSpPr>
          <p:nvPr>
            <p:ph sz="quarter" idx="14" hasCustomPrompt="1"/>
          </p:nvPr>
        </p:nvSpPr>
        <p:spPr>
          <a:xfrm>
            <a:off x="612775" y="3971109"/>
            <a:ext cx="8430639" cy="2251892"/>
          </a:xfrm>
          <a:prstGeom prst="rect">
            <a:avLst/>
          </a:prstGeom>
        </p:spPr>
        <p:txBody>
          <a:bodyPr anchor="b">
            <a:no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9661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FAA997-E292-EBAB-2E9D-3845D76D6263}"/>
              </a:ext>
            </a:extLst>
          </p:cNvPr>
          <p:cNvSpPr>
            <a:spLocks noGrp="1"/>
          </p:cNvSpPr>
          <p:nvPr>
            <p:ph type="ctrTitle"/>
          </p:nvPr>
        </p:nvSpPr>
        <p:spPr>
          <a:xfrm>
            <a:off x="612648" y="353804"/>
            <a:ext cx="9598152" cy="4099340"/>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12" name="Subtitle 2">
            <a:extLst>
              <a:ext uri="{FF2B5EF4-FFF2-40B4-BE49-F238E27FC236}">
                <a16:creationId xmlns:a16="http://schemas.microsoft.com/office/drawing/2014/main" id="{2CE2F65D-E74D-73DE-8713-5AD69E7CEEB1}"/>
              </a:ext>
            </a:extLst>
          </p:cNvPr>
          <p:cNvSpPr>
            <a:spLocks noGrp="1"/>
          </p:cNvSpPr>
          <p:nvPr>
            <p:ph type="subTitle" idx="1"/>
          </p:nvPr>
        </p:nvSpPr>
        <p:spPr>
          <a:xfrm>
            <a:off x="612646" y="5588006"/>
            <a:ext cx="7769354" cy="634991"/>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p>
        </p:txBody>
      </p:sp>
      <p:cxnSp>
        <p:nvCxnSpPr>
          <p:cNvPr id="8" name="Straight Connector 7">
            <a:extLst>
              <a:ext uri="{FF2B5EF4-FFF2-40B4-BE49-F238E27FC236}">
                <a16:creationId xmlns:a16="http://schemas.microsoft.com/office/drawing/2014/main" id="{D8D58296-262D-E3A1-3EDA-108D59ADDEB9}"/>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BE98C5E6-9287-6A44-A9ED-68C630E53090}" type="datetime1">
              <a:rPr lang="en-US" smtClean="0"/>
              <a:t>12/15/2025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a:extLst>
              <a:ext uri="{FF2B5EF4-FFF2-40B4-BE49-F238E27FC236}">
                <a16:creationId xmlns:a16="http://schemas.microsoft.com/office/drawing/2014/main" id="{5FC82B15-2BAA-B79D-562D-AB6EE143DF7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308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lumMod val="9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84593-B08F-6412-D575-67F684C5A929}"/>
              </a:ext>
            </a:extLst>
          </p:cNvPr>
          <p:cNvSpPr>
            <a:spLocks noGrp="1"/>
          </p:cNvSpPr>
          <p:nvPr>
            <p:ph type="ctrTitle"/>
          </p:nvPr>
        </p:nvSpPr>
        <p:spPr>
          <a:xfrm>
            <a:off x="598578" y="2018460"/>
            <a:ext cx="9140954" cy="3236439"/>
          </a:xfrm>
        </p:spPr>
        <p:txBody>
          <a:bodyPr vert="horz" lIns="91440" tIns="45720" rIns="91440" bIns="45720" rtlCol="0" anchor="b">
            <a:noAutofit/>
          </a:bodyPr>
          <a:lstStyle>
            <a:lvl1pPr>
              <a:defRPr lang="en-US" sz="6000" dirty="0"/>
            </a:lvl1pPr>
          </a:lstStyle>
          <a:p>
            <a:pPr lvl="0"/>
            <a:r>
              <a:rPr lang="en-US"/>
              <a:t>Click to edit Master title style</a:t>
            </a:r>
          </a:p>
        </p:txBody>
      </p:sp>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AF22403-57C6-1844-A1CE-EC8B0C9F71DA}" type="datetime1">
              <a:rPr lang="en-US" smtClean="0"/>
              <a:t>12/15/2025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119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FCED8-73AC-58D6-B68F-AAFD305C6675}"/>
              </a:ext>
            </a:extLst>
          </p:cNvPr>
          <p:cNvSpPr>
            <a:spLocks noGrp="1"/>
          </p:cNvSpPr>
          <p:nvPr>
            <p:ph type="ctrTitle"/>
          </p:nvPr>
        </p:nvSpPr>
        <p:spPr>
          <a:xfrm>
            <a:off x="1981200" y="1560442"/>
            <a:ext cx="8229600" cy="2379013"/>
          </a:xfrm>
        </p:spPr>
        <p:txBody>
          <a:bodyPr anchor="b">
            <a:normAutofit/>
          </a:bodyPr>
          <a:lstStyle>
            <a:lvl1pPr algn="ctr">
              <a:defRPr sz="6000"/>
            </a:lvl1pPr>
          </a:lstStyle>
          <a:p>
            <a:r>
              <a:rPr lang="en-US"/>
              <a:t>Click to edit Master title style</a:t>
            </a:r>
          </a:p>
        </p:txBody>
      </p:sp>
      <p:sp>
        <p:nvSpPr>
          <p:cNvPr id="10" name="Subtitle 2">
            <a:extLst>
              <a:ext uri="{FF2B5EF4-FFF2-40B4-BE49-F238E27FC236}">
                <a16:creationId xmlns:a16="http://schemas.microsoft.com/office/drawing/2014/main" id="{D983008E-F782-B9DD-6537-0B9EAE9279E9}"/>
              </a:ext>
            </a:extLst>
          </p:cNvPr>
          <p:cNvSpPr>
            <a:spLocks noGrp="1"/>
          </p:cNvSpPr>
          <p:nvPr>
            <p:ph type="subTitle" idx="1"/>
          </p:nvPr>
        </p:nvSpPr>
        <p:spPr>
          <a:xfrm>
            <a:off x="2301923" y="4039648"/>
            <a:ext cx="7588155" cy="1029310"/>
          </a:xfrm>
          <a:prstGeom prst="rect">
            <a:avLst/>
          </a:prstGeo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0CFC45B0-B1A3-3E44-43D7-C15E5073EEB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EF67CE4-B6BA-0C48-874C-4DFD10A9B4AF}" type="datetime1">
              <a:rPr lang="en-US" smtClean="0"/>
              <a:t>12/15/2025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cxnSp>
        <p:nvCxnSpPr>
          <p:cNvPr id="7" name="Straight Connector 6">
            <a:extLst>
              <a:ext uri="{FF2B5EF4-FFF2-40B4-BE49-F238E27FC236}">
                <a16:creationId xmlns:a16="http://schemas.microsoft.com/office/drawing/2014/main" id="{3BEA1CDC-959E-33FA-9AF1-75DB91B6A96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97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E0ED0FC-24F7-C844-8E98-AE6A55D9AF57}" type="datetime1">
              <a:rPr lang="en-US" smtClean="0"/>
              <a:t>12/15/2025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924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30" y="634990"/>
            <a:ext cx="10923934" cy="755659"/>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2067304" y="2231454"/>
            <a:ext cx="4564376" cy="429768"/>
          </a:xfrm>
          <a:prstGeom prst="rect">
            <a:avLst/>
          </a:prstGeom>
        </p:spPr>
        <p:txBody>
          <a:bodyPr vert="horz" lIns="91440" tIns="45720" rIns="91440" bIns="45720" rtlCol="0" anchor="ctr"/>
          <a:lstStyle>
            <a:lvl1pPr algn="r" rtl="0">
              <a:defRPr sz="800" b="0" i="0">
                <a:solidFill>
                  <a:schemeClr val="tx1"/>
                </a:solidFill>
                <a:latin typeface="+mn-lt"/>
                <a:ea typeface="Batang" panose="02030600000101010101" pitchFamily="18" charset="-127"/>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16200000">
            <a:off x="-532352" y="5260879"/>
            <a:ext cx="1494475" cy="429768"/>
          </a:xfrm>
          <a:prstGeom prst="rect">
            <a:avLst/>
          </a:prstGeom>
        </p:spPr>
        <p:txBody>
          <a:bodyPr vert="horz" lIns="91440" tIns="45720" rIns="91440" bIns="45720" rtlCol="0" anchor="ctr"/>
          <a:lstStyle>
            <a:lvl1pPr algn="l" rtl="0">
              <a:defRPr sz="800" b="0" i="0">
                <a:solidFill>
                  <a:schemeClr val="tx1"/>
                </a:solidFill>
                <a:latin typeface="+mn-lt"/>
                <a:ea typeface="Batang" panose="02030600000101010101" pitchFamily="18" charset="-127"/>
              </a:defRPr>
            </a:lvl1pPr>
          </a:lstStyle>
          <a:p>
            <a:fld id="{43E9438E-6B36-A14E-B7B5-A87CBFCBC1F9}" type="datetime1">
              <a:rPr lang="en-US" smtClean="0"/>
              <a:pPr/>
              <a:t>12/15/2025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2" y="6492513"/>
            <a:ext cx="429207" cy="365125"/>
          </a:xfrm>
          <a:prstGeom prst="rect">
            <a:avLst/>
          </a:prstGeom>
        </p:spPr>
        <p:txBody>
          <a:bodyPr vert="horz" lIns="91440" tIns="45720" rIns="91440" bIns="45720" rtlCol="0" anchor="ctr"/>
          <a:lstStyle>
            <a:lvl1pPr algn="ctr" rtl="0">
              <a:defRPr sz="800" b="0" i="0">
                <a:solidFill>
                  <a:schemeClr val="tx1"/>
                </a:solidFill>
                <a:latin typeface="+mn-lt"/>
                <a:ea typeface="Batang" panose="02030600000101010101" pitchFamily="18" charset="-127"/>
              </a:defRPr>
            </a:lvl1pPr>
          </a:lstStyle>
          <a:p>
            <a:fld id="{CC057153-B650-4DEB-B370-79DDCFDCE934}" type="slidenum">
              <a:rPr lang="en-US" smtClean="0"/>
              <a:pPr/>
              <a:t>‹#›</a:t>
            </a:fld>
            <a:endParaRPr lang="en-US"/>
          </a:p>
        </p:txBody>
      </p:sp>
      <p:sp>
        <p:nvSpPr>
          <p:cNvPr id="9" name="Text Placeholder 2">
            <a:extLst>
              <a:ext uri="{FF2B5EF4-FFF2-40B4-BE49-F238E27FC236}">
                <a16:creationId xmlns:a16="http://schemas.microsoft.com/office/drawing/2014/main" id="{65102932-722B-3E65-A301-BE5A2490CA12}"/>
              </a:ext>
            </a:extLst>
          </p:cNvPr>
          <p:cNvSpPr>
            <a:spLocks noGrp="1"/>
          </p:cNvSpPr>
          <p:nvPr>
            <p:ph type="body" idx="1"/>
          </p:nvPr>
        </p:nvSpPr>
        <p:spPr>
          <a:xfrm>
            <a:off x="634030" y="1537958"/>
            <a:ext cx="10923934" cy="4685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627104"/>
      </p:ext>
    </p:extLst>
  </p:cSld>
  <p:clrMap bg1="lt1" tx1="dk1" bg2="lt2" tx2="dk2" accent1="accent1" accent2="accent2" accent3="accent3" accent4="accent4" accent5="accent5" accent6="accent6" hlink="hlink" folHlink="folHlink"/>
  <p:sldLayoutIdLst>
    <p:sldLayoutId id="2147483815" r:id="rId1"/>
    <p:sldLayoutId id="2147483766" r:id="rId2"/>
    <p:sldLayoutId id="2147483816" r:id="rId3"/>
    <p:sldLayoutId id="2147483765" r:id="rId4"/>
    <p:sldLayoutId id="2147483768" r:id="rId5"/>
    <p:sldLayoutId id="2147483769" r:id="rId6"/>
    <p:sldLayoutId id="2147483770" r:id="rId7"/>
    <p:sldLayoutId id="2147483771" r:id="rId8"/>
    <p:sldLayoutId id="2147483772" r:id="rId9"/>
    <p:sldLayoutId id="2147483821"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817" r:id="rId34"/>
    <p:sldLayoutId id="2147483782" r:id="rId35"/>
    <p:sldLayoutId id="2147483798" r:id="rId36"/>
    <p:sldLayoutId id="2147483799" r:id="rId37"/>
    <p:sldLayoutId id="2147483800" r:id="rId38"/>
    <p:sldLayoutId id="2147483801" r:id="rId39"/>
    <p:sldLayoutId id="2147483803" r:id="rId40"/>
    <p:sldLayoutId id="2147483819" r:id="rId41"/>
    <p:sldLayoutId id="2147483820"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Lst>
  <p:hf hdr="0"/>
  <p:txStyles>
    <p:title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3B73-E244-09C8-6722-66BCB5537B00}"/>
              </a:ext>
            </a:extLst>
          </p:cNvPr>
          <p:cNvSpPr>
            <a:spLocks noGrp="1"/>
          </p:cNvSpPr>
          <p:nvPr>
            <p:ph type="ctrTitle"/>
          </p:nvPr>
        </p:nvSpPr>
        <p:spPr>
          <a:xfrm>
            <a:off x="612648" y="1373807"/>
            <a:ext cx="3892269" cy="3331896"/>
          </a:xfrm>
        </p:spPr>
        <p:txBody>
          <a:bodyPr anchor="t">
            <a:normAutofit/>
          </a:bodyPr>
          <a:lstStyle/>
          <a:p>
            <a:r>
              <a:rPr lang="en-US"/>
              <a:t>Lab 6: The Respiratory System</a:t>
            </a:r>
          </a:p>
        </p:txBody>
      </p:sp>
      <p:sp>
        <p:nvSpPr>
          <p:cNvPr id="3" name="Subtitle 2">
            <a:extLst>
              <a:ext uri="{FF2B5EF4-FFF2-40B4-BE49-F238E27FC236}">
                <a16:creationId xmlns:a16="http://schemas.microsoft.com/office/drawing/2014/main" id="{81B86FA3-704B-D886-8A2A-75BF85D88925}"/>
              </a:ext>
            </a:extLst>
          </p:cNvPr>
          <p:cNvSpPr>
            <a:spLocks noGrp="1"/>
          </p:cNvSpPr>
          <p:nvPr>
            <p:ph type="subTitle" idx="1"/>
          </p:nvPr>
        </p:nvSpPr>
        <p:spPr>
          <a:xfrm>
            <a:off x="612649" y="4811646"/>
            <a:ext cx="3174160" cy="1411356"/>
          </a:xfrm>
        </p:spPr>
        <p:txBody>
          <a:bodyPr anchor="b">
            <a:normAutofit/>
          </a:bodyPr>
          <a:lstStyle/>
          <a:p>
            <a:r>
              <a:rPr lang="en-US"/>
              <a:t>Exploring the structure and function of breathing organs</a:t>
            </a:r>
          </a:p>
        </p:txBody>
      </p:sp>
      <p:sp>
        <p:nvSpPr>
          <p:cNvPr id="4" name="Footer Placeholder 3">
            <a:extLst>
              <a:ext uri="{FF2B5EF4-FFF2-40B4-BE49-F238E27FC236}">
                <a16:creationId xmlns:a16="http://schemas.microsoft.com/office/drawing/2014/main" id="{AD85462E-6FC3-3ABE-BA03-609321A3966B}"/>
              </a:ext>
            </a:extLst>
          </p:cNvPr>
          <p:cNvSpPr>
            <a:spLocks noGrp="1"/>
          </p:cNvSpPr>
          <p:nvPr>
            <p:ph type="ftr" sz="quarter" idx="15"/>
          </p:nvPr>
        </p:nvSpPr>
        <p:spPr>
          <a:xfrm rot="16200000">
            <a:off x="-2067733" y="2231455"/>
            <a:ext cx="4564378"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239C269E-CFC7-67BE-EE33-A52A7ACFAF01}"/>
              </a:ext>
            </a:extLst>
          </p:cNvPr>
          <p:cNvSpPr>
            <a:spLocks noGrp="1"/>
          </p:cNvSpPr>
          <p:nvPr>
            <p:ph type="dt" sz="half" idx="14"/>
          </p:nvPr>
        </p:nvSpPr>
        <p:spPr>
          <a:xfrm rot="16200000">
            <a:off x="-537354" y="5265452"/>
            <a:ext cx="1494475" cy="420624"/>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E5A069F6-900E-25EA-39B2-01B04F5122C9}"/>
              </a:ext>
            </a:extLst>
          </p:cNvPr>
          <p:cNvSpPr>
            <a:spLocks noGrp="1"/>
          </p:cNvSpPr>
          <p:nvPr>
            <p:ph type="sldNum" sz="quarter" idx="16"/>
          </p:nvPr>
        </p:nvSpPr>
        <p:spPr>
          <a:xfrm>
            <a:off x="-429" y="6492875"/>
            <a:ext cx="429207" cy="365125"/>
          </a:xfrm>
        </p:spPr>
        <p:txBody>
          <a:bodyPr anchor="ctr">
            <a:normAutofit/>
          </a:bodyPr>
          <a:lstStyle/>
          <a:p>
            <a:pPr>
              <a:spcAft>
                <a:spcPts val="600"/>
              </a:spcAft>
            </a:pPr>
            <a:fld id="{AEAA3239-9EA4-4A65-A281-97F994456D9F}" type="slidenum">
              <a:rPr lang="en-US" smtClean="0"/>
              <a:pPr>
                <a:spcAft>
                  <a:spcPts val="600"/>
                </a:spcAft>
              </a:pPr>
              <a:t>1</a:t>
            </a:fld>
            <a:endParaRPr lang="en-US"/>
          </a:p>
        </p:txBody>
      </p:sp>
      <p:pic>
        <p:nvPicPr>
          <p:cNvPr id="8" name="Picture Placeholder 7" descr="Glowing lungs on black background">
            <a:extLst>
              <a:ext uri="{FF2B5EF4-FFF2-40B4-BE49-F238E27FC236}">
                <a16:creationId xmlns:a16="http://schemas.microsoft.com/office/drawing/2014/main" id="{D39BA89C-FA4C-4DBE-82FE-A70FE2043797}"/>
              </a:ext>
            </a:extLst>
          </p:cNvPr>
          <p:cNvPicPr>
            <a:picLocks noGrp="1" noChangeAspect="1"/>
          </p:cNvPicPr>
          <p:nvPr>
            <p:ph type="pic" sz="quarter" idx="13"/>
          </p:nvPr>
        </p:nvPicPr>
        <p:blipFill>
          <a:blip r:embed="rId3"/>
          <a:srcRect t="11256" b="11256"/>
          <a:stretch/>
        </p:blipFill>
        <p:spPr>
          <a:xfrm>
            <a:off x="5111627" y="0"/>
            <a:ext cx="7080319"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noFill/>
        </p:spPr>
      </p:pic>
    </p:spTree>
    <p:extLst>
      <p:ext uri="{BB962C8B-B14F-4D97-AF65-F5344CB8AC3E}">
        <p14:creationId xmlns:p14="http://schemas.microsoft.com/office/powerpoint/2010/main" val="119563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E90A-5D23-5B87-55CF-B38CBE4FE870}"/>
              </a:ext>
            </a:extLst>
          </p:cNvPr>
          <p:cNvSpPr>
            <a:spLocks noGrp="1"/>
          </p:cNvSpPr>
          <p:nvPr>
            <p:ph type="ctrTitle"/>
          </p:nvPr>
        </p:nvSpPr>
        <p:spPr>
          <a:xfrm>
            <a:off x="612648" y="1001713"/>
            <a:ext cx="7909560" cy="5477510"/>
          </a:xfrm>
        </p:spPr>
        <p:txBody>
          <a:bodyPr anchor="b">
            <a:normAutofit/>
          </a:bodyPr>
          <a:lstStyle/>
          <a:p>
            <a:r>
              <a:rPr lang="en-US"/>
              <a:t>Mechanics and Regulation of Breathing</a:t>
            </a:r>
          </a:p>
        </p:txBody>
      </p:sp>
      <p:sp>
        <p:nvSpPr>
          <p:cNvPr id="4" name="Footer Placeholder 3">
            <a:extLst>
              <a:ext uri="{FF2B5EF4-FFF2-40B4-BE49-F238E27FC236}">
                <a16:creationId xmlns:a16="http://schemas.microsoft.com/office/drawing/2014/main" id="{645ABEC5-0A8B-79A4-9013-92836FE7A010}"/>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FEE34F3B-0379-0514-12EA-4556E50C3E83}"/>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69FC68D3-A94D-32F6-F75B-01525E3C1254}"/>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10</a:t>
            </a:fld>
            <a:endParaRPr lang="en-US"/>
          </a:p>
        </p:txBody>
      </p:sp>
    </p:spTree>
    <p:extLst>
      <p:ext uri="{BB962C8B-B14F-4D97-AF65-F5344CB8AC3E}">
        <p14:creationId xmlns:p14="http://schemas.microsoft.com/office/powerpoint/2010/main" val="242327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3D structural model of human kidneys. Clipping path is included.">
            <a:extLst>
              <a:ext uri="{FF2B5EF4-FFF2-40B4-BE49-F238E27FC236}">
                <a16:creationId xmlns:a16="http://schemas.microsoft.com/office/drawing/2014/main" id="{9621CF72-13B0-4703-8A71-D1DCD0B1C8BE}"/>
              </a:ext>
            </a:extLst>
          </p:cNvPr>
          <p:cNvPicPr>
            <a:picLocks noGrp="1" noChangeAspect="1"/>
          </p:cNvPicPr>
          <p:nvPr>
            <p:ph type="pic" sz="quarter" idx="13"/>
          </p:nvPr>
        </p:nvPicPr>
        <p:blipFill>
          <a:blip r:embed="rId3"/>
          <a:stretch/>
        </p:blipFill>
        <p:spPr>
          <a:xfrm>
            <a:off x="609600" y="2445057"/>
            <a:ext cx="4675632" cy="3506724"/>
          </a:xfrm>
          <a:prstGeom prst="rect">
            <a:avLst/>
          </a:prstGeom>
          <a:noFill/>
        </p:spPr>
      </p:pic>
      <p:sp>
        <p:nvSpPr>
          <p:cNvPr id="3" name="Footer Placeholder 2">
            <a:extLst>
              <a:ext uri="{FF2B5EF4-FFF2-40B4-BE49-F238E27FC236}">
                <a16:creationId xmlns:a16="http://schemas.microsoft.com/office/drawing/2014/main" id="{C9C33B96-06F2-3873-C725-2387C8CEA6C7}"/>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E11F74C0-E0B0-49AC-72C1-C11AA5D1A445}"/>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12/15/2025</a:t>
            </a:fld>
            <a:endParaRPr lang="en-US"/>
          </a:p>
        </p:txBody>
      </p:sp>
      <p:sp>
        <p:nvSpPr>
          <p:cNvPr id="5" name="Slide Number Placeholder 4">
            <a:extLst>
              <a:ext uri="{FF2B5EF4-FFF2-40B4-BE49-F238E27FC236}">
                <a16:creationId xmlns:a16="http://schemas.microsoft.com/office/drawing/2014/main" id="{0E9F2640-85AB-7C28-7568-3A22E5FB2AB4}"/>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6AFFC56B-E6E4-049E-E0D5-0770F43EB312}"/>
              </a:ext>
            </a:extLst>
          </p:cNvPr>
          <p:cNvSpPr>
            <a:spLocks noGrp="1"/>
          </p:cNvSpPr>
          <p:nvPr>
            <p:ph type="title"/>
          </p:nvPr>
        </p:nvSpPr>
        <p:spPr>
          <a:xfrm>
            <a:off x="612647" y="634999"/>
            <a:ext cx="4672584" cy="1269482"/>
          </a:xfrm>
        </p:spPr>
        <p:txBody>
          <a:bodyPr anchor="t">
            <a:normAutofit/>
          </a:bodyPr>
          <a:lstStyle/>
          <a:p>
            <a:r>
              <a:rPr lang="en-US" sz="2800"/>
              <a:t>Boyle’s Law and Ventilation Control</a:t>
            </a:r>
          </a:p>
        </p:txBody>
      </p:sp>
      <p:sp>
        <p:nvSpPr>
          <p:cNvPr id="7" name="Content Placeholder 6">
            <a:extLst>
              <a:ext uri="{FF2B5EF4-FFF2-40B4-BE49-F238E27FC236}">
                <a16:creationId xmlns:a16="http://schemas.microsoft.com/office/drawing/2014/main" id="{BC667874-3499-D5C7-1A5D-22528B9C9E6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a:t>Boyle’s Law in Breathing</a:t>
            </a:r>
          </a:p>
          <a:p>
            <a:pPr marL="0" lvl="1" indent="0">
              <a:buFont typeface="Arial" panose="020B0604020202020204" pitchFamily="34" charset="0"/>
              <a:buNone/>
            </a:pPr>
            <a:r>
              <a:t>Thoracic volume increases lower intrapulmonary pressure, driving air into the lungs during inspiration.</a:t>
            </a:r>
            <a:endParaRPr lang="en-US"/>
          </a:p>
          <a:p>
            <a:pPr marL="0" indent="0">
              <a:spcBef>
                <a:spcPts val="2500"/>
              </a:spcBef>
              <a:buFont typeface="Arial" panose="020B0604020202020204" pitchFamily="34" charset="0"/>
              <a:buNone/>
            </a:pPr>
            <a:r>
              <a:rPr lang="en-US" b="1"/>
              <a:t>Muscles Involved in Ventilation</a:t>
            </a:r>
          </a:p>
          <a:p>
            <a:pPr marL="0" lvl="1" indent="0">
              <a:buFont typeface="Arial" panose="020B0604020202020204" pitchFamily="34" charset="0"/>
              <a:buNone/>
            </a:pPr>
            <a:r>
              <a:t>Quiet inspiration uses diaphragm and external intercostals; forced breathing recruits accessory muscles.</a:t>
            </a:r>
            <a:endParaRPr lang="en-US"/>
          </a:p>
          <a:p>
            <a:pPr marL="0" indent="0">
              <a:spcBef>
                <a:spcPts val="2500"/>
              </a:spcBef>
              <a:buFont typeface="Arial" panose="020B0604020202020204" pitchFamily="34" charset="0"/>
              <a:buNone/>
            </a:pPr>
            <a:r>
              <a:rPr lang="en-US" b="1"/>
              <a:t>Neural Control of Breathing</a:t>
            </a:r>
          </a:p>
          <a:p>
            <a:pPr marL="0" lvl="1" indent="0">
              <a:buFont typeface="Arial" panose="020B0604020202020204" pitchFamily="34" charset="0"/>
              <a:buNone/>
            </a:pPr>
            <a:r>
              <a:t>Medulla and pons centers regulate ventilation based on input from chemoreceptors detecting blood gas changes.</a:t>
            </a:r>
            <a:endParaRPr lang="en-US"/>
          </a:p>
          <a:p>
            <a:pPr marL="0" indent="0">
              <a:spcBef>
                <a:spcPts val="2500"/>
              </a:spcBef>
              <a:buFont typeface="Arial" panose="020B0604020202020204" pitchFamily="34" charset="0"/>
              <a:buNone/>
            </a:pPr>
            <a:r>
              <a:rPr lang="en-US" b="1"/>
              <a:t>Chemical and Emotional Influence</a:t>
            </a:r>
          </a:p>
          <a:p>
            <a:pPr marL="0" lvl="1" indent="0">
              <a:buFont typeface="Arial" panose="020B0604020202020204" pitchFamily="34" charset="0"/>
              <a:buNone/>
            </a:pPr>
            <a:r>
              <a:t>Chemoreceptors respond to CO₂ and O₂ levels; limbic and hypothalamus modulate breathing with emotional input.</a:t>
            </a:r>
            <a:endParaRPr lang="en-US"/>
          </a:p>
        </p:txBody>
      </p:sp>
    </p:spTree>
    <p:extLst>
      <p:ext uri="{BB962C8B-B14F-4D97-AF65-F5344CB8AC3E}">
        <p14:creationId xmlns:p14="http://schemas.microsoft.com/office/powerpoint/2010/main" val="333573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A6DA-24A3-9F0B-7813-EC3F09F57738}"/>
              </a:ext>
            </a:extLst>
          </p:cNvPr>
          <p:cNvSpPr>
            <a:spLocks noGrp="1"/>
          </p:cNvSpPr>
          <p:nvPr>
            <p:ph type="ctrTitle"/>
          </p:nvPr>
        </p:nvSpPr>
        <p:spPr>
          <a:xfrm>
            <a:off x="612648" y="1001713"/>
            <a:ext cx="7909560" cy="5477510"/>
          </a:xfrm>
        </p:spPr>
        <p:txBody>
          <a:bodyPr anchor="b">
            <a:normAutofit/>
          </a:bodyPr>
          <a:lstStyle/>
          <a:p>
            <a:r>
              <a:rPr lang="en-US"/>
              <a:t>Laboratory Activities and Post-Lab Review</a:t>
            </a:r>
          </a:p>
        </p:txBody>
      </p:sp>
      <p:sp>
        <p:nvSpPr>
          <p:cNvPr id="4" name="Footer Placeholder 3">
            <a:extLst>
              <a:ext uri="{FF2B5EF4-FFF2-40B4-BE49-F238E27FC236}">
                <a16:creationId xmlns:a16="http://schemas.microsoft.com/office/drawing/2014/main" id="{B3384F02-D0F9-D879-DE4E-FB49F5A93D73}"/>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BA7A1D9E-9D7D-1EB0-DB48-CE36679E04E4}"/>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ABEFA532-F8EB-76BE-6C0A-D3093E543CBC}"/>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12</a:t>
            </a:fld>
            <a:endParaRPr lang="en-US"/>
          </a:p>
        </p:txBody>
      </p:sp>
    </p:spTree>
    <p:extLst>
      <p:ext uri="{BB962C8B-B14F-4D97-AF65-F5344CB8AC3E}">
        <p14:creationId xmlns:p14="http://schemas.microsoft.com/office/powerpoint/2010/main" val="227281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Young men studying on electronic equipment in the laboratory - using a face mask">
            <a:extLst>
              <a:ext uri="{FF2B5EF4-FFF2-40B4-BE49-F238E27FC236}">
                <a16:creationId xmlns:a16="http://schemas.microsoft.com/office/drawing/2014/main" id="{E962CEBB-3BDB-4AA3-88BD-369B98F88D2C}"/>
              </a:ext>
            </a:extLst>
          </p:cNvPr>
          <p:cNvPicPr>
            <a:picLocks noGrp="1" noChangeAspect="1"/>
          </p:cNvPicPr>
          <p:nvPr>
            <p:ph type="pic" sz="quarter" idx="13"/>
          </p:nvPr>
        </p:nvPicPr>
        <p:blipFill>
          <a:blip r:embed="rId3"/>
          <a:stretch/>
        </p:blipFill>
        <p:spPr>
          <a:xfrm>
            <a:off x="609600" y="2637927"/>
            <a:ext cx="4675632" cy="3120984"/>
          </a:xfrm>
          <a:prstGeom prst="rect">
            <a:avLst/>
          </a:prstGeom>
          <a:noFill/>
        </p:spPr>
      </p:pic>
      <p:sp>
        <p:nvSpPr>
          <p:cNvPr id="3" name="Footer Placeholder 2">
            <a:extLst>
              <a:ext uri="{FF2B5EF4-FFF2-40B4-BE49-F238E27FC236}">
                <a16:creationId xmlns:a16="http://schemas.microsoft.com/office/drawing/2014/main" id="{EA1F5792-B197-C77F-859A-0186AEFDB7E1}"/>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3D10A173-135F-40E3-6F46-98CCBC4A5756}"/>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12/15/2025</a:t>
            </a:fld>
            <a:endParaRPr lang="en-US"/>
          </a:p>
        </p:txBody>
      </p:sp>
      <p:sp>
        <p:nvSpPr>
          <p:cNvPr id="5" name="Slide Number Placeholder 4">
            <a:extLst>
              <a:ext uri="{FF2B5EF4-FFF2-40B4-BE49-F238E27FC236}">
                <a16:creationId xmlns:a16="http://schemas.microsoft.com/office/drawing/2014/main" id="{140FD3EE-1692-AE6D-26E2-B1BB81A026F7}"/>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sp>
        <p:nvSpPr>
          <p:cNvPr id="2" name="Title 1">
            <a:extLst>
              <a:ext uri="{FF2B5EF4-FFF2-40B4-BE49-F238E27FC236}">
                <a16:creationId xmlns:a16="http://schemas.microsoft.com/office/drawing/2014/main" id="{B038F0E0-9480-3B02-1983-82917A01C23B}"/>
              </a:ext>
            </a:extLst>
          </p:cNvPr>
          <p:cNvSpPr>
            <a:spLocks noGrp="1"/>
          </p:cNvSpPr>
          <p:nvPr>
            <p:ph type="title"/>
          </p:nvPr>
        </p:nvSpPr>
        <p:spPr>
          <a:xfrm>
            <a:off x="612647" y="634999"/>
            <a:ext cx="4672584" cy="1269482"/>
          </a:xfrm>
        </p:spPr>
        <p:txBody>
          <a:bodyPr anchor="t">
            <a:normAutofit/>
          </a:bodyPr>
          <a:lstStyle/>
          <a:p>
            <a:r>
              <a:rPr lang="en-US" sz="2800"/>
              <a:t>Hands-On Experiments and Analysis</a:t>
            </a:r>
          </a:p>
        </p:txBody>
      </p:sp>
      <p:sp>
        <p:nvSpPr>
          <p:cNvPr id="7" name="Content Placeholder 6">
            <a:extLst>
              <a:ext uri="{FF2B5EF4-FFF2-40B4-BE49-F238E27FC236}">
                <a16:creationId xmlns:a16="http://schemas.microsoft.com/office/drawing/2014/main" id="{D2F457BE-5EA7-2DC6-8F65-A5DAA6069C8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a:t>Anatomical Identification and Observation</a:t>
            </a:r>
          </a:p>
          <a:p>
            <a:pPr marL="0" lvl="1" indent="0">
              <a:buFont typeface="Arial" panose="020B0604020202020204" pitchFamily="34" charset="0"/>
              <a:buNone/>
            </a:pPr>
            <a:r>
              <a:t>Students explore lung anatomy using models, dissections, and histology slides to identify key structures.</a:t>
            </a:r>
            <a:endParaRPr lang="en-US"/>
          </a:p>
          <a:p>
            <a:pPr marL="0" indent="0">
              <a:spcBef>
                <a:spcPts val="2500"/>
              </a:spcBef>
              <a:buFont typeface="Arial" panose="020B0604020202020204" pitchFamily="34" charset="0"/>
              <a:buNone/>
            </a:pPr>
            <a:r>
              <a:rPr lang="en-US" b="1"/>
              <a:t>Physiology Experiments with Spirometry</a:t>
            </a:r>
          </a:p>
          <a:p>
            <a:pPr marL="0" lvl="1" indent="0">
              <a:buFont typeface="Arial" panose="020B0604020202020204" pitchFamily="34" charset="0"/>
              <a:buNone/>
            </a:pPr>
            <a:r>
              <a:t>Spirometry measures tidal volume, expiratory reserve, and vital capacity to analyze lung function.</a:t>
            </a:r>
            <a:endParaRPr lang="en-US"/>
          </a:p>
          <a:p>
            <a:pPr marL="0" indent="0">
              <a:spcBef>
                <a:spcPts val="2500"/>
              </a:spcBef>
              <a:buFont typeface="Arial" panose="020B0604020202020204" pitchFamily="34" charset="0"/>
              <a:buNone/>
            </a:pPr>
            <a:r>
              <a:rPr lang="en-US" b="1"/>
              <a:t>Breathing Rate and Simulation Tests</a:t>
            </a:r>
          </a:p>
          <a:p>
            <a:pPr marL="0" lvl="1" indent="0">
              <a:buFont typeface="Arial" panose="020B0604020202020204" pitchFamily="34" charset="0"/>
              <a:buNone/>
            </a:pPr>
            <a:r>
              <a:t>Experiments track breathing changes under exercise, breath-holding, and hyperventilation conditions with simulations of gas effects.</a:t>
            </a:r>
            <a:endParaRPr lang="en-US"/>
          </a:p>
          <a:p>
            <a:pPr marL="0" indent="0">
              <a:spcBef>
                <a:spcPts val="2500"/>
              </a:spcBef>
              <a:buFont typeface="Arial" panose="020B0604020202020204" pitchFamily="34" charset="0"/>
              <a:buNone/>
            </a:pPr>
            <a:r>
              <a:rPr lang="en-US" b="1"/>
              <a:t>Data Analysis and Critical Thinking</a:t>
            </a:r>
          </a:p>
          <a:p>
            <a:pPr marL="0" lvl="1" indent="0">
              <a:buFont typeface="Arial" panose="020B0604020202020204" pitchFamily="34" charset="0"/>
              <a:buNone/>
            </a:pPr>
            <a:r>
              <a:t>Post-lab reviews involve labeling diagrams, analyzing lung data, and solving respiratory distress case studies.</a:t>
            </a:r>
            <a:endParaRPr lang="en-US"/>
          </a:p>
        </p:txBody>
      </p:sp>
    </p:spTree>
    <p:extLst>
      <p:ext uri="{BB962C8B-B14F-4D97-AF65-F5344CB8AC3E}">
        <p14:creationId xmlns:p14="http://schemas.microsoft.com/office/powerpoint/2010/main" val="89109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041B-45E1-0641-7474-1CFED2C658E3}"/>
              </a:ext>
            </a:extLst>
          </p:cNvPr>
          <p:cNvSpPr>
            <a:spLocks noGrp="1"/>
          </p:cNvSpPr>
          <p:nvPr>
            <p:ph type="ctrTitle"/>
          </p:nvPr>
        </p:nvSpPr>
        <p:spPr>
          <a:xfrm>
            <a:off x="612648" y="1001713"/>
            <a:ext cx="7909560" cy="5477510"/>
          </a:xfrm>
        </p:spPr>
        <p:txBody>
          <a:bodyPr anchor="b">
            <a:normAutofit/>
          </a:bodyPr>
          <a:lstStyle/>
          <a:p>
            <a:r>
              <a:rPr lang="en-US"/>
              <a:t>Introduction to the Respiratory System</a:t>
            </a:r>
          </a:p>
        </p:txBody>
      </p:sp>
      <p:sp>
        <p:nvSpPr>
          <p:cNvPr id="4" name="Footer Placeholder 3">
            <a:extLst>
              <a:ext uri="{FF2B5EF4-FFF2-40B4-BE49-F238E27FC236}">
                <a16:creationId xmlns:a16="http://schemas.microsoft.com/office/drawing/2014/main" id="{81F420B1-E1EC-8E88-7F8B-9D9BDE6B73A4}"/>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8096900A-52F9-DDB2-C7BE-5E063D2DC9FF}"/>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D0A8DCE0-73CE-58B0-640F-000102518CEB}"/>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2</a:t>
            </a:fld>
            <a:endParaRPr lang="en-US"/>
          </a:p>
        </p:txBody>
      </p:sp>
    </p:spTree>
    <p:extLst>
      <p:ext uri="{BB962C8B-B14F-4D97-AF65-F5344CB8AC3E}">
        <p14:creationId xmlns:p14="http://schemas.microsoft.com/office/powerpoint/2010/main" val="38580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ung Cancer, Lung Infection, COVID-19, Pandemic - Illness, Coronavirus">
            <a:extLst>
              <a:ext uri="{FF2B5EF4-FFF2-40B4-BE49-F238E27FC236}">
                <a16:creationId xmlns:a16="http://schemas.microsoft.com/office/drawing/2014/main" id="{292EBF97-6D0B-4733-9129-1A7676DFD302}"/>
              </a:ext>
            </a:extLst>
          </p:cNvPr>
          <p:cNvPicPr>
            <a:picLocks noGrp="1" noChangeAspect="1"/>
          </p:cNvPicPr>
          <p:nvPr>
            <p:ph type="pic" sz="quarter" idx="13"/>
          </p:nvPr>
        </p:nvPicPr>
        <p:blipFill>
          <a:blip r:embed="rId3"/>
          <a:srcRect l="16930" r="18116" b="-1"/>
          <a:stretch>
            <a:fillRect/>
          </a:stretch>
        </p:blipFill>
        <p:spPr>
          <a:xfrm>
            <a:off x="609600" y="2173849"/>
            <a:ext cx="4675632" cy="4049141"/>
          </a:xfrm>
          <a:prstGeom prst="rect">
            <a:avLst/>
          </a:prstGeom>
          <a:noFill/>
        </p:spPr>
      </p:pic>
      <p:sp>
        <p:nvSpPr>
          <p:cNvPr id="3" name="Footer Placeholder 2">
            <a:extLst>
              <a:ext uri="{FF2B5EF4-FFF2-40B4-BE49-F238E27FC236}">
                <a16:creationId xmlns:a16="http://schemas.microsoft.com/office/drawing/2014/main" id="{0D098BDB-7F25-D471-241E-76EEF93327C8}"/>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BE45AD72-85E3-4A21-96DC-AE46744865E1}"/>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12/15/2025</a:t>
            </a:fld>
            <a:endParaRPr lang="en-US"/>
          </a:p>
        </p:txBody>
      </p:sp>
      <p:sp>
        <p:nvSpPr>
          <p:cNvPr id="5" name="Slide Number Placeholder 4">
            <a:extLst>
              <a:ext uri="{FF2B5EF4-FFF2-40B4-BE49-F238E27FC236}">
                <a16:creationId xmlns:a16="http://schemas.microsoft.com/office/drawing/2014/main" id="{6D204EF0-5E22-502E-2F02-B0BE0737A5FA}"/>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sp>
        <p:nvSpPr>
          <p:cNvPr id="2" name="Title 1">
            <a:extLst>
              <a:ext uri="{FF2B5EF4-FFF2-40B4-BE49-F238E27FC236}">
                <a16:creationId xmlns:a16="http://schemas.microsoft.com/office/drawing/2014/main" id="{CAA8F107-2BA4-29CA-5576-11E2A67F798A}"/>
              </a:ext>
            </a:extLst>
          </p:cNvPr>
          <p:cNvSpPr>
            <a:spLocks noGrp="1"/>
          </p:cNvSpPr>
          <p:nvPr>
            <p:ph type="title"/>
          </p:nvPr>
        </p:nvSpPr>
        <p:spPr>
          <a:xfrm>
            <a:off x="612647" y="634999"/>
            <a:ext cx="4672584" cy="1269482"/>
          </a:xfrm>
        </p:spPr>
        <p:txBody>
          <a:bodyPr anchor="t">
            <a:normAutofit/>
          </a:bodyPr>
          <a:lstStyle/>
          <a:p>
            <a:r>
              <a:rPr lang="en-US"/>
              <a:t>Overview and Importance</a:t>
            </a:r>
          </a:p>
        </p:txBody>
      </p:sp>
      <p:sp>
        <p:nvSpPr>
          <p:cNvPr id="7" name="Content Placeholder 6">
            <a:extLst>
              <a:ext uri="{FF2B5EF4-FFF2-40B4-BE49-F238E27FC236}">
                <a16:creationId xmlns:a16="http://schemas.microsoft.com/office/drawing/2014/main" id="{267D3664-619C-F8F5-6AE7-E279A7A1C7A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a:t>Respiratory System Function</a:t>
            </a:r>
          </a:p>
          <a:p>
            <a:pPr marL="0" lvl="1" indent="0">
              <a:buFont typeface="Arial" panose="020B0604020202020204" pitchFamily="34" charset="0"/>
              <a:buNone/>
            </a:pPr>
            <a:r>
              <a:t>The respiratory system delivers oxygen to cells and removes carbon dioxide, maintaining homeostasis and blood pH.</a:t>
            </a:r>
            <a:endParaRPr lang="en-US"/>
          </a:p>
          <a:p>
            <a:pPr marL="0" indent="0">
              <a:spcBef>
                <a:spcPts val="2500"/>
              </a:spcBef>
              <a:buFont typeface="Arial" panose="020B0604020202020204" pitchFamily="34" charset="0"/>
              <a:buNone/>
            </a:pPr>
            <a:r>
              <a:rPr lang="en-US" b="1"/>
              <a:t>Anatomy and Physiology</a:t>
            </a:r>
          </a:p>
          <a:p>
            <a:pPr marL="0" lvl="1" indent="0">
              <a:buFont typeface="Arial" panose="020B0604020202020204" pitchFamily="34" charset="0"/>
              <a:buNone/>
            </a:pPr>
            <a:r>
              <a:t>The system includes air passages, muscles, and microscopic structures that facilitate breathing and gas exchange.</a:t>
            </a:r>
            <a:endParaRPr lang="en-US"/>
          </a:p>
          <a:p>
            <a:pPr marL="0" indent="0">
              <a:spcBef>
                <a:spcPts val="2500"/>
              </a:spcBef>
              <a:buFont typeface="Arial" panose="020B0604020202020204" pitchFamily="34" charset="0"/>
              <a:buNone/>
            </a:pPr>
            <a:r>
              <a:rPr lang="en-US" b="1"/>
              <a:t>Integration with Other Systems</a:t>
            </a:r>
          </a:p>
          <a:p>
            <a:pPr marL="0" lvl="1" indent="0">
              <a:buFont typeface="Arial" panose="020B0604020202020204" pitchFamily="34" charset="0"/>
              <a:buNone/>
            </a:pPr>
            <a:r>
              <a:t>It works closely with cardiovascular and muscular systems for oxygen transport and airflow generation.</a:t>
            </a:r>
            <a:endParaRPr lang="en-US"/>
          </a:p>
          <a:p>
            <a:pPr marL="0" indent="0">
              <a:spcBef>
                <a:spcPts val="2500"/>
              </a:spcBef>
              <a:buFont typeface="Arial" panose="020B0604020202020204" pitchFamily="34" charset="0"/>
              <a:buNone/>
            </a:pPr>
            <a:r>
              <a:rPr lang="en-US" b="1"/>
              <a:t>Educational Laboratory Activities</a:t>
            </a:r>
          </a:p>
          <a:p>
            <a:pPr marL="0" lvl="1" indent="0">
              <a:buFont typeface="Arial" panose="020B0604020202020204" pitchFamily="34" charset="0"/>
              <a:buNone/>
            </a:pPr>
            <a:r>
              <a:t>Dissections, models, and spirometry help students visualize and understand respiratory processes practically.</a:t>
            </a:r>
            <a:endParaRPr lang="en-US"/>
          </a:p>
        </p:txBody>
      </p:sp>
    </p:spTree>
    <p:extLst>
      <p:ext uri="{BB962C8B-B14F-4D97-AF65-F5344CB8AC3E}">
        <p14:creationId xmlns:p14="http://schemas.microsoft.com/office/powerpoint/2010/main" val="32398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1002-570C-83CB-DA01-C547B8D670C1}"/>
              </a:ext>
            </a:extLst>
          </p:cNvPr>
          <p:cNvSpPr>
            <a:spLocks noGrp="1"/>
          </p:cNvSpPr>
          <p:nvPr>
            <p:ph type="ctrTitle"/>
          </p:nvPr>
        </p:nvSpPr>
        <p:spPr>
          <a:xfrm>
            <a:off x="612648" y="1001713"/>
            <a:ext cx="7909560" cy="5477510"/>
          </a:xfrm>
        </p:spPr>
        <p:txBody>
          <a:bodyPr anchor="b">
            <a:normAutofit/>
          </a:bodyPr>
          <a:lstStyle/>
          <a:p>
            <a:r>
              <a:rPr lang="en-US"/>
              <a:t>Learning Objectives</a:t>
            </a:r>
          </a:p>
        </p:txBody>
      </p:sp>
      <p:sp>
        <p:nvSpPr>
          <p:cNvPr id="4" name="Footer Placeholder 3">
            <a:extLst>
              <a:ext uri="{FF2B5EF4-FFF2-40B4-BE49-F238E27FC236}">
                <a16:creationId xmlns:a16="http://schemas.microsoft.com/office/drawing/2014/main" id="{C85AB644-2EBA-CE82-FFFA-6F1EE94CA559}"/>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F3E8E070-A903-9F68-C9DA-C25E70DED906}"/>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A16D902F-E1E7-250D-76CA-0E6231F1F128}"/>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4</a:t>
            </a:fld>
            <a:endParaRPr lang="en-US"/>
          </a:p>
        </p:txBody>
      </p:sp>
    </p:spTree>
    <p:extLst>
      <p:ext uri="{BB962C8B-B14F-4D97-AF65-F5344CB8AC3E}">
        <p14:creationId xmlns:p14="http://schemas.microsoft.com/office/powerpoint/2010/main" val="388034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ung made with Trees">
            <a:extLst>
              <a:ext uri="{FF2B5EF4-FFF2-40B4-BE49-F238E27FC236}">
                <a16:creationId xmlns:a16="http://schemas.microsoft.com/office/drawing/2014/main" id="{A3BFB34E-E88C-4D5C-9D03-11A814E0888E}"/>
              </a:ext>
            </a:extLst>
          </p:cNvPr>
          <p:cNvPicPr>
            <a:picLocks noGrp="1" noChangeAspect="1"/>
          </p:cNvPicPr>
          <p:nvPr>
            <p:ph type="pic" sz="quarter" idx="13"/>
          </p:nvPr>
        </p:nvPicPr>
        <p:blipFill>
          <a:blip r:embed="rId3"/>
          <a:srcRect l="8693" r="8170" b="3"/>
          <a:stretch>
            <a:fillRect/>
          </a:stretch>
        </p:blipFill>
        <p:spPr>
          <a:xfrm>
            <a:off x="609600" y="2173849"/>
            <a:ext cx="4675632" cy="4049141"/>
          </a:xfrm>
          <a:prstGeom prst="rect">
            <a:avLst/>
          </a:prstGeom>
          <a:noFill/>
        </p:spPr>
      </p:pic>
      <p:sp>
        <p:nvSpPr>
          <p:cNvPr id="3" name="Footer Placeholder 2">
            <a:extLst>
              <a:ext uri="{FF2B5EF4-FFF2-40B4-BE49-F238E27FC236}">
                <a16:creationId xmlns:a16="http://schemas.microsoft.com/office/drawing/2014/main" id="{8FECF964-F23B-995D-F768-549FC96D2F06}"/>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0BD64888-1675-8DF4-D2A8-32B66EB3BB52}"/>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FAA6F6B0-7BDB-FB4C-9D76-500FE2DDFD1B}" type="datetime1">
              <a:rPr lang="en-US" smtClean="0"/>
              <a:pPr>
                <a:spcAft>
                  <a:spcPts val="600"/>
                </a:spcAft>
              </a:pPr>
              <a:t>12/15/2025</a:t>
            </a:fld>
            <a:endParaRPr lang="en-US"/>
          </a:p>
        </p:txBody>
      </p:sp>
      <p:sp>
        <p:nvSpPr>
          <p:cNvPr id="5" name="Slide Number Placeholder 4">
            <a:extLst>
              <a:ext uri="{FF2B5EF4-FFF2-40B4-BE49-F238E27FC236}">
                <a16:creationId xmlns:a16="http://schemas.microsoft.com/office/drawing/2014/main" id="{5E6222D8-86B0-0378-7CF4-06AFA832B8D7}"/>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sp>
        <p:nvSpPr>
          <p:cNvPr id="2" name="Title 1">
            <a:extLst>
              <a:ext uri="{FF2B5EF4-FFF2-40B4-BE49-F238E27FC236}">
                <a16:creationId xmlns:a16="http://schemas.microsoft.com/office/drawing/2014/main" id="{FCA6FF4F-1ACC-E5CA-99CE-F2376B64EE97}"/>
              </a:ext>
            </a:extLst>
          </p:cNvPr>
          <p:cNvSpPr>
            <a:spLocks noGrp="1"/>
          </p:cNvSpPr>
          <p:nvPr>
            <p:ph type="title"/>
          </p:nvPr>
        </p:nvSpPr>
        <p:spPr>
          <a:xfrm>
            <a:off x="612647" y="634999"/>
            <a:ext cx="4672584" cy="1269482"/>
          </a:xfrm>
        </p:spPr>
        <p:txBody>
          <a:bodyPr anchor="t">
            <a:normAutofit/>
          </a:bodyPr>
          <a:lstStyle/>
          <a:p>
            <a:r>
              <a:rPr lang="en-US"/>
              <a:t>Goals of the Lab</a:t>
            </a:r>
          </a:p>
        </p:txBody>
      </p:sp>
      <p:sp>
        <p:nvSpPr>
          <p:cNvPr id="7" name="Content Placeholder 6">
            <a:extLst>
              <a:ext uri="{FF2B5EF4-FFF2-40B4-BE49-F238E27FC236}">
                <a16:creationId xmlns:a16="http://schemas.microsoft.com/office/drawing/2014/main" id="{6454DD4A-FEFD-AAEF-CF65-31A207A3C1E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634999"/>
            <a:ext cx="5676838" cy="5587996"/>
          </a:xfrm>
        </p:spPr>
        <p:txBody>
          <a:bodyPr>
            <a:normAutofit/>
          </a:bodyPr>
          <a:lstStyle/>
          <a:p>
            <a:pPr marL="0" indent="0">
              <a:spcBef>
                <a:spcPts val="2500"/>
              </a:spcBef>
              <a:buFont typeface="Arial" panose="020B0604020202020204" pitchFamily="34" charset="0"/>
              <a:buNone/>
            </a:pPr>
            <a:r>
              <a:rPr lang="en-US" b="1"/>
              <a:t>Respiratory Structures Identification</a:t>
            </a:r>
          </a:p>
          <a:p>
            <a:pPr marL="0" lvl="1" indent="0">
              <a:buFont typeface="Arial" panose="020B0604020202020204" pitchFamily="34" charset="0"/>
              <a:buNone/>
            </a:pPr>
            <a:r>
              <a:t>Students will identify and describe major structures of the upper and lower respiratory systems to understand their anatomy.</a:t>
            </a:r>
            <a:endParaRPr lang="en-US"/>
          </a:p>
          <a:p>
            <a:pPr marL="0" indent="0">
              <a:spcBef>
                <a:spcPts val="2500"/>
              </a:spcBef>
              <a:buFont typeface="Arial" panose="020B0604020202020204" pitchFamily="34" charset="0"/>
              <a:buNone/>
            </a:pPr>
            <a:r>
              <a:rPr lang="en-US" b="1"/>
              <a:t>Pulmonary Ventilation Mechanisms</a:t>
            </a:r>
          </a:p>
          <a:p>
            <a:pPr marL="0" lvl="1" indent="0">
              <a:buFont typeface="Arial" panose="020B0604020202020204" pitchFamily="34" charset="0"/>
              <a:buNone/>
            </a:pPr>
            <a:r>
              <a:t>Explain inspiration and expiration processes to illustrate how pulmonary ventilation functions during breathing.</a:t>
            </a:r>
            <a:endParaRPr lang="en-US"/>
          </a:p>
          <a:p>
            <a:pPr marL="0" indent="0">
              <a:spcBef>
                <a:spcPts val="2500"/>
              </a:spcBef>
              <a:buFont typeface="Arial" panose="020B0604020202020204" pitchFamily="34" charset="0"/>
              <a:buNone/>
            </a:pPr>
            <a:r>
              <a:rPr lang="en-US" b="1"/>
              <a:t>Regulation of Breathing</a:t>
            </a:r>
          </a:p>
          <a:p>
            <a:pPr marL="0" lvl="1" indent="0">
              <a:buFont typeface="Arial" panose="020B0604020202020204" pitchFamily="34" charset="0"/>
              <a:buNone/>
            </a:pPr>
            <a:r>
              <a:t>Understand the roles of pH, arterial pCO2, and arterial pO2 in controlling respiratory rates and depths.</a:t>
            </a:r>
            <a:endParaRPr lang="en-US"/>
          </a:p>
          <a:p>
            <a:pPr marL="0" indent="0">
              <a:spcBef>
                <a:spcPts val="2500"/>
              </a:spcBef>
              <a:buFont typeface="Arial" panose="020B0604020202020204" pitchFamily="34" charset="0"/>
              <a:buNone/>
            </a:pPr>
            <a:r>
              <a:rPr lang="en-US" b="1"/>
              <a:t>Hands-on and Simulation Learning</a:t>
            </a:r>
          </a:p>
          <a:p>
            <a:pPr marL="0" lvl="1" indent="0">
              <a:buFont typeface="Arial" panose="020B0604020202020204" pitchFamily="34" charset="0"/>
              <a:buNone/>
            </a:pPr>
            <a:r>
              <a:t>Perform experiments and analyze histological slides to explore respiratory anatomy and physiology practically.</a:t>
            </a:r>
            <a:endParaRPr lang="en-US"/>
          </a:p>
        </p:txBody>
      </p:sp>
    </p:spTree>
    <p:extLst>
      <p:ext uri="{BB962C8B-B14F-4D97-AF65-F5344CB8AC3E}">
        <p14:creationId xmlns:p14="http://schemas.microsoft.com/office/powerpoint/2010/main" val="148599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F443-3A22-8B72-05EA-F7BE8DDA6036}"/>
              </a:ext>
            </a:extLst>
          </p:cNvPr>
          <p:cNvSpPr>
            <a:spLocks noGrp="1"/>
          </p:cNvSpPr>
          <p:nvPr>
            <p:ph type="ctrTitle"/>
          </p:nvPr>
        </p:nvSpPr>
        <p:spPr>
          <a:xfrm>
            <a:off x="612648" y="1001713"/>
            <a:ext cx="7909560" cy="5477510"/>
          </a:xfrm>
        </p:spPr>
        <p:txBody>
          <a:bodyPr anchor="b">
            <a:normAutofit/>
          </a:bodyPr>
          <a:lstStyle/>
          <a:p>
            <a:r>
              <a:rPr lang="en-US"/>
              <a:t>Key Terms and Pre-Lab Activities</a:t>
            </a:r>
          </a:p>
        </p:txBody>
      </p:sp>
      <p:sp>
        <p:nvSpPr>
          <p:cNvPr id="4" name="Footer Placeholder 3">
            <a:extLst>
              <a:ext uri="{FF2B5EF4-FFF2-40B4-BE49-F238E27FC236}">
                <a16:creationId xmlns:a16="http://schemas.microsoft.com/office/drawing/2014/main" id="{37E852C4-CA2D-1CFD-21E1-C095CCCC2EEA}"/>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97404605-20DC-DAA9-4BC7-2F4C77C1EE3F}"/>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31AF1CE2-66A1-38D5-8FCA-F82B42753FC5}"/>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6</a:t>
            </a:fld>
            <a:endParaRPr lang="en-US"/>
          </a:p>
        </p:txBody>
      </p:sp>
    </p:spTree>
    <p:extLst>
      <p:ext uri="{BB962C8B-B14F-4D97-AF65-F5344CB8AC3E}">
        <p14:creationId xmlns:p14="http://schemas.microsoft.com/office/powerpoint/2010/main" val="326604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38E9-C07F-D760-8E83-EED6A398E38B}"/>
              </a:ext>
            </a:extLst>
          </p:cNvPr>
          <p:cNvSpPr>
            <a:spLocks noGrp="1"/>
          </p:cNvSpPr>
          <p:nvPr>
            <p:ph type="title"/>
          </p:nvPr>
        </p:nvSpPr>
        <p:spPr>
          <a:xfrm>
            <a:off x="612646" y="634991"/>
            <a:ext cx="11323505" cy="755659"/>
          </a:xfrm>
        </p:spPr>
        <p:txBody>
          <a:bodyPr anchor="t">
            <a:normAutofit/>
          </a:bodyPr>
          <a:lstStyle/>
          <a:p>
            <a:r>
              <a:rPr lang="en-US"/>
              <a:t>Essential Vocabulary and Structure Table</a:t>
            </a:r>
          </a:p>
        </p:txBody>
      </p:sp>
      <p:sp>
        <p:nvSpPr>
          <p:cNvPr id="3" name="Footer Placeholder 2">
            <a:extLst>
              <a:ext uri="{FF2B5EF4-FFF2-40B4-BE49-F238E27FC236}">
                <a16:creationId xmlns:a16="http://schemas.microsoft.com/office/drawing/2014/main" id="{5CF005B4-D319-1A76-559A-4FD5C27F3288}"/>
              </a:ext>
            </a:extLst>
          </p:cNvPr>
          <p:cNvSpPr>
            <a:spLocks noGrp="1"/>
          </p:cNvSpPr>
          <p:nvPr>
            <p:ph type="ftr" sz="quarter" idx="11"/>
          </p:nvPr>
        </p:nvSpPr>
        <p:spPr>
          <a:xfrm rot="16200000">
            <a:off x="-2067304" y="2241964"/>
            <a:ext cx="4564376" cy="42976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AAE05EE9-E3B9-7C00-875E-1F511C257A5E}"/>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553ED406-9BBB-8243-8F57-F2904DFCFBBC}" type="datetime1">
              <a:rPr lang="en-US" smtClean="0"/>
              <a:pPr>
                <a:spcAft>
                  <a:spcPts val="600"/>
                </a:spcAft>
              </a:pPr>
              <a:t>12/15/2025</a:t>
            </a:fld>
            <a:endParaRPr lang="en-US"/>
          </a:p>
        </p:txBody>
      </p:sp>
      <p:sp>
        <p:nvSpPr>
          <p:cNvPr id="5" name="Slide Number Placeholder 4">
            <a:extLst>
              <a:ext uri="{FF2B5EF4-FFF2-40B4-BE49-F238E27FC236}">
                <a16:creationId xmlns:a16="http://schemas.microsoft.com/office/drawing/2014/main" id="{AE8FCFEC-4EEA-AB3A-5504-1D145B72584D}"/>
              </a:ext>
            </a:extLst>
          </p:cNvPr>
          <p:cNvSpPr>
            <a:spLocks noGrp="1"/>
          </p:cNvSpPr>
          <p:nvPr>
            <p:ph type="sldNum" sz="quarter" idx="12"/>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graphicFrame>
        <p:nvGraphicFramePr>
          <p:cNvPr id="8" name="Content Placeholder 7">
            <a:extLst>
              <a:ext uri="{FF2B5EF4-FFF2-40B4-BE49-F238E27FC236}">
                <a16:creationId xmlns:a16="http://schemas.microsoft.com/office/drawing/2014/main" id="{9B246877-894F-496B-AF0A-BA0C8D3F9453}"/>
              </a:ext>
            </a:extLst>
          </p:cNvPr>
          <p:cNvGraphicFramePr>
            <a:graphicFrameLocks noGrp="1"/>
          </p:cNvGraphicFramePr>
          <p:nvPr>
            <p:ph idx="1"/>
          </p:nvPr>
        </p:nvGraphicFramePr>
        <p:xfrm>
          <a:off x="612646" y="1874322"/>
          <a:ext cx="11323508" cy="4315924"/>
        </p:xfrm>
        <a:graphic>
          <a:graphicData uri="http://schemas.openxmlformats.org/drawingml/2006/table">
            <a:tbl>
              <a:tblPr firstRow="1" bandRow="1">
                <a:noFill/>
                <a:tableStyleId>{5C22544A-7EE6-4342-B048-85BDC9FD1C3A}</a:tableStyleId>
              </a:tblPr>
              <a:tblGrid>
                <a:gridCol w="2830877">
                  <a:extLst>
                    <a:ext uri="{9D8B030D-6E8A-4147-A177-3AD203B41FA5}">
                      <a16:colId xmlns:a16="http://schemas.microsoft.com/office/drawing/2014/main" val="3025329065"/>
                    </a:ext>
                  </a:extLst>
                </a:gridCol>
                <a:gridCol w="2830877">
                  <a:extLst>
                    <a:ext uri="{9D8B030D-6E8A-4147-A177-3AD203B41FA5}">
                      <a16:colId xmlns:a16="http://schemas.microsoft.com/office/drawing/2014/main" val="3580498504"/>
                    </a:ext>
                  </a:extLst>
                </a:gridCol>
                <a:gridCol w="2830877">
                  <a:extLst>
                    <a:ext uri="{9D8B030D-6E8A-4147-A177-3AD203B41FA5}">
                      <a16:colId xmlns:a16="http://schemas.microsoft.com/office/drawing/2014/main" val="2888997924"/>
                    </a:ext>
                  </a:extLst>
                </a:gridCol>
                <a:gridCol w="2830877">
                  <a:extLst>
                    <a:ext uri="{9D8B030D-6E8A-4147-A177-3AD203B41FA5}">
                      <a16:colId xmlns:a16="http://schemas.microsoft.com/office/drawing/2014/main" val="55994807"/>
                    </a:ext>
                  </a:extLst>
                </a:gridCol>
              </a:tblGrid>
              <a:tr h="554730">
                <a:tc>
                  <a:txBody>
                    <a:bodyPr/>
                    <a:lstStyle/>
                    <a:p>
                      <a:pPr>
                        <a:buNone/>
                      </a:pPr>
                      <a:r>
                        <a:rPr lang="en-US" sz="1600" b="1" cap="all" spc="150">
                          <a:solidFill>
                            <a:schemeClr val="tx1"/>
                          </a:solidFill>
                        </a:rPr>
                        <a:t>Structure</a:t>
                      </a:r>
                    </a:p>
                  </a:txBody>
                  <a:tcPr marL="137158" marR="137158" marT="137158" marB="137158"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1600" b="1" cap="all" spc="150">
                          <a:solidFill>
                            <a:schemeClr val="tx1"/>
                          </a:solidFill>
                        </a:rPr>
                        <a:t>Function</a:t>
                      </a:r>
                    </a:p>
                  </a:txBody>
                  <a:tcPr marL="137158" marR="137158" marT="137158" marB="137158"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1600" b="1" cap="all" spc="150">
                          <a:solidFill>
                            <a:schemeClr val="tx1"/>
                          </a:solidFill>
                        </a:rPr>
                        <a:t>Location</a:t>
                      </a:r>
                    </a:p>
                  </a:txBody>
                  <a:tcPr marL="137158" marR="137158" marT="137158" marB="137158"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1600" b="1" cap="all" spc="150">
                          <a:solidFill>
                            <a:schemeClr val="tx1"/>
                          </a:solidFill>
                        </a:rPr>
                        <a:t>Upper or Lower</a:t>
                      </a:r>
                    </a:p>
                  </a:txBody>
                  <a:tcPr marL="137158" marR="137158" marT="137158" marB="137158" anchor="ctr">
                    <a:lnL w="12700" cmpd="sng">
                      <a:noFill/>
                    </a:lnL>
                    <a:lnR w="12700" cmpd="sng">
                      <a:noFill/>
                    </a:lnR>
                    <a:lnT w="6350" cap="flat" cmpd="sng" algn="ctr">
                      <a:noFill/>
                      <a:prstDash val="solid"/>
                    </a:lnT>
                    <a:lnB w="6350" cap="flat" cmpd="sng" algn="ctr">
                      <a:noFill/>
                      <a:prstDash val="solid"/>
                    </a:lnB>
                    <a:solidFill>
                      <a:schemeClr val="accent1"/>
                    </a:solidFill>
                  </a:tcPr>
                </a:tc>
                <a:extLst>
                  <a:ext uri="{0D108BD9-81ED-4DB2-BD59-A6C34878D82A}">
                    <a16:rowId xmlns:a16="http://schemas.microsoft.com/office/drawing/2014/main" val="1522406387"/>
                  </a:ext>
                </a:extLst>
              </a:tr>
              <a:tr h="509011">
                <a:tc>
                  <a:txBody>
                    <a:bodyPr/>
                    <a:lstStyle/>
                    <a:p>
                      <a:pPr>
                        <a:buNone/>
                      </a:pPr>
                      <a:r>
                        <a:rPr lang="en-US" sz="1300" b="1" cap="none" spc="0">
                          <a:solidFill>
                            <a:schemeClr val="tx1"/>
                          </a:solidFill>
                        </a:rPr>
                        <a:t>Nasal cavity</a:t>
                      </a:r>
                    </a:p>
                  </a:txBody>
                  <a:tcPr marL="137158" marR="137158" marT="137158" marB="13715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Filters, warms, and humidifies air</a:t>
                      </a:r>
                    </a:p>
                  </a:txBody>
                  <a:tcPr marL="137158" marR="137158" marT="137158" marB="13715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Within the nose</a:t>
                      </a:r>
                    </a:p>
                  </a:txBody>
                  <a:tcPr marL="137158" marR="137158" marT="137158" marB="13715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Upper</a:t>
                      </a:r>
                    </a:p>
                  </a:txBody>
                  <a:tcPr marL="137158" marR="137158" marT="137158" marB="137158"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2408752762"/>
                  </a:ext>
                </a:extLst>
              </a:tr>
              <a:tr h="509011">
                <a:tc>
                  <a:txBody>
                    <a:bodyPr/>
                    <a:lstStyle/>
                    <a:p>
                      <a:pPr>
                        <a:buNone/>
                      </a:pPr>
                      <a:r>
                        <a:rPr lang="en-US" sz="1300" b="1" cap="none" spc="0">
                          <a:solidFill>
                            <a:schemeClr val="tx1"/>
                          </a:solidFill>
                        </a:rPr>
                        <a:t>Pharynx</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Passageway for air and food</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Behind nasal and oral cavities</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Upper</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848556879"/>
                  </a:ext>
                </a:extLst>
              </a:tr>
              <a:tr h="707128">
                <a:tc>
                  <a:txBody>
                    <a:bodyPr/>
                    <a:lstStyle/>
                    <a:p>
                      <a:pPr>
                        <a:buNone/>
                      </a:pPr>
                      <a:r>
                        <a:rPr lang="en-US" sz="1300" b="1" cap="none" spc="0">
                          <a:solidFill>
                            <a:schemeClr val="tx1"/>
                          </a:solidFill>
                        </a:rPr>
                        <a:t>Larynx</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Voice production and airway protection</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Below pharynx</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Lower</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798904892"/>
                  </a:ext>
                </a:extLst>
              </a:tr>
              <a:tr h="509011">
                <a:tc>
                  <a:txBody>
                    <a:bodyPr/>
                    <a:lstStyle/>
                    <a:p>
                      <a:pPr>
                        <a:buNone/>
                      </a:pPr>
                      <a:r>
                        <a:rPr lang="en-US" sz="1300" b="1" cap="none" spc="0">
                          <a:solidFill>
                            <a:schemeClr val="tx1"/>
                          </a:solidFill>
                        </a:rPr>
                        <a:t>Trachea</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Conducts air to bronchi</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Extends from larynx to bronchi</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Lower</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597016527"/>
                  </a:ext>
                </a:extLst>
              </a:tr>
              <a:tr h="509011">
                <a:tc>
                  <a:txBody>
                    <a:bodyPr/>
                    <a:lstStyle/>
                    <a:p>
                      <a:pPr>
                        <a:buNone/>
                      </a:pPr>
                      <a:r>
                        <a:rPr lang="en-US" sz="1300" b="1" cap="none" spc="0">
                          <a:solidFill>
                            <a:schemeClr val="tx1"/>
                          </a:solidFill>
                        </a:rPr>
                        <a:t>Bronchi</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Distribute air to lungs</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Branches from trachea</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Lower</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31595394"/>
                  </a:ext>
                </a:extLst>
              </a:tr>
              <a:tr h="509011">
                <a:tc>
                  <a:txBody>
                    <a:bodyPr/>
                    <a:lstStyle/>
                    <a:p>
                      <a:pPr>
                        <a:buNone/>
                      </a:pPr>
                      <a:r>
                        <a:rPr lang="en-US" sz="1300" b="1" cap="none" spc="0">
                          <a:solidFill>
                            <a:schemeClr val="tx1"/>
                          </a:solidFill>
                        </a:rPr>
                        <a:t>Alveoli</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Site of gas exchange</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Within lungs</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300" cap="none" spc="0">
                          <a:solidFill>
                            <a:schemeClr val="tx1"/>
                          </a:solidFill>
                        </a:rPr>
                        <a:t>Lower</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80255709"/>
                  </a:ext>
                </a:extLst>
              </a:tr>
              <a:tr h="509011">
                <a:tc>
                  <a:txBody>
                    <a:bodyPr/>
                    <a:lstStyle/>
                    <a:p>
                      <a:pPr>
                        <a:buNone/>
                      </a:pPr>
                      <a:r>
                        <a:rPr lang="en-US" sz="1300" b="1" cap="none" spc="0">
                          <a:solidFill>
                            <a:schemeClr val="tx1"/>
                          </a:solidFill>
                        </a:rPr>
                        <a:t>Lungs</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1300" cap="none" spc="0">
                          <a:solidFill>
                            <a:schemeClr val="tx1"/>
                          </a:solidFill>
                        </a:rPr>
                        <a:t>House bronchi and alveoli</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1300" cap="none" spc="0">
                          <a:solidFill>
                            <a:schemeClr val="tx1"/>
                          </a:solidFill>
                        </a:rPr>
                        <a:t>Thoracic cavity</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1300" cap="none" spc="0">
                          <a:solidFill>
                            <a:schemeClr val="tx1"/>
                          </a:solidFill>
                        </a:rPr>
                        <a:t>Lower</a:t>
                      </a:r>
                    </a:p>
                  </a:txBody>
                  <a:tcPr marL="137158" marR="137158" marT="137158" marB="137158"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extLst>
                  <a:ext uri="{0D108BD9-81ED-4DB2-BD59-A6C34878D82A}">
                    <a16:rowId xmlns:a16="http://schemas.microsoft.com/office/drawing/2014/main" val="3213064105"/>
                  </a:ext>
                </a:extLst>
              </a:tr>
            </a:tbl>
          </a:graphicData>
        </a:graphic>
      </p:graphicFrame>
    </p:spTree>
    <p:extLst>
      <p:ext uri="{BB962C8B-B14F-4D97-AF65-F5344CB8AC3E}">
        <p14:creationId xmlns:p14="http://schemas.microsoft.com/office/powerpoint/2010/main" val="423216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CCB8-53DA-2993-E51C-32236AF3B831}"/>
              </a:ext>
            </a:extLst>
          </p:cNvPr>
          <p:cNvSpPr>
            <a:spLocks noGrp="1"/>
          </p:cNvSpPr>
          <p:nvPr>
            <p:ph type="ctrTitle"/>
          </p:nvPr>
        </p:nvSpPr>
        <p:spPr>
          <a:xfrm>
            <a:off x="612648" y="1001713"/>
            <a:ext cx="7909560" cy="5477510"/>
          </a:xfrm>
        </p:spPr>
        <p:txBody>
          <a:bodyPr anchor="b">
            <a:normAutofit/>
          </a:bodyPr>
          <a:lstStyle/>
          <a:p>
            <a:r>
              <a:rPr lang="en-US"/>
              <a:t>Anatomy and Histology</a:t>
            </a:r>
          </a:p>
        </p:txBody>
      </p:sp>
      <p:sp>
        <p:nvSpPr>
          <p:cNvPr id="4" name="Footer Placeholder 3">
            <a:extLst>
              <a:ext uri="{FF2B5EF4-FFF2-40B4-BE49-F238E27FC236}">
                <a16:creationId xmlns:a16="http://schemas.microsoft.com/office/drawing/2014/main" id="{3120043F-4213-2659-4EF0-5BDC64E06996}"/>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87EF15C3-C35D-91B1-F387-F4B5A10A8126}"/>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12/15/2025</a:t>
            </a:fld>
            <a:endParaRPr lang="en-US"/>
          </a:p>
        </p:txBody>
      </p:sp>
      <p:sp>
        <p:nvSpPr>
          <p:cNvPr id="6" name="Slide Number Placeholder 5">
            <a:extLst>
              <a:ext uri="{FF2B5EF4-FFF2-40B4-BE49-F238E27FC236}">
                <a16:creationId xmlns:a16="http://schemas.microsoft.com/office/drawing/2014/main" id="{25C9AAFE-117E-AF73-A21A-59F0292063A6}"/>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8</a:t>
            </a:fld>
            <a:endParaRPr lang="en-US"/>
          </a:p>
        </p:txBody>
      </p:sp>
    </p:spTree>
    <p:extLst>
      <p:ext uri="{BB962C8B-B14F-4D97-AF65-F5344CB8AC3E}">
        <p14:creationId xmlns:p14="http://schemas.microsoft.com/office/powerpoint/2010/main" val="88574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A220-5C34-FC0A-BCF1-7AB66F83A765}"/>
              </a:ext>
            </a:extLst>
          </p:cNvPr>
          <p:cNvSpPr>
            <a:spLocks noGrp="1"/>
          </p:cNvSpPr>
          <p:nvPr>
            <p:ph type="title"/>
          </p:nvPr>
        </p:nvSpPr>
        <p:spPr>
          <a:xfrm>
            <a:off x="4487024" y="634999"/>
            <a:ext cx="6950232" cy="1124525"/>
          </a:xfrm>
        </p:spPr>
        <p:txBody>
          <a:bodyPr anchor="t">
            <a:normAutofit/>
          </a:bodyPr>
          <a:lstStyle/>
          <a:p>
            <a:r>
              <a:rPr lang="en-US"/>
              <a:t>Structural Overview and Tissue Types</a:t>
            </a:r>
          </a:p>
        </p:txBody>
      </p:sp>
      <p:sp>
        <p:nvSpPr>
          <p:cNvPr id="3" name="Footer Placeholder 2">
            <a:extLst>
              <a:ext uri="{FF2B5EF4-FFF2-40B4-BE49-F238E27FC236}">
                <a16:creationId xmlns:a16="http://schemas.microsoft.com/office/drawing/2014/main" id="{4EAF6362-E81D-F8F4-B517-C7270DAFA94A}"/>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a:t>SAMPLE FOOTER TEXT</a:t>
            </a:r>
          </a:p>
        </p:txBody>
      </p:sp>
      <p:sp>
        <p:nvSpPr>
          <p:cNvPr id="4" name="Date Placeholder 3">
            <a:extLst>
              <a:ext uri="{FF2B5EF4-FFF2-40B4-BE49-F238E27FC236}">
                <a16:creationId xmlns:a16="http://schemas.microsoft.com/office/drawing/2014/main" id="{9FE331B6-8D5C-AB6F-DDF3-51313F63605F}"/>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12/15/2025</a:t>
            </a:fld>
            <a:endParaRPr lang="en-US"/>
          </a:p>
        </p:txBody>
      </p:sp>
      <p:sp>
        <p:nvSpPr>
          <p:cNvPr id="5" name="Slide Number Placeholder 4">
            <a:extLst>
              <a:ext uri="{FF2B5EF4-FFF2-40B4-BE49-F238E27FC236}">
                <a16:creationId xmlns:a16="http://schemas.microsoft.com/office/drawing/2014/main" id="{770668AB-C94C-4982-5FD5-ED83826E6DE8}"/>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pic>
        <p:nvPicPr>
          <p:cNvPr id="8" name="Content Placeholder 7" descr="artificial intelligence clone blockchain, fuel and power generation, global communications">
            <a:extLst>
              <a:ext uri="{FF2B5EF4-FFF2-40B4-BE49-F238E27FC236}">
                <a16:creationId xmlns:a16="http://schemas.microsoft.com/office/drawing/2014/main" id="{2D32665C-3C2B-4850-91E7-B283A7C9A245}"/>
              </a:ext>
            </a:extLst>
          </p:cNvPr>
          <p:cNvPicPr>
            <a:picLocks noGrp="1" noChangeAspect="1"/>
          </p:cNvPicPr>
          <p:nvPr>
            <p:ph type="pic" sz="quarter" idx="13"/>
          </p:nvPr>
        </p:nvPicPr>
        <p:blipFill>
          <a:blip r:embed="rId3"/>
          <a:srcRect l="45488" r="27801"/>
          <a:stretch>
            <a:fillRect/>
          </a:stretch>
        </p:blipFill>
        <p:spPr>
          <a:xfrm>
            <a:off x="598328" y="10"/>
            <a:ext cx="3256513" cy="6857990"/>
          </a:xfrm>
          <a:prstGeom prst="rect">
            <a:avLst/>
          </a:prstGeom>
          <a:noFill/>
        </p:spPr>
      </p:pic>
      <p:sp>
        <p:nvSpPr>
          <p:cNvPr id="7" name="Content Placeholder 6">
            <a:extLst>
              <a:ext uri="{FF2B5EF4-FFF2-40B4-BE49-F238E27FC236}">
                <a16:creationId xmlns:a16="http://schemas.microsoft.com/office/drawing/2014/main" id="{436ACB23-F558-DE5B-6805-1F67C94727F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7024" y="1879608"/>
            <a:ext cx="6950232" cy="4343387"/>
          </a:xfrm>
        </p:spPr>
        <p:txBody>
          <a:bodyPr>
            <a:normAutofit/>
          </a:bodyPr>
          <a:lstStyle/>
          <a:p>
            <a:pPr marL="0" indent="0">
              <a:lnSpc>
                <a:spcPct val="110000"/>
              </a:lnSpc>
              <a:spcBef>
                <a:spcPts val="2500"/>
              </a:spcBef>
              <a:buFont typeface="Arial" panose="020B0604020202020204" pitchFamily="34" charset="0"/>
              <a:buNone/>
            </a:pPr>
            <a:r>
              <a:rPr lang="en-US" b="1"/>
              <a:t>Anatomy of Respiratory Tract</a:t>
            </a:r>
          </a:p>
          <a:p>
            <a:pPr marL="0" lvl="1" indent="0">
              <a:lnSpc>
                <a:spcPct val="110000"/>
              </a:lnSpc>
              <a:buFont typeface="Arial" panose="020B0604020202020204" pitchFamily="34" charset="0"/>
              <a:buNone/>
            </a:pPr>
            <a:r>
              <a:t>The respiratory system is divided into conducting and respiratory zones with distinct structures in upper and lower tracts.</a:t>
            </a:r>
            <a:endParaRPr lang="en-US"/>
          </a:p>
          <a:p>
            <a:pPr marL="0" indent="0">
              <a:lnSpc>
                <a:spcPct val="110000"/>
              </a:lnSpc>
              <a:spcBef>
                <a:spcPts val="2500"/>
              </a:spcBef>
              <a:buFont typeface="Arial" panose="020B0604020202020204" pitchFamily="34" charset="0"/>
              <a:buNone/>
            </a:pPr>
            <a:r>
              <a:rPr lang="en-US" b="1"/>
              <a:t>Key Respiratory Structures</a:t>
            </a:r>
          </a:p>
          <a:p>
            <a:pPr marL="0" lvl="1" indent="0">
              <a:lnSpc>
                <a:spcPct val="110000"/>
              </a:lnSpc>
              <a:buFont typeface="Arial" panose="020B0604020202020204" pitchFamily="34" charset="0"/>
              <a:buNone/>
            </a:pPr>
            <a:r>
              <a:t>Important structures include nasal conchae, pharyngeal regions, laryngeal cartilages, tracheal rings, and the bronchial tree ending in alveoli.</a:t>
            </a:r>
            <a:endParaRPr lang="en-US"/>
          </a:p>
          <a:p>
            <a:pPr marL="0" indent="0">
              <a:lnSpc>
                <a:spcPct val="110000"/>
              </a:lnSpc>
              <a:spcBef>
                <a:spcPts val="2500"/>
              </a:spcBef>
              <a:buFont typeface="Arial" panose="020B0604020202020204" pitchFamily="34" charset="0"/>
              <a:buNone/>
            </a:pPr>
            <a:r>
              <a:rPr lang="en-US" b="1"/>
              <a:t>Histology of Trachea</a:t>
            </a:r>
          </a:p>
          <a:p>
            <a:pPr marL="0" lvl="1" indent="0">
              <a:lnSpc>
                <a:spcPct val="110000"/>
              </a:lnSpc>
              <a:buFont typeface="Arial" panose="020B0604020202020204" pitchFamily="34" charset="0"/>
              <a:buNone/>
            </a:pPr>
            <a:r>
              <a:t>The trachea is lined by pseudostratified ciliated columnar epithelium with goblet cells and supported by hyaline cartilage and submucosa.</a:t>
            </a:r>
            <a:endParaRPr lang="en-US"/>
          </a:p>
          <a:p>
            <a:pPr marL="0" indent="0">
              <a:lnSpc>
                <a:spcPct val="110000"/>
              </a:lnSpc>
              <a:spcBef>
                <a:spcPts val="2500"/>
              </a:spcBef>
              <a:buFont typeface="Arial" panose="020B0604020202020204" pitchFamily="34" charset="0"/>
              <a:buNone/>
            </a:pPr>
            <a:r>
              <a:rPr lang="en-US" b="1"/>
              <a:t>Lung Alveolar Tissue</a:t>
            </a:r>
          </a:p>
          <a:p>
            <a:pPr marL="0" lvl="1" indent="0">
              <a:lnSpc>
                <a:spcPct val="110000"/>
              </a:lnSpc>
              <a:buFont typeface="Arial" panose="020B0604020202020204" pitchFamily="34" charset="0"/>
              <a:buNone/>
            </a:pPr>
            <a:r>
              <a:t>Alveoli are lined with simple squamous epithelium including type I and II alveolar cells and macrophages to support gas exchange and protection.</a:t>
            </a:r>
            <a:endParaRPr lang="en-US"/>
          </a:p>
        </p:txBody>
      </p:sp>
    </p:spTree>
    <p:extLst>
      <p:ext uri="{BB962C8B-B14F-4D97-AF65-F5344CB8AC3E}">
        <p14:creationId xmlns:p14="http://schemas.microsoft.com/office/powerpoint/2010/main" val="1555686696"/>
      </p:ext>
    </p:extLst>
  </p:cSld>
  <p:clrMapOvr>
    <a:masterClrMapping/>
  </p:clrMapOvr>
</p:sld>
</file>

<file path=ppt/theme/theme1.xml><?xml version="1.0" encoding="utf-8"?>
<a:theme xmlns:a="http://schemas.openxmlformats.org/drawingml/2006/main" name="Japandi linear">
  <a:themeElements>
    <a:clrScheme name="Japandi linear 2">
      <a:dk1>
        <a:srgbClr val="000000"/>
      </a:dk1>
      <a:lt1>
        <a:srgbClr val="FFFFFF"/>
      </a:lt1>
      <a:dk2>
        <a:srgbClr val="2C3832"/>
      </a:dk2>
      <a:lt2>
        <a:srgbClr val="F2EDE3"/>
      </a:lt2>
      <a:accent1>
        <a:srgbClr val="B79C8F"/>
      </a:accent1>
      <a:accent2>
        <a:srgbClr val="8A835B"/>
      </a:accent2>
      <a:accent3>
        <a:srgbClr val="A3A588"/>
      </a:accent3>
      <a:accent4>
        <a:srgbClr val="A39382"/>
      </a:accent4>
      <a:accent5>
        <a:srgbClr val="87A3BF"/>
      </a:accent5>
      <a:accent6>
        <a:srgbClr val="6464A0"/>
      </a:accent6>
      <a:hlink>
        <a:srgbClr val="BF6E45"/>
      </a:hlink>
      <a:folHlink>
        <a:srgbClr val="B3932A"/>
      </a:folHlink>
    </a:clrScheme>
    <a:fontScheme name="Custom 24">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pandi linear_Copilot Layouts_win32_SD_V13" id="{1A98D2ED-8D8F-4042-89AC-2EE345497259}" vid="{2E77DE8A-CCF8-42DD-89D0-20AB94D79F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EC3793-C1BC-496C-A03C-202DFFC513D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CEDABF-7176-4A42-8EF9-E5D4DD31FF6C}">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301439-688F-4D19-B908-B48B62C5607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Japandi linear</vt:lpstr>
      <vt:lpstr>Lab 6: The Respiratory System</vt:lpstr>
      <vt:lpstr>Introduction to the Respiratory System</vt:lpstr>
      <vt:lpstr>Overview and Importance</vt:lpstr>
      <vt:lpstr>Learning Objectives</vt:lpstr>
      <vt:lpstr>Goals of the Lab</vt:lpstr>
      <vt:lpstr>Key Terms and Pre-Lab Activities</vt:lpstr>
      <vt:lpstr>Essential Vocabulary and Structure Table</vt:lpstr>
      <vt:lpstr>Anatomy and Histology</vt:lpstr>
      <vt:lpstr>Structural Overview and Tissue Types</vt:lpstr>
      <vt:lpstr>Mechanics and Regulation of Breathing</vt:lpstr>
      <vt:lpstr>Boyle’s Law and Ventilation Control</vt:lpstr>
      <vt:lpstr>Laboratory Activities and Post-Lab Review</vt:lpstr>
      <vt:lpstr>Hands-On Experiments and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13</cp:revision>
  <dcterms:created xsi:type="dcterms:W3CDTF">2025-08-05T03:29:54Z</dcterms:created>
  <dcterms:modified xsi:type="dcterms:W3CDTF">2025-12-16T01:47:42Z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