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1.xml" ContentType="application/vnd.openxmlformats-officedocument.presentationml.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omments/comment2.xml" ContentType="application/vnd.openxmlformats-officedocument.presentationml.comments+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0" r:id="rId1"/>
  </p:sldMasterIdLst>
  <p:notesMasterIdLst>
    <p:notesMasterId r:id="rId57"/>
  </p:notesMasterIdLst>
  <p:handoutMasterIdLst>
    <p:handoutMasterId r:id="rId58"/>
  </p:handoutMasterIdLst>
  <p:sldIdLst>
    <p:sldId id="454" r:id="rId2"/>
    <p:sldId id="622" r:id="rId3"/>
    <p:sldId id="448" r:id="rId4"/>
    <p:sldId id="613" r:id="rId5"/>
    <p:sldId id="449" r:id="rId6"/>
    <p:sldId id="450" r:id="rId7"/>
    <p:sldId id="614" r:id="rId8"/>
    <p:sldId id="451" r:id="rId9"/>
    <p:sldId id="460" r:id="rId10"/>
    <p:sldId id="616" r:id="rId11"/>
    <p:sldId id="615" r:id="rId12"/>
    <p:sldId id="617" r:id="rId13"/>
    <p:sldId id="461" r:id="rId14"/>
    <p:sldId id="463" r:id="rId15"/>
    <p:sldId id="462" r:id="rId16"/>
    <p:sldId id="464" r:id="rId17"/>
    <p:sldId id="467" r:id="rId18"/>
    <p:sldId id="468" r:id="rId19"/>
    <p:sldId id="469" r:id="rId20"/>
    <p:sldId id="470" r:id="rId21"/>
    <p:sldId id="471" r:id="rId22"/>
    <p:sldId id="472" r:id="rId23"/>
    <p:sldId id="473" r:id="rId24"/>
    <p:sldId id="474" r:id="rId25"/>
    <p:sldId id="475" r:id="rId26"/>
    <p:sldId id="476" r:id="rId27"/>
    <p:sldId id="477" r:id="rId28"/>
    <p:sldId id="480" r:id="rId29"/>
    <p:sldId id="513" r:id="rId30"/>
    <p:sldId id="514" r:id="rId31"/>
    <p:sldId id="481" r:id="rId32"/>
    <p:sldId id="482" r:id="rId33"/>
    <p:sldId id="483" r:id="rId34"/>
    <p:sldId id="484" r:id="rId35"/>
    <p:sldId id="487" r:id="rId36"/>
    <p:sldId id="488" r:id="rId37"/>
    <p:sldId id="489" r:id="rId38"/>
    <p:sldId id="491" r:id="rId39"/>
    <p:sldId id="492" r:id="rId40"/>
    <p:sldId id="618" r:id="rId41"/>
    <p:sldId id="493" r:id="rId42"/>
    <p:sldId id="494" r:id="rId43"/>
    <p:sldId id="495" r:id="rId44"/>
    <p:sldId id="496" r:id="rId45"/>
    <p:sldId id="497" r:id="rId46"/>
    <p:sldId id="500" r:id="rId47"/>
    <p:sldId id="501" r:id="rId48"/>
    <p:sldId id="502" r:id="rId49"/>
    <p:sldId id="503" r:id="rId50"/>
    <p:sldId id="515" r:id="rId51"/>
    <p:sldId id="516" r:id="rId52"/>
    <p:sldId id="517" r:id="rId53"/>
    <p:sldId id="619" r:id="rId54"/>
    <p:sldId id="620" r:id="rId55"/>
    <p:sldId id="621"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anuser" initials="s"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p:cViewPr varScale="1">
        <p:scale>
          <a:sx n="121" d="100"/>
          <a:sy n="121" d="100"/>
        </p:scale>
        <p:origin x="190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1-03-14T13:06:17.053" idx="8">
    <p:pos x="442" y="642"/>
    <p:text>See in Notes comment about loading guide.</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1-03-14T15:41:06.839" idx="10">
    <p:pos x="650" y="2938"/>
    <p:text>See note re: link.</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F1554D-938A-2486-4C8A-79C9CF644B6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Times New Roman" pitchFamily="18"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F3747A71-2E5F-5A04-7412-8B36AEA95DBC}"/>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DCBA41EC-EDE9-E34D-8E6D-8EC0E989C06E}" type="datetime1">
              <a:rPr lang="en-US" altLang="en-US"/>
              <a:pPr/>
              <a:t>8/8/22</a:t>
            </a:fld>
            <a:endParaRPr lang="en-US" altLang="en-US"/>
          </a:p>
        </p:txBody>
      </p:sp>
      <p:sp>
        <p:nvSpPr>
          <p:cNvPr id="4" name="Footer Placeholder 3">
            <a:extLst>
              <a:ext uri="{FF2B5EF4-FFF2-40B4-BE49-F238E27FC236}">
                <a16:creationId xmlns:a16="http://schemas.microsoft.com/office/drawing/2014/main" id="{8CBDE886-FAD8-9067-0E8C-CC5234E7894E}"/>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Times New Roman" pitchFamily="18" charset="0"/>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3BF07613-7E3E-B126-72C6-A331C186285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9BC6DBB-F0D7-1B42-BB7A-8BCD4334004A}"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B27E1B5-A801-6C92-F915-1A3870073F3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en-US"/>
          </a:p>
        </p:txBody>
      </p:sp>
      <p:sp>
        <p:nvSpPr>
          <p:cNvPr id="5123" name="Rectangle 3">
            <a:extLst>
              <a:ext uri="{FF2B5EF4-FFF2-40B4-BE49-F238E27FC236}">
                <a16:creationId xmlns:a16="http://schemas.microsoft.com/office/drawing/2014/main" id="{74613809-7C15-6310-36F4-AB7351361C3E}"/>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cs typeface="+mn-cs"/>
              </a:defRPr>
            </a:lvl1pPr>
          </a:lstStyle>
          <a:p>
            <a:pPr>
              <a:defRPr/>
            </a:pPr>
            <a:endParaRPr lang="en-US"/>
          </a:p>
        </p:txBody>
      </p:sp>
      <p:sp>
        <p:nvSpPr>
          <p:cNvPr id="24580" name="Rectangle 4">
            <a:extLst>
              <a:ext uri="{FF2B5EF4-FFF2-40B4-BE49-F238E27FC236}">
                <a16:creationId xmlns:a16="http://schemas.microsoft.com/office/drawing/2014/main" id="{71CAC50A-0FE4-8359-0032-35DB5FC1E95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D7A10BEF-185C-0924-4735-BCBCC417BBE0}"/>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691BE914-F2B1-37F3-684C-00B17EBCFAAE}"/>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en-US"/>
          </a:p>
        </p:txBody>
      </p:sp>
      <p:sp>
        <p:nvSpPr>
          <p:cNvPr id="5127" name="Rectangle 7">
            <a:extLst>
              <a:ext uri="{FF2B5EF4-FFF2-40B4-BE49-F238E27FC236}">
                <a16:creationId xmlns:a16="http://schemas.microsoft.com/office/drawing/2014/main" id="{1A8424EE-7E3A-603E-A877-23D93EA9FE50}"/>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95946790-75A6-0842-AFC5-AF9501BF4BCB}"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78666224-56DE-EB10-4CEA-599A1A0022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45DC890-1EFF-DA4D-871C-287B4611CBA6}" type="slidenum">
              <a:rPr lang="en-US" altLang="en-US" sz="1200"/>
              <a:pPr/>
              <a:t>1</a:t>
            </a:fld>
            <a:endParaRPr lang="en-US" altLang="en-US" sz="1200"/>
          </a:p>
        </p:txBody>
      </p:sp>
      <p:sp>
        <p:nvSpPr>
          <p:cNvPr id="28674" name="Rectangle 2">
            <a:extLst>
              <a:ext uri="{FF2B5EF4-FFF2-40B4-BE49-F238E27FC236}">
                <a16:creationId xmlns:a16="http://schemas.microsoft.com/office/drawing/2014/main" id="{F44088FE-B354-D74D-1015-4CFA74B43990}"/>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147FAB21-40E3-8F86-5D54-C4875CA64E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ea typeface="ＭＳ Ｐゴシック" panose="020B0600070205080204" pitchFamily="34" charset="-128"/>
              </a:rPr>
              <a:t>“</a:t>
            </a:r>
            <a:r>
              <a:rPr lang="en-US" altLang="ja-JP">
                <a:ea typeface="ＭＳ Ｐゴシック" panose="020B0600070205080204" pitchFamily="34" charset="-128"/>
              </a:rPr>
              <a:t>Music [is] the favorite passion of my soul.</a:t>
            </a:r>
            <a:r>
              <a:rPr lang="ja-JP" altLang="en-US">
                <a:ea typeface="ＭＳ Ｐゴシック" panose="020B0600070205080204" pitchFamily="34" charset="-128"/>
              </a:rPr>
              <a:t>”</a:t>
            </a:r>
            <a:r>
              <a:rPr lang="en-US" altLang="ja-JP">
                <a:ea typeface="ＭＳ Ｐゴシック" panose="020B0600070205080204" pitchFamily="34" charset="-128"/>
              </a:rPr>
              <a:t> —Thomas Jefferson</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Artwork: </a:t>
            </a:r>
            <a:r>
              <a:rPr lang="en-US" altLang="en-US" i="1">
                <a:ea typeface="ＭＳ Ｐゴシック" panose="020B0600070205080204" pitchFamily="34" charset="-128"/>
              </a:rPr>
              <a:t>Anne Henriette de France by </a:t>
            </a:r>
            <a:r>
              <a:rPr lang="en-US" altLang="en-US">
                <a:ea typeface="ＭＳ Ｐゴシック" panose="020B0600070205080204" pitchFamily="34" charset="-128"/>
              </a:rPr>
              <a:t>Jean-Marc Nattier (1685–1766).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9C48C034-B3F6-34C0-3F02-0067F1CC1F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15464E7-C6D9-3F43-B243-36626DDB445F}" type="slidenum">
              <a:rPr lang="en-US" altLang="en-US" sz="1200"/>
              <a:pPr/>
              <a:t>16</a:t>
            </a:fld>
            <a:endParaRPr lang="en-US" altLang="en-US" sz="1200"/>
          </a:p>
        </p:txBody>
      </p:sp>
      <p:sp>
        <p:nvSpPr>
          <p:cNvPr id="51202" name="Rectangle 2">
            <a:extLst>
              <a:ext uri="{FF2B5EF4-FFF2-40B4-BE49-F238E27FC236}">
                <a16:creationId xmlns:a16="http://schemas.microsoft.com/office/drawing/2014/main" id="{6DB265F3-1518-7D52-7FD0-B05AAB232E0F}"/>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84838838-3BE2-2BF3-B26C-869BD201B1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anose="020B0600070205080204" pitchFamily="34" charset="-128"/>
              </a:rPr>
              <a:t>An </a:t>
            </a:r>
            <a:r>
              <a:rPr lang="en-US" altLang="en-US" i="1" dirty="0">
                <a:ea typeface="ＭＳ Ｐゴシック" panose="020B0600070205080204" pitchFamily="34" charset="-128"/>
              </a:rPr>
              <a:t>ostinato </a:t>
            </a:r>
            <a:r>
              <a:rPr lang="en-US" altLang="en-US" dirty="0">
                <a:ea typeface="ＭＳ Ｐゴシック" panose="020B0600070205080204" pitchFamily="34" charset="-128"/>
              </a:rPr>
              <a:t>is a short repeated musical pattern.  The term is derived from an Italian word that means </a:t>
            </a:r>
            <a:r>
              <a:rPr lang="ja-JP" altLang="en-US">
                <a:ea typeface="ＭＳ Ｐゴシック" panose="020B0600070205080204" pitchFamily="34" charset="-128"/>
              </a:rPr>
              <a:t>“</a:t>
            </a:r>
            <a:r>
              <a:rPr lang="en-US" altLang="ja-JP" dirty="0">
                <a:ea typeface="ＭＳ Ｐゴシック" panose="020B0600070205080204" pitchFamily="34" charset="-128"/>
              </a:rPr>
              <a:t>obstinate</a:t>
            </a:r>
            <a:r>
              <a:rPr lang="ja-JP" altLang="en-US">
                <a:ea typeface="ＭＳ Ｐゴシック" panose="020B0600070205080204" pitchFamily="34" charset="-128"/>
              </a:rPr>
              <a:t>”</a:t>
            </a:r>
            <a:r>
              <a:rPr lang="en-US" altLang="ja-JP" dirty="0">
                <a:ea typeface="ＭＳ Ｐゴシック" panose="020B0600070205080204" pitchFamily="34" charset="-128"/>
              </a:rPr>
              <a:t> or </a:t>
            </a:r>
            <a:r>
              <a:rPr lang="ja-JP" altLang="en-US">
                <a:ea typeface="ＭＳ Ｐゴシック" panose="020B0600070205080204" pitchFamily="34" charset="-128"/>
              </a:rPr>
              <a:t>“</a:t>
            </a:r>
            <a:r>
              <a:rPr lang="en-US" altLang="ja-JP" dirty="0">
                <a:ea typeface="ＭＳ Ｐゴシック" panose="020B0600070205080204" pitchFamily="34" charset="-128"/>
              </a:rPr>
              <a:t>stubborn.</a:t>
            </a:r>
            <a:r>
              <a:rPr lang="ja-JP" altLang="en-US">
                <a:ea typeface="ＭＳ Ｐゴシック" panose="020B0600070205080204" pitchFamily="34" charset="-128"/>
              </a:rPr>
              <a:t>”</a:t>
            </a:r>
            <a:endParaRPr lang="en-US" altLang="ja-JP"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An ostinato is often an organizing feature of a work.  One example of its use is in Pachelbel</a:t>
            </a:r>
            <a:r>
              <a:rPr lang="ja-JP" altLang="en-US">
                <a:ea typeface="ＭＳ Ｐゴシック" panose="020B0600070205080204" pitchFamily="34" charset="-128"/>
              </a:rPr>
              <a:t>’</a:t>
            </a:r>
            <a:r>
              <a:rPr lang="en-US" altLang="ja-JP" dirty="0">
                <a:ea typeface="ＭＳ Ｐゴシック" panose="020B0600070205080204" pitchFamily="34" charset="-128"/>
              </a:rPr>
              <a:t>s </a:t>
            </a:r>
            <a:r>
              <a:rPr lang="en-US" altLang="ja-JP" i="1" dirty="0">
                <a:ea typeface="ＭＳ Ｐゴシック" panose="020B0600070205080204" pitchFamily="34" charset="-128"/>
              </a:rPr>
              <a:t>Canon in D,</a:t>
            </a:r>
            <a:r>
              <a:rPr lang="en-US" altLang="ja-JP" dirty="0">
                <a:ea typeface="ＭＳ Ｐゴシック" panose="020B0600070205080204" pitchFamily="34" charset="-128"/>
              </a:rPr>
              <a:t> which features beautiful melodic lines in an imitative polyphonic setting over a constantly repeated series of notes in the bass.   [no link to excerpt on this page]</a:t>
            </a:r>
          </a:p>
          <a:p>
            <a:pPr eaLnBrk="1" hangingPunct="1"/>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9451695B-5D84-0E16-0883-DCE404CFEA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51F9D9C-B283-3245-A0E8-9A23D95B2663}" type="slidenum">
              <a:rPr lang="en-US" altLang="en-US" sz="1200"/>
              <a:pPr/>
              <a:t>17</a:t>
            </a:fld>
            <a:endParaRPr lang="en-US" altLang="en-US" sz="1200"/>
          </a:p>
        </p:txBody>
      </p:sp>
      <p:sp>
        <p:nvSpPr>
          <p:cNvPr id="53250" name="Rectangle 2">
            <a:extLst>
              <a:ext uri="{FF2B5EF4-FFF2-40B4-BE49-F238E27FC236}">
                <a16:creationId xmlns:a16="http://schemas.microsoft.com/office/drawing/2014/main" id="{704363D0-D350-8AC4-39F4-58C21527C8C8}"/>
              </a:ext>
            </a:extLst>
          </p:cNvPr>
          <p:cNvSpPr>
            <a:spLocks noGrp="1" noRot="1" noChangeAspect="1" noChangeArrowheads="1" noTextEdit="1"/>
          </p:cNvSpPr>
          <p:nvPr>
            <p:ph type="sldImg"/>
          </p:nvPr>
        </p:nvSpPr>
        <p:spPr>
          <a:solidFill>
            <a:srgbClr val="FFFFFF"/>
          </a:solidFill>
          <a:ln/>
        </p:spPr>
      </p:sp>
      <p:sp>
        <p:nvSpPr>
          <p:cNvPr id="53251" name="Rectangle 3">
            <a:extLst>
              <a:ext uri="{FF2B5EF4-FFF2-40B4-BE49-F238E27FC236}">
                <a16:creationId xmlns:a16="http://schemas.microsoft.com/office/drawing/2014/main" id="{00971BDF-249A-EC25-5B60-F3D6ED019D4D}"/>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Every musical work has a form.  </a:t>
            </a:r>
            <a:r>
              <a:rPr lang="en-US" altLang="en-US" i="1">
                <a:ea typeface="ＭＳ Ｐゴシック" panose="020B0600070205080204" pitchFamily="34" charset="-128"/>
              </a:rPr>
              <a:t>Absolute music</a:t>
            </a:r>
            <a:r>
              <a:rPr lang="en-US" altLang="en-US">
                <a:ea typeface="ＭＳ Ｐゴシック" panose="020B0600070205080204" pitchFamily="34" charset="-128"/>
              </a:rPr>
              <a:t> is music with no pictorial or literary association.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In absolute music, form is essential because there is no prescribed story or text to hold the music together.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A mulitimovement cycle is a three- or four-movement structure found in various genres, such as the symphony, sonata, string quartet, or concerto.  Each movement of a cycle is in a prescribed form, with the tempi often determined by the relative position of the movement.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Symphonies and string quartets are usually four-movement works with the relationship of the movements as noted.   A sonata or concerto is usually a three-movement work, with the movements being in the order of fast-slow-fast.  In addition, each movement has an internal form that binds its elements into a unique artistic unit.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Available for listening:  Mozart:  Symphony No. 40, I  </a:t>
            </a:r>
          </a:p>
          <a:p>
            <a:pPr eaLnBrk="1" hangingPunct="1"/>
            <a:r>
              <a:rPr lang="en-US" altLang="en-US">
                <a:ea typeface="ＭＳ Ｐゴシック" panose="020B0600070205080204" pitchFamily="34" charset="-128"/>
              </a:rPr>
              <a:t>					  Beethoven String Quartet in C Op. 59, IV  </a:t>
            </a:r>
          </a:p>
          <a:p>
            <a:pPr eaLnBrk="1" hangingPunct="1"/>
            <a:r>
              <a:rPr lang="en-US" altLang="en-US">
                <a:ea typeface="ＭＳ Ｐゴシック" panose="020B0600070205080204" pitchFamily="34" charset="-128"/>
              </a:rPr>
              <a:t>					  Beethoven Piano Sonata, No. 8</a:t>
            </a:r>
          </a:p>
          <a:p>
            <a:pPr eaLnBrk="1" hangingPunct="1"/>
            <a:r>
              <a:rPr lang="en-US" altLang="en-US">
                <a:ea typeface="ＭＳ Ｐゴシック" panose="020B0600070205080204" pitchFamily="34" charset="-128"/>
              </a:rPr>
              <a:t> 					  Mozart Piano Concerto, No. 21</a:t>
            </a:r>
          </a:p>
          <a:p>
            <a:pPr eaLnBrk="1" hangingPunct="1"/>
            <a:r>
              <a:rPr lang="en-US" altLang="en-US">
                <a:ea typeface="ＭＳ Ｐゴシック" panose="020B0600070205080204" pitchFamily="34" charset="-128"/>
              </a:rPr>
              <a:t>[link to excerpt]</a:t>
            </a: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E2193C5E-76DE-F08D-4554-5AF28C688A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EED151E-47BB-4B48-97CC-59B2DA86AF55}" type="slidenum">
              <a:rPr lang="en-US" altLang="en-US" sz="1200"/>
              <a:pPr/>
              <a:t>18</a:t>
            </a:fld>
            <a:endParaRPr lang="en-US" altLang="en-US" sz="1200"/>
          </a:p>
        </p:txBody>
      </p:sp>
      <p:sp>
        <p:nvSpPr>
          <p:cNvPr id="55298" name="Rectangle 2">
            <a:extLst>
              <a:ext uri="{FF2B5EF4-FFF2-40B4-BE49-F238E27FC236}">
                <a16:creationId xmlns:a16="http://schemas.microsoft.com/office/drawing/2014/main" id="{3CFEAC4C-BA72-BCA2-5532-D7A10B7F824A}"/>
              </a:ext>
            </a:extLst>
          </p:cNvPr>
          <p:cNvSpPr>
            <a:spLocks noGrp="1" noRot="1" noChangeAspect="1" noChangeArrowheads="1" noTextEdit="1"/>
          </p:cNvSpPr>
          <p:nvPr>
            <p:ph type="sldImg"/>
          </p:nvPr>
        </p:nvSpPr>
        <p:spPr>
          <a:solidFill>
            <a:srgbClr val="FFFFFF"/>
          </a:solidFill>
          <a:ln/>
        </p:spPr>
      </p:sp>
      <p:sp>
        <p:nvSpPr>
          <p:cNvPr id="55299" name="Rectangle 3">
            <a:extLst>
              <a:ext uri="{FF2B5EF4-FFF2-40B4-BE49-F238E27FC236}">
                <a16:creationId xmlns:a16="http://schemas.microsoft.com/office/drawing/2014/main" id="{3C53B73E-7BB4-808A-D3F3-337668B833FB}"/>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i="1">
                <a:ea typeface="ＭＳ Ｐゴシック" panose="020B0600070205080204" pitchFamily="34" charset="-128"/>
              </a:rPr>
              <a:t>Sonata-allegro form</a:t>
            </a:r>
            <a:r>
              <a:rPr lang="en-US" altLang="en-US">
                <a:ea typeface="ＭＳ Ｐゴシック" panose="020B0600070205080204" pitchFamily="34" charset="-128"/>
              </a:rPr>
              <a:t> (also known as </a:t>
            </a:r>
            <a:r>
              <a:rPr lang="en-US" altLang="en-US" i="1">
                <a:ea typeface="ＭＳ Ｐゴシック" panose="020B0600070205080204" pitchFamily="34" charset="-128"/>
              </a:rPr>
              <a:t>sonata form</a:t>
            </a:r>
            <a:r>
              <a:rPr lang="en-US" altLang="en-US">
                <a:ea typeface="ＭＳ Ｐゴシック" panose="020B0600070205080204" pitchFamily="34" charset="-128"/>
              </a:rPr>
              <a:t>) is one of the most highly organized movements in a multimovement cycle.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There are three main sections in sonata-allegro form/sonata form:  exposition, development, and recapitulation. </a:t>
            </a: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In the exposition,  two themes are presented in contrasting keys.  The first theme establishes the home key or tonic; a transitional passage or </a:t>
            </a:r>
            <a:r>
              <a:rPr lang="en-US" altLang="en-US" i="1">
                <a:ea typeface="ＭＳ Ｐゴシック" panose="020B0600070205080204" pitchFamily="34" charset="-128"/>
              </a:rPr>
              <a:t>bridge</a:t>
            </a:r>
            <a:r>
              <a:rPr lang="en-US" altLang="en-US">
                <a:ea typeface="ＭＳ Ｐゴシック" panose="020B0600070205080204" pitchFamily="34" charset="-128"/>
              </a:rPr>
              <a:t> leads to a second theme in a contrasting key.    A closing section with a new theme (sometimes called the closing theme) still in the contrasting key closes out the exposition.  In many eighteenth-century cycles, the exposition is repeated.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In the development, one or more of the themes undergo thematic development.  Modulation, exchanges of motives, expansion, and contrasting of themes occur in this section.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In the recapitulation, which occurs after the development section, all themes return to the tonic key.   The movement will often end with a coda, which is an extension of the final closing theme that leads to the final cadence or resting point in the home key.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FE2C090D-A51F-D0E1-E3F5-A3F7F6F1A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B11403B-D40B-2940-BA3E-57E09E2A3669}" type="slidenum">
              <a:rPr lang="en-US" altLang="en-US" sz="1200"/>
              <a:pPr/>
              <a:t>19</a:t>
            </a:fld>
            <a:endParaRPr lang="en-US" altLang="en-US" sz="1200"/>
          </a:p>
        </p:txBody>
      </p:sp>
      <p:sp>
        <p:nvSpPr>
          <p:cNvPr id="57346" name="Rectangle 2">
            <a:extLst>
              <a:ext uri="{FF2B5EF4-FFF2-40B4-BE49-F238E27FC236}">
                <a16:creationId xmlns:a16="http://schemas.microsoft.com/office/drawing/2014/main" id="{09856FAE-949D-D7CA-E05C-032DC69ED83B}"/>
              </a:ext>
            </a:extLst>
          </p:cNvPr>
          <p:cNvSpPr>
            <a:spLocks noGrp="1" noRot="1" noChangeAspect="1" noChangeArrowheads="1" noTextEdit="1"/>
          </p:cNvSpPr>
          <p:nvPr>
            <p:ph type="sldImg"/>
          </p:nvPr>
        </p:nvSpPr>
        <p:spPr>
          <a:solidFill>
            <a:srgbClr val="FFFFFF"/>
          </a:solidFill>
          <a:ln/>
        </p:spPr>
      </p:sp>
      <p:sp>
        <p:nvSpPr>
          <p:cNvPr id="57347" name="Rectangle 3">
            <a:extLst>
              <a:ext uri="{FF2B5EF4-FFF2-40B4-BE49-F238E27FC236}">
                <a16:creationId xmlns:a16="http://schemas.microsoft.com/office/drawing/2014/main" id="{FF09CA63-3B66-B832-98E5-4A7B71D451E7}"/>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Here is a diagram of sonata-allegro or sonata form with a breakdown of the exposition.  The exposition is often repeated in eighteenth-century works.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9EB76EDC-C839-B9DB-9C99-FCBED9A734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EFBF106-089F-9246-BF9D-9871F78CEDB6}" type="slidenum">
              <a:rPr lang="en-US" altLang="en-US" sz="1200"/>
              <a:pPr/>
              <a:t>20</a:t>
            </a:fld>
            <a:endParaRPr lang="en-US" altLang="en-US" sz="1200"/>
          </a:p>
        </p:txBody>
      </p:sp>
      <p:sp>
        <p:nvSpPr>
          <p:cNvPr id="59394" name="Rectangle 2">
            <a:extLst>
              <a:ext uri="{FF2B5EF4-FFF2-40B4-BE49-F238E27FC236}">
                <a16:creationId xmlns:a16="http://schemas.microsoft.com/office/drawing/2014/main" id="{C90ED13A-E7B7-9E8B-D4D5-2B27C67076FF}"/>
              </a:ext>
            </a:extLst>
          </p:cNvPr>
          <p:cNvSpPr>
            <a:spLocks noGrp="1" noRot="1" noChangeAspect="1" noChangeArrowheads="1" noTextEdit="1"/>
          </p:cNvSpPr>
          <p:nvPr>
            <p:ph type="sldImg"/>
          </p:nvPr>
        </p:nvSpPr>
        <p:spPr>
          <a:solidFill>
            <a:srgbClr val="FFFFFF"/>
          </a:solidFill>
          <a:ln/>
        </p:spPr>
      </p:sp>
      <p:sp>
        <p:nvSpPr>
          <p:cNvPr id="59395" name="Rectangle 3">
            <a:extLst>
              <a:ext uri="{FF2B5EF4-FFF2-40B4-BE49-F238E27FC236}">
                <a16:creationId xmlns:a16="http://schemas.microsoft.com/office/drawing/2014/main" id="{EC38BA05-35AD-9AFB-0F18-714E8F47080C}"/>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Here is a diagram of sonata-allegro or sonata form with a breakdown of the development section, which is characterized by musical conflict and action, frequent modulations, tension, as well thematic and motivic development.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55A4D538-1BB4-5C4C-ECC3-3590FE120C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A058DAB-327D-2848-AAF6-FDA9C596DD80}" type="slidenum">
              <a:rPr lang="en-US" altLang="en-US" sz="1200"/>
              <a:pPr/>
              <a:t>21</a:t>
            </a:fld>
            <a:endParaRPr lang="en-US" altLang="en-US" sz="1200"/>
          </a:p>
        </p:txBody>
      </p:sp>
      <p:sp>
        <p:nvSpPr>
          <p:cNvPr id="61442" name="Rectangle 2">
            <a:extLst>
              <a:ext uri="{FF2B5EF4-FFF2-40B4-BE49-F238E27FC236}">
                <a16:creationId xmlns:a16="http://schemas.microsoft.com/office/drawing/2014/main" id="{B8E735F2-C24D-9C57-C121-47910DCEC88D}"/>
              </a:ext>
            </a:extLst>
          </p:cNvPr>
          <p:cNvSpPr>
            <a:spLocks noGrp="1" noRot="1" noChangeAspect="1" noChangeArrowheads="1" noTextEdit="1"/>
          </p:cNvSpPr>
          <p:nvPr>
            <p:ph type="sldImg"/>
          </p:nvPr>
        </p:nvSpPr>
        <p:spPr>
          <a:solidFill>
            <a:srgbClr val="FFFFFF"/>
          </a:solidFill>
          <a:ln/>
        </p:spPr>
      </p:sp>
      <p:sp>
        <p:nvSpPr>
          <p:cNvPr id="61443" name="Rectangle 3">
            <a:extLst>
              <a:ext uri="{FF2B5EF4-FFF2-40B4-BE49-F238E27FC236}">
                <a16:creationId xmlns:a16="http://schemas.microsoft.com/office/drawing/2014/main" id="{E3985152-BACE-0B5C-B539-6D95032D5ECD}"/>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Here is a diagram of sonata-allegro or sonata form with a breakdown of the recapitulation.   The reestablishment of the tonic key is a welcome relief after the modulation and intensity of the development section.</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The recapitulation follows the general form of the exposition.</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A </a:t>
            </a:r>
            <a:r>
              <a:rPr lang="en-US" altLang="en-US" i="1">
                <a:ea typeface="ＭＳ Ｐゴシック" panose="020B0600070205080204" pitchFamily="34" charset="-128"/>
              </a:rPr>
              <a:t>Coda</a:t>
            </a:r>
            <a:r>
              <a:rPr lang="en-US" altLang="en-US">
                <a:ea typeface="ＭＳ Ｐゴシック" panose="020B0600070205080204" pitchFamily="34" charset="-128"/>
              </a:rPr>
              <a:t> (which means </a:t>
            </a:r>
            <a:r>
              <a:rPr lang="ja-JP" altLang="en-US">
                <a:ea typeface="ＭＳ Ｐゴシック" panose="020B0600070205080204" pitchFamily="34" charset="-128"/>
              </a:rPr>
              <a:t>‘</a:t>
            </a:r>
            <a:r>
              <a:rPr lang="en-US" altLang="ja-JP">
                <a:ea typeface="ＭＳ Ｐゴシック" panose="020B0600070205080204" pitchFamily="34" charset="-128"/>
              </a:rPr>
              <a:t>tail</a:t>
            </a:r>
            <a:r>
              <a:rPr lang="ja-JP" altLang="en-US">
                <a:ea typeface="ＭＳ Ｐゴシック" panose="020B0600070205080204" pitchFamily="34" charset="-128"/>
              </a:rPr>
              <a:t>’</a:t>
            </a:r>
            <a:r>
              <a:rPr lang="en-US" altLang="ja-JP">
                <a:ea typeface="ＭＳ Ｐゴシック" panose="020B0600070205080204" pitchFamily="34" charset="-128"/>
              </a:rPr>
              <a:t> in Italian) closes the entire movement</a:t>
            </a:r>
            <a:endParaRPr lang="en-US" altLang="en-US">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0B6BD9CB-715F-E500-F7DB-CDEA048835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137AF8E-2C33-4549-9203-CB1471D1EE76}" type="slidenum">
              <a:rPr lang="en-US" altLang="en-US" sz="1200"/>
              <a:pPr/>
              <a:t>22</a:t>
            </a:fld>
            <a:endParaRPr lang="en-US" altLang="en-US" sz="1200"/>
          </a:p>
        </p:txBody>
      </p:sp>
      <p:sp>
        <p:nvSpPr>
          <p:cNvPr id="63490" name="Rectangle 2">
            <a:extLst>
              <a:ext uri="{FF2B5EF4-FFF2-40B4-BE49-F238E27FC236}">
                <a16:creationId xmlns:a16="http://schemas.microsoft.com/office/drawing/2014/main" id="{CC4DD8B3-E05E-1E9B-E511-8D345F303DEA}"/>
              </a:ext>
            </a:extLst>
          </p:cNvPr>
          <p:cNvSpPr>
            <a:spLocks noGrp="1" noRot="1" noChangeAspect="1" noChangeArrowheads="1" noTextEdit="1"/>
          </p:cNvSpPr>
          <p:nvPr>
            <p:ph type="sldImg"/>
          </p:nvPr>
        </p:nvSpPr>
        <p:spPr>
          <a:solidFill>
            <a:srgbClr val="FFFFFF"/>
          </a:solidFill>
          <a:ln/>
        </p:spPr>
      </p:sp>
      <p:sp>
        <p:nvSpPr>
          <p:cNvPr id="63491" name="Rectangle 3">
            <a:extLst>
              <a:ext uri="{FF2B5EF4-FFF2-40B4-BE49-F238E27FC236}">
                <a16:creationId xmlns:a16="http://schemas.microsoft.com/office/drawing/2014/main" id="{4CA5C523-5AA9-DF37-369F-1F43070C8430}"/>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The Second Movement (II) of a multimovement cycle is usually the slow movement—typically an Andante or Adagio in ternary (or </a:t>
            </a:r>
            <a:r>
              <a:rPr lang="en-US" altLang="en-US" b="1">
                <a:ea typeface="ＭＳ Ｐゴシック" panose="020B0600070205080204" pitchFamily="34" charset="-128"/>
              </a:rPr>
              <a:t>A-B-A</a:t>
            </a:r>
            <a:r>
              <a:rPr lang="en-US" altLang="en-US">
                <a:ea typeface="ＭＳ Ｐゴシック" panose="020B0600070205080204" pitchFamily="34" charset="-128"/>
              </a:rPr>
              <a:t>) form.</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Sometimes the second movement would be in a shortened sonata form, or a theme and variations form.</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Theme and variations form will be discussed on a later slide.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Here are some examples of second movements from Mozart</a:t>
            </a:r>
            <a:r>
              <a:rPr lang="ja-JP" altLang="en-US">
                <a:ea typeface="ＭＳ Ｐゴシック" panose="020B0600070205080204" pitchFamily="34" charset="-128"/>
              </a:rPr>
              <a:t>’</a:t>
            </a:r>
            <a:r>
              <a:rPr lang="en-US" altLang="ja-JP">
                <a:ea typeface="ＭＳ Ｐゴシック" panose="020B0600070205080204" pitchFamily="34" charset="-128"/>
              </a:rPr>
              <a:t>s Piano Concerto No. 21 and Beethoven</a:t>
            </a:r>
            <a:r>
              <a:rPr lang="ja-JP" altLang="en-US">
                <a:ea typeface="ＭＳ Ｐゴシック" panose="020B0600070205080204" pitchFamily="34" charset="-128"/>
              </a:rPr>
              <a:t>’</a:t>
            </a:r>
            <a:r>
              <a:rPr lang="en-US" altLang="ja-JP">
                <a:ea typeface="ＭＳ Ｐゴシック" panose="020B0600070205080204" pitchFamily="34" charset="-128"/>
              </a:rPr>
              <a:t>s Symphony No. 7.  [link to excerpt]</a:t>
            </a:r>
            <a:endParaRPr lang="en-US" altLang="en-US">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A5848FBF-2865-695A-D295-E8FAF16C3E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EE96D77-10DF-A445-8884-37D28C978B89}" type="slidenum">
              <a:rPr lang="en-US" altLang="en-US" sz="1200"/>
              <a:pPr/>
              <a:t>23</a:t>
            </a:fld>
            <a:endParaRPr lang="en-US" altLang="en-US" sz="1200"/>
          </a:p>
        </p:txBody>
      </p:sp>
      <p:sp>
        <p:nvSpPr>
          <p:cNvPr id="65538" name="Rectangle 2">
            <a:extLst>
              <a:ext uri="{FF2B5EF4-FFF2-40B4-BE49-F238E27FC236}">
                <a16:creationId xmlns:a16="http://schemas.microsoft.com/office/drawing/2014/main" id="{9F341610-B5BB-7374-06C2-53B295B70CE6}"/>
              </a:ext>
            </a:extLst>
          </p:cNvPr>
          <p:cNvSpPr>
            <a:spLocks noGrp="1" noRot="1" noChangeAspect="1" noChangeArrowheads="1" noTextEdit="1"/>
          </p:cNvSpPr>
          <p:nvPr>
            <p:ph type="sldImg"/>
          </p:nvPr>
        </p:nvSpPr>
        <p:spPr>
          <a:solidFill>
            <a:srgbClr val="FFFFFF"/>
          </a:solidFill>
          <a:ln/>
        </p:spPr>
      </p:sp>
      <p:sp>
        <p:nvSpPr>
          <p:cNvPr id="65539" name="Rectangle 3">
            <a:extLst>
              <a:ext uri="{FF2B5EF4-FFF2-40B4-BE49-F238E27FC236}">
                <a16:creationId xmlns:a16="http://schemas.microsoft.com/office/drawing/2014/main" id="{97F2046D-4CAE-9191-474C-ABBE45B592D1}"/>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In </a:t>
            </a:r>
            <a:r>
              <a:rPr lang="en-US" altLang="en-US" i="1">
                <a:ea typeface="ＭＳ Ｐゴシック" panose="020B0600070205080204" pitchFamily="34" charset="-128"/>
              </a:rPr>
              <a:t>theme and variations </a:t>
            </a:r>
            <a:r>
              <a:rPr lang="en-US" altLang="en-US">
                <a:ea typeface="ＭＳ Ｐゴシック" panose="020B0600070205080204" pitchFamily="34" charset="-128"/>
              </a:rPr>
              <a:t>form, the theme is stated, followed by a series of structured variations.</a:t>
            </a:r>
          </a:p>
          <a:p>
            <a:pPr eaLnBrk="1" hangingPunct="1"/>
            <a:r>
              <a:rPr lang="en-US" altLang="en-US">
                <a:ea typeface="ＭＳ Ｐゴシック" panose="020B0600070205080204" pitchFamily="34" charset="-128"/>
              </a:rPr>
              <a:t>	</a:t>
            </a:r>
          </a:p>
          <a:p>
            <a:pPr eaLnBrk="1" hangingPunct="1"/>
            <a:r>
              <a:rPr lang="en-US" altLang="en-US">
                <a:ea typeface="ＭＳ Ｐゴシック" panose="020B0600070205080204" pitchFamily="34" charset="-128"/>
              </a:rPr>
              <a:t>Each variation sets forth the idea of the theme in a new way—through </a:t>
            </a:r>
            <a:r>
              <a:rPr lang="en-US" altLang="en-US" i="1">
                <a:ea typeface="ＭＳ Ｐゴシック" panose="020B0600070205080204" pitchFamily="34" charset="-128"/>
              </a:rPr>
              <a:t>melodic, harmonic</a:t>
            </a:r>
            <a:r>
              <a:rPr lang="en-US" altLang="en-US">
                <a:ea typeface="ＭＳ Ｐゴシック" panose="020B0600070205080204" pitchFamily="34" charset="-128"/>
              </a:rPr>
              <a:t>, or </a:t>
            </a:r>
            <a:r>
              <a:rPr lang="en-US" altLang="en-US" i="1">
                <a:ea typeface="ＭＳ Ｐゴシック" panose="020B0600070205080204" pitchFamily="34" charset="-128"/>
              </a:rPr>
              <a:t>rhythmic variation</a:t>
            </a:r>
            <a:r>
              <a:rPr lang="en-US" altLang="en-US">
                <a:ea typeface="ＭＳ Ｐゴシック" panose="020B0600070205080204" pitchFamily="34" charset="-128"/>
              </a:rPr>
              <a:t>.</a:t>
            </a:r>
          </a:p>
          <a:p>
            <a:pPr eaLnBrk="1" hangingPunct="1"/>
            <a:r>
              <a:rPr lang="en-US" altLang="en-US">
                <a:ea typeface="ＭＳ Ｐゴシック" panose="020B0600070205080204" pitchFamily="34" charset="-128"/>
              </a:rPr>
              <a:t>	</a:t>
            </a:r>
          </a:p>
          <a:p>
            <a:pPr eaLnBrk="1" hangingPunct="1"/>
            <a:r>
              <a:rPr lang="en-US" altLang="en-US">
                <a:ea typeface="ＭＳ Ｐゴシック" panose="020B0600070205080204" pitchFamily="34" charset="-128"/>
              </a:rPr>
              <a:t>Variations on the theme may also be accomplished by changing meter, texture, dynamics, and timbre.</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Here is a link to variations on the tune </a:t>
            </a:r>
            <a:r>
              <a:rPr lang="ja-JP" altLang="en-US">
                <a:ea typeface="ＭＳ Ｐゴシック" panose="020B0600070205080204" pitchFamily="34" charset="-128"/>
              </a:rPr>
              <a:t>“</a:t>
            </a:r>
            <a:r>
              <a:rPr lang="en-US" altLang="ja-JP">
                <a:ea typeface="ＭＳ Ｐゴシック" panose="020B0600070205080204" pitchFamily="34" charset="-128"/>
              </a:rPr>
              <a:t>Greensleeves</a:t>
            </a:r>
            <a:r>
              <a:rPr lang="ja-JP" altLang="en-US">
                <a:ea typeface="ＭＳ Ｐゴシック" panose="020B0600070205080204" pitchFamily="34" charset="-128"/>
              </a:rPr>
              <a:t>”</a:t>
            </a:r>
            <a:r>
              <a:rPr lang="en-US" altLang="ja-JP">
                <a:ea typeface="ＭＳ Ｐゴシック" panose="020B0600070205080204" pitchFamily="34" charset="-128"/>
              </a:rPr>
              <a:t>  [link to excerpt]</a:t>
            </a:r>
            <a:endParaRPr lang="en-US" altLang="en-US">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20D73E9F-7194-1D04-539C-4E6026945C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E8BC199-3AAB-124E-91F5-34C5A2FB3CB4}" type="slidenum">
              <a:rPr lang="en-US" altLang="en-US" sz="1200"/>
              <a:pPr/>
              <a:t>24</a:t>
            </a:fld>
            <a:endParaRPr lang="en-US" altLang="en-US" sz="1200"/>
          </a:p>
        </p:txBody>
      </p:sp>
      <p:sp>
        <p:nvSpPr>
          <p:cNvPr id="67586" name="Rectangle 2">
            <a:extLst>
              <a:ext uri="{FF2B5EF4-FFF2-40B4-BE49-F238E27FC236}">
                <a16:creationId xmlns:a16="http://schemas.microsoft.com/office/drawing/2014/main" id="{CF6D05D5-DF8C-5C8F-25C3-531BB6B0CAFA}"/>
              </a:ext>
            </a:extLst>
          </p:cNvPr>
          <p:cNvSpPr>
            <a:spLocks noGrp="1" noRot="1" noChangeAspect="1" noChangeArrowheads="1" noTextEdit="1"/>
          </p:cNvSpPr>
          <p:nvPr>
            <p:ph type="sldImg"/>
          </p:nvPr>
        </p:nvSpPr>
        <p:spPr>
          <a:solidFill>
            <a:srgbClr val="FFFFFF"/>
          </a:solidFill>
          <a:ln/>
        </p:spPr>
      </p:sp>
      <p:sp>
        <p:nvSpPr>
          <p:cNvPr id="67587" name="Rectangle 3">
            <a:extLst>
              <a:ext uri="{FF2B5EF4-FFF2-40B4-BE49-F238E27FC236}">
                <a16:creationId xmlns:a16="http://schemas.microsoft.com/office/drawing/2014/main" id="{0A45D48D-E0D1-3E03-28FE-084C09F23ED4}"/>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In a Classical symphony or string quartet, the third movement is almost always a </a:t>
            </a:r>
            <a:r>
              <a:rPr lang="en-US" altLang="en-US" i="1">
                <a:ea typeface="ＭＳ Ｐゴシック" panose="020B0600070205080204" pitchFamily="34" charset="-128"/>
              </a:rPr>
              <a:t>minuet and trio</a:t>
            </a:r>
            <a:endParaRPr lang="en-US" altLang="en-US">
              <a:ea typeface="ＭＳ Ｐゴシック" panose="020B0600070205080204" pitchFamily="34" charset="-128"/>
            </a:endParaRPr>
          </a:p>
          <a:p>
            <a:pPr eaLnBrk="1" hangingPunct="1"/>
            <a:endParaRPr lang="en-US" altLang="en-US" i="1">
              <a:ea typeface="ＭＳ Ｐゴシック" panose="020B0600070205080204" pitchFamily="34" charset="-128"/>
            </a:endParaRPr>
          </a:p>
          <a:p>
            <a:pPr eaLnBrk="1" hangingPunct="1"/>
            <a:r>
              <a:rPr lang="en-US" altLang="en-US">
                <a:ea typeface="ＭＳ Ｐゴシック" panose="020B0600070205080204" pitchFamily="34" charset="-128"/>
              </a:rPr>
              <a:t>A </a:t>
            </a:r>
            <a:r>
              <a:rPr lang="en-US" altLang="en-US" i="1">
                <a:ea typeface="ＭＳ Ｐゴシック" panose="020B0600070205080204" pitchFamily="34" charset="-128"/>
              </a:rPr>
              <a:t>minuet</a:t>
            </a:r>
            <a:r>
              <a:rPr lang="en-US" altLang="en-US">
                <a:ea typeface="ＭＳ Ｐゴシック" panose="020B0600070205080204" pitchFamily="34" charset="-128"/>
              </a:rPr>
              <a:t>  was a stately Baroque court dance in triple meter.  The </a:t>
            </a:r>
            <a:r>
              <a:rPr lang="en-US" altLang="en-US" i="1">
                <a:ea typeface="ＭＳ Ｐゴシック" panose="020B0600070205080204" pitchFamily="34" charset="-128"/>
              </a:rPr>
              <a:t>trio </a:t>
            </a:r>
            <a:r>
              <a:rPr lang="en-US" altLang="en-US">
                <a:ea typeface="ＭＳ Ｐゴシック" panose="020B0600070205080204" pitchFamily="34" charset="-128"/>
              </a:rPr>
              <a:t> was a different minuet played by fewer instruments (usually three)- thus quieter in nature than the 1</a:t>
            </a:r>
            <a:r>
              <a:rPr lang="en-US" altLang="en-US" baseline="30000">
                <a:ea typeface="ＭＳ Ｐゴシック" panose="020B0600070205080204" pitchFamily="34" charset="-128"/>
              </a:rPr>
              <a:t>st</a:t>
            </a:r>
            <a:r>
              <a:rPr lang="en-US" altLang="en-US">
                <a:ea typeface="ＭＳ Ｐゴシック" panose="020B0600070205080204" pitchFamily="34" charset="-128"/>
              </a:rPr>
              <a:t> minuet.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With regard to form, the overall structure is Minuet (A)  Trio (B)  Minuet (A)</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The Minuet and Trio sections are each  in a binary (two part)  or rounded binary form.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45B2999F-55D1-1D4B-9C4B-960DA45D36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9CA5128-A03F-094E-B408-DF0ED974A9B4}" type="slidenum">
              <a:rPr lang="en-US" altLang="en-US" sz="1200"/>
              <a:pPr/>
              <a:t>25</a:t>
            </a:fld>
            <a:endParaRPr lang="en-US" altLang="en-US" sz="1200"/>
          </a:p>
        </p:txBody>
      </p:sp>
      <p:sp>
        <p:nvSpPr>
          <p:cNvPr id="69634" name="Rectangle 2">
            <a:extLst>
              <a:ext uri="{FF2B5EF4-FFF2-40B4-BE49-F238E27FC236}">
                <a16:creationId xmlns:a16="http://schemas.microsoft.com/office/drawing/2014/main" id="{938CA774-5845-C868-8AAA-0D8D63B3BFA0}"/>
              </a:ext>
            </a:extLst>
          </p:cNvPr>
          <p:cNvSpPr>
            <a:spLocks noGrp="1" noRot="1" noChangeAspect="1" noChangeArrowheads="1" noTextEdit="1"/>
          </p:cNvSpPr>
          <p:nvPr>
            <p:ph type="sldImg"/>
          </p:nvPr>
        </p:nvSpPr>
        <p:spPr>
          <a:solidFill>
            <a:srgbClr val="FFFFFF"/>
          </a:solidFill>
          <a:ln/>
        </p:spPr>
      </p:sp>
      <p:sp>
        <p:nvSpPr>
          <p:cNvPr id="69635" name="Rectangle 3">
            <a:extLst>
              <a:ext uri="{FF2B5EF4-FFF2-40B4-BE49-F238E27FC236}">
                <a16:creationId xmlns:a16="http://schemas.microsoft.com/office/drawing/2014/main" id="{2E8D70BD-DEEE-78EC-3F70-4C141C40569C}"/>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In the nineteenth century the minuet is replaced by a scherzo.  </a:t>
            </a:r>
          </a:p>
          <a:p>
            <a:pPr eaLnBrk="1" hangingPunct="1"/>
            <a:endParaRPr lang="en-US" altLang="en-US" i="1">
              <a:ea typeface="ＭＳ Ｐゴシック" panose="020B0600070205080204" pitchFamily="34" charset="-128"/>
            </a:endParaRPr>
          </a:p>
          <a:p>
            <a:pPr eaLnBrk="1" hangingPunct="1"/>
            <a:r>
              <a:rPr lang="en-US" altLang="en-US" i="1">
                <a:ea typeface="ＭＳ Ｐゴシック" panose="020B0600070205080204" pitchFamily="34" charset="-128"/>
              </a:rPr>
              <a:t>Scherzo</a:t>
            </a:r>
            <a:r>
              <a:rPr lang="en-US" altLang="en-US">
                <a:ea typeface="ＭＳ Ｐゴシック" panose="020B0600070205080204" pitchFamily="34" charset="-128"/>
              </a:rPr>
              <a:t> is from the Italian word for </a:t>
            </a:r>
            <a:r>
              <a:rPr lang="ja-JP" altLang="en-US">
                <a:ea typeface="ＭＳ Ｐゴシック" panose="020B0600070205080204" pitchFamily="34" charset="-128"/>
              </a:rPr>
              <a:t>“</a:t>
            </a:r>
            <a:r>
              <a:rPr lang="en-US" altLang="ja-JP">
                <a:ea typeface="ＭＳ Ｐゴシック" panose="020B0600070205080204" pitchFamily="34" charset="-128"/>
              </a:rPr>
              <a:t>joke.</a:t>
            </a:r>
            <a:r>
              <a:rPr lang="ja-JP" altLang="en-US">
                <a:ea typeface="ＭＳ Ｐゴシック" panose="020B0600070205080204" pitchFamily="34" charset="-128"/>
              </a:rPr>
              <a:t>”</a:t>
            </a:r>
            <a:r>
              <a:rPr lang="en-US" altLang="ja-JP">
                <a:ea typeface="ＭＳ Ｐゴシック" panose="020B0600070205080204" pitchFamily="34" charset="-128"/>
              </a:rPr>
              <a:t>  It is in triple meter and three-part form (scherzo-trio-scherzo) that resembles the form of a minuet with a faster pace and more rhythmic drive.</a:t>
            </a:r>
          </a:p>
          <a:p>
            <a:pPr eaLnBrk="1" hangingPunct="1"/>
            <a:r>
              <a:rPr lang="en-US" altLang="en-US">
                <a:ea typeface="ＭＳ Ｐゴシック" panose="020B0600070205080204" pitchFamily="34" charset="-128"/>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DC43E394-B098-E418-3183-4DCE592F2C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1E26B04-5BDF-7C48-8F29-4973B0CDABA6}" type="slidenum">
              <a:rPr lang="en-US" altLang="en-US" sz="1200"/>
              <a:pPr/>
              <a:t>3</a:t>
            </a:fld>
            <a:endParaRPr lang="en-US" altLang="en-US" sz="1200"/>
          </a:p>
        </p:txBody>
      </p:sp>
      <p:sp>
        <p:nvSpPr>
          <p:cNvPr id="30722" name="Rectangle 2">
            <a:extLst>
              <a:ext uri="{FF2B5EF4-FFF2-40B4-BE49-F238E27FC236}">
                <a16:creationId xmlns:a16="http://schemas.microsoft.com/office/drawing/2014/main" id="{260E26CA-B63D-D5D5-D47D-3A9E8A2946A8}"/>
              </a:ext>
            </a:extLst>
          </p:cNvPr>
          <p:cNvSpPr>
            <a:spLocks noGrp="1" noRot="1" noChangeAspect="1" noChangeArrowheads="1" noTextEdit="1"/>
          </p:cNvSpPr>
          <p:nvPr>
            <p:ph type="sldImg"/>
          </p:nvPr>
        </p:nvSpPr>
        <p:spPr>
          <a:solidFill>
            <a:srgbClr val="FFFFFF"/>
          </a:solidFill>
          <a:ln/>
        </p:spPr>
      </p:sp>
      <p:sp>
        <p:nvSpPr>
          <p:cNvPr id="30723" name="Rectangle 3">
            <a:extLst>
              <a:ext uri="{FF2B5EF4-FFF2-40B4-BE49-F238E27FC236}">
                <a16:creationId xmlns:a16="http://schemas.microsoft.com/office/drawing/2014/main" id="{EA634895-4484-66AF-2989-086F7BA90E29}"/>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In the Classical era, order, reason, and serenity were used to express emotions in the different art forms.  The Classicists sought to emulate the qualities of order, stability, and harmonious proportion, which were found in the art and literature of ancient Greek and Rome.</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Aristocratic sovereigns continued to rule, enjoying power through inherited right.  However, the social upheaval of the French revolution from </a:t>
            </a:r>
          </a:p>
          <a:p>
            <a:pPr eaLnBrk="1" hangingPunct="1"/>
            <a:r>
              <a:rPr lang="en-US" altLang="en-US">
                <a:ea typeface="ＭＳ Ｐゴシック" panose="020B0600070205080204" pitchFamily="34" charset="-128"/>
              </a:rPr>
              <a:t>1789–99 shifted the power from the aristocracy to the middle class.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The American Revolution (1775–83) broke out before the French Revolution.  The trigger was injustices imposed on them by the English king, George II, however, the main issue was that of human equality and freedom.  The Industrial Revolution contributed to the wealth of the middle class.  Inventions included the improved steam engine, spinning jenny, and cotton gin.  Advances in science improved the human condition as well.  Benjamin Franklin harnessed electricit,; Joseph Priestly discovered oxygen, and Edward Jenner perfected  vaccination.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This era has been called the Age of Reason due to the popularity of the social and political ideas of Voltaire and Rousseau.  These philosophers were also advocates of the middle class because equality of man was a main tenet of their philosophy:  </a:t>
            </a:r>
            <a:r>
              <a:rPr lang="ja-JP" altLang="en-US">
                <a:ea typeface="ＭＳ Ｐゴシック" panose="020B0600070205080204" pitchFamily="34" charset="-128"/>
              </a:rPr>
              <a:t>“</a:t>
            </a:r>
            <a:r>
              <a:rPr lang="en-US" altLang="ja-JP">
                <a:ea typeface="ＭＳ Ｐゴシック" panose="020B0600070205080204" pitchFamily="34" charset="-128"/>
              </a:rPr>
              <a:t>Man is born free, and everywhere he is in chains.</a:t>
            </a:r>
            <a:r>
              <a:rPr lang="ja-JP" altLang="en-US">
                <a:ea typeface="ＭＳ Ｐゴシック" panose="020B0600070205080204" pitchFamily="34" charset="-128"/>
              </a:rPr>
              <a:t>”</a:t>
            </a:r>
            <a:r>
              <a:rPr lang="en-US" altLang="ja-JP">
                <a:ea typeface="ＭＳ Ｐゴシック" panose="020B0600070205080204" pitchFamily="34" charset="-128"/>
              </a:rPr>
              <a:t>    —Rousseau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Pictured:  The Parthenon, Athens (447–438 B.C.E.). The architecture of ancient Greece embodied the ideals of order and harmonious proportions.</a:t>
            </a: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53AB1F7D-22AF-19A6-BF64-EEFD8EEE26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430E2B3-527A-354E-8141-4B1894595819}" type="slidenum">
              <a:rPr lang="en-US" altLang="en-US" sz="1200"/>
              <a:pPr/>
              <a:t>26</a:t>
            </a:fld>
            <a:endParaRPr lang="en-US" altLang="en-US" sz="1200"/>
          </a:p>
        </p:txBody>
      </p:sp>
      <p:sp>
        <p:nvSpPr>
          <p:cNvPr id="71682" name="Rectangle 2">
            <a:extLst>
              <a:ext uri="{FF2B5EF4-FFF2-40B4-BE49-F238E27FC236}">
                <a16:creationId xmlns:a16="http://schemas.microsoft.com/office/drawing/2014/main" id="{473A86CC-BBE6-A982-CFE2-B7B2C8700CE3}"/>
              </a:ext>
            </a:extLst>
          </p:cNvPr>
          <p:cNvSpPr>
            <a:spLocks noGrp="1" noRot="1" noChangeAspect="1" noChangeArrowheads="1" noTextEdit="1"/>
          </p:cNvSpPr>
          <p:nvPr>
            <p:ph type="sldImg"/>
          </p:nvPr>
        </p:nvSpPr>
        <p:spPr>
          <a:solidFill>
            <a:srgbClr val="FFFFFF"/>
          </a:solidFill>
          <a:ln/>
        </p:spPr>
      </p:sp>
      <p:sp>
        <p:nvSpPr>
          <p:cNvPr id="71683" name="Rectangle 3">
            <a:extLst>
              <a:ext uri="{FF2B5EF4-FFF2-40B4-BE49-F238E27FC236}">
                <a16:creationId xmlns:a16="http://schemas.microsoft.com/office/drawing/2014/main" id="{047C4D50-AC7C-A735-34AA-2AEA55381A01}"/>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Multimovement cycles in the Classical era often ended with another sonata-allegro form (as previously discussed) or a </a:t>
            </a:r>
            <a:r>
              <a:rPr lang="en-US" altLang="en-US" i="1">
                <a:ea typeface="ＭＳ Ｐゴシック" panose="020B0600070205080204" pitchFamily="34" charset="-128"/>
              </a:rPr>
              <a:t>rondo.</a:t>
            </a:r>
          </a:p>
          <a:p>
            <a:pPr eaLnBrk="1" hangingPunct="1"/>
            <a:endParaRPr lang="en-US" altLang="en-US" i="1">
              <a:ea typeface="ＭＳ Ｐゴシック" panose="020B0600070205080204" pitchFamily="34" charset="-128"/>
            </a:endParaRPr>
          </a:p>
          <a:p>
            <a:pPr eaLnBrk="1" hangingPunct="1"/>
            <a:r>
              <a:rPr lang="en-US" altLang="en-US">
                <a:ea typeface="ＭＳ Ｐゴシック" panose="020B0600070205080204" pitchFamily="34" charset="-128"/>
              </a:rPr>
              <a:t>A rondo is based on the recurrence of a catchy musical refrain or idea known as the rondo theme, which is labeled as </a:t>
            </a:r>
            <a:r>
              <a:rPr lang="en-US" altLang="en-US" b="1">
                <a:ea typeface="ＭＳ Ｐゴシック" panose="020B0600070205080204" pitchFamily="34" charset="-128"/>
              </a:rPr>
              <a:t>A </a:t>
            </a:r>
            <a:r>
              <a:rPr lang="en-US" altLang="en-US">
                <a:ea typeface="ＭＳ Ｐゴシック" panose="020B0600070205080204" pitchFamily="34" charset="-128"/>
              </a:rPr>
              <a:t>in this diagram of possible rondo structure.</a:t>
            </a: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8CAE4DB7-F51B-3D21-6177-B74CC72211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D7BF52C-BBCF-394B-A53D-E74B23101BC3}" type="slidenum">
              <a:rPr lang="en-US" altLang="en-US" sz="1200"/>
              <a:pPr/>
              <a:t>27</a:t>
            </a:fld>
            <a:endParaRPr lang="en-US" altLang="en-US" sz="1200"/>
          </a:p>
        </p:txBody>
      </p:sp>
      <p:sp>
        <p:nvSpPr>
          <p:cNvPr id="73730" name="Rectangle 2">
            <a:extLst>
              <a:ext uri="{FF2B5EF4-FFF2-40B4-BE49-F238E27FC236}">
                <a16:creationId xmlns:a16="http://schemas.microsoft.com/office/drawing/2014/main" id="{C75282FF-BC3F-2C87-117A-D0BE989E0E13}"/>
              </a:ext>
            </a:extLst>
          </p:cNvPr>
          <p:cNvSpPr>
            <a:spLocks noGrp="1" noRot="1" noChangeAspect="1" noChangeArrowheads="1" noTextEdit="1"/>
          </p:cNvSpPr>
          <p:nvPr>
            <p:ph type="sldImg"/>
          </p:nvPr>
        </p:nvSpPr>
        <p:spPr>
          <a:solidFill>
            <a:srgbClr val="FFFFFF"/>
          </a:solidFill>
          <a:ln/>
        </p:spPr>
      </p:sp>
      <p:sp>
        <p:nvSpPr>
          <p:cNvPr id="73731" name="Rectangle 3">
            <a:extLst>
              <a:ext uri="{FF2B5EF4-FFF2-40B4-BE49-F238E27FC236}">
                <a16:creationId xmlns:a16="http://schemas.microsoft.com/office/drawing/2014/main" id="{6C3034E7-7913-5F31-D759-C085D1AAB1A0}"/>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The multimovement cycle of the Classical era was the form employed for many of the most important musical works, including symphonies, sonatas, string quartets, concertos, and other types of chamber music.</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This outline sums up the most common practices with regard to form in the cycle.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(Paste general scheme as text for slide p. 161 shorter as graphic)</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0F0558F5-34D1-97C3-EFEE-453A778EDC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094AE34-DA15-5441-8606-ABAACFDE4683}" type="slidenum">
              <a:rPr lang="en-US" altLang="en-US" sz="1200"/>
              <a:pPr/>
              <a:t>28</a:t>
            </a:fld>
            <a:endParaRPr lang="en-US" altLang="en-US" sz="1200"/>
          </a:p>
        </p:txBody>
      </p:sp>
      <p:sp>
        <p:nvSpPr>
          <p:cNvPr id="79874" name="Rectangle 2">
            <a:extLst>
              <a:ext uri="{FF2B5EF4-FFF2-40B4-BE49-F238E27FC236}">
                <a16:creationId xmlns:a16="http://schemas.microsoft.com/office/drawing/2014/main" id="{D3CFAE4E-D50B-1017-AE6D-CE8AAF650110}"/>
              </a:ext>
            </a:extLst>
          </p:cNvPr>
          <p:cNvSpPr>
            <a:spLocks noGrp="1" noRot="1" noChangeAspect="1" noChangeArrowheads="1" noTextEdit="1"/>
          </p:cNvSpPr>
          <p:nvPr>
            <p:ph type="sldImg"/>
          </p:nvPr>
        </p:nvSpPr>
        <p:spPr>
          <a:solidFill>
            <a:srgbClr val="FFFFFF"/>
          </a:solidFill>
          <a:ln/>
        </p:spPr>
      </p:sp>
      <p:sp>
        <p:nvSpPr>
          <p:cNvPr id="79875" name="Rectangle 3">
            <a:extLst>
              <a:ext uri="{FF2B5EF4-FFF2-40B4-BE49-F238E27FC236}">
                <a16:creationId xmlns:a16="http://schemas.microsoft.com/office/drawing/2014/main" id="{08175720-7A04-B650-9CDC-FBFC07E35171}"/>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i="1">
                <a:ea typeface="ＭＳ Ｐゴシック" panose="020B0600070205080204" pitchFamily="34" charset="-128"/>
              </a:rPr>
              <a:t>You listen to four sensible persons conversing, you profit from their discourse, and you get to know their several instruments.</a:t>
            </a:r>
          </a:p>
          <a:p>
            <a:pPr eaLnBrk="1" hangingPunct="1"/>
            <a:r>
              <a:rPr lang="en-US" altLang="en-US">
                <a:ea typeface="ＭＳ Ｐゴシック" panose="020B0600070205080204" pitchFamily="34" charset="-128"/>
              </a:rPr>
              <a:t> </a:t>
            </a:r>
            <a:r>
              <a:rPr lang="en-US" altLang="en-US" sz="1100">
                <a:ea typeface="ＭＳ Ｐゴシック" panose="020B0600070205080204" pitchFamily="34" charset="-128"/>
              </a:rPr>
              <a:t>– Johann Wolfgang von Goethe, writing about quartets</a:t>
            </a:r>
          </a:p>
          <a:p>
            <a:pPr eaLnBrk="1" hangingPunct="1"/>
            <a:endParaRPr lang="en-US" altLang="en-US" sz="1100">
              <a:ea typeface="ＭＳ Ｐゴシック" panose="020B0600070205080204" pitchFamily="34" charset="-128"/>
            </a:endParaRPr>
          </a:p>
          <a:p>
            <a:pPr eaLnBrk="1" hangingPunct="1"/>
            <a:endParaRPr lang="en-US" altLang="en-US" sz="1100">
              <a:ea typeface="ＭＳ Ｐゴシック" panose="020B0600070205080204" pitchFamily="34" charset="-128"/>
            </a:endParaRPr>
          </a:p>
          <a:p>
            <a:pPr eaLnBrk="1" hangingPunct="1"/>
            <a:r>
              <a:rPr lang="en-US" altLang="en-US">
                <a:ea typeface="ＭＳ Ｐゴシック" panose="020B0600070205080204" pitchFamily="34" charset="-128"/>
              </a:rPr>
              <a:t>Chamber music is music for a small ensemble of 2 to about 10 players, usually with one on a part, though each player functioning as a member of a team rather than as a soloist.  The Classical era was considered to be the golden age of chamber music.</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The true chamber music style could be compared to a friendly conversation among equals.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E2087941-36A6-5927-D958-4405561983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3AE2A64-27B1-FE47-8C41-C6099510B948}" type="slidenum">
              <a:rPr lang="en-US" altLang="en-US" sz="1200"/>
              <a:pPr/>
              <a:t>29</a:t>
            </a:fld>
            <a:endParaRPr lang="en-US" altLang="en-US" sz="1200"/>
          </a:p>
        </p:txBody>
      </p:sp>
      <p:sp>
        <p:nvSpPr>
          <p:cNvPr id="81922" name="Rectangle 2">
            <a:extLst>
              <a:ext uri="{FF2B5EF4-FFF2-40B4-BE49-F238E27FC236}">
                <a16:creationId xmlns:a16="http://schemas.microsoft.com/office/drawing/2014/main" id="{4543FC96-C9DB-2423-A2D1-2564FD64840D}"/>
              </a:ext>
            </a:extLst>
          </p:cNvPr>
          <p:cNvSpPr>
            <a:spLocks noGrp="1" noRot="1" noChangeAspect="1" noChangeArrowheads="1" noTextEdit="1"/>
          </p:cNvSpPr>
          <p:nvPr>
            <p:ph type="sldImg"/>
          </p:nvPr>
        </p:nvSpPr>
        <p:spPr>
          <a:solidFill>
            <a:srgbClr val="FFFFFF"/>
          </a:solidFill>
          <a:ln/>
        </p:spPr>
      </p:sp>
      <p:sp>
        <p:nvSpPr>
          <p:cNvPr id="81923" name="Rectangle 3">
            <a:extLst>
              <a:ext uri="{FF2B5EF4-FFF2-40B4-BE49-F238E27FC236}">
                <a16:creationId xmlns:a16="http://schemas.microsoft.com/office/drawing/2014/main" id="{40B1C186-5B46-348A-78D0-28C1C2BA0E21}"/>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Franz Joseph Haydn wrote over one hundred symphonies in the four-movement structure, thus he earned the nickname </a:t>
            </a:r>
            <a:r>
              <a:rPr lang="ja-JP" altLang="en-US">
                <a:ea typeface="ＭＳ Ｐゴシック" panose="020B0600070205080204" pitchFamily="34" charset="-128"/>
              </a:rPr>
              <a:t>“</a:t>
            </a:r>
            <a:r>
              <a:rPr lang="en-US" altLang="ja-JP">
                <a:ea typeface="ＭＳ Ｐゴシック" panose="020B0600070205080204" pitchFamily="34" charset="-128"/>
              </a:rPr>
              <a:t>Father of the Symphony.</a:t>
            </a:r>
            <a:r>
              <a:rPr lang="ja-JP" altLang="en-US">
                <a:ea typeface="ＭＳ Ｐゴシック" panose="020B0600070205080204" pitchFamily="34" charset="-128"/>
              </a:rPr>
              <a:t>”</a:t>
            </a:r>
            <a:r>
              <a:rPr lang="en-US" altLang="ja-JP">
                <a:ea typeface="ＭＳ Ｐゴシック" panose="020B0600070205080204" pitchFamily="34" charset="-128"/>
              </a:rPr>
              <a:t>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His most famous symphonies were a set of twelve works commissioned for a concert series in London after his service in Esterhazy had come to a close.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71FD981C-2DD2-0A5D-3663-47BA96AAFF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343D8D5-3B88-874C-9E5E-4BA28AB45A31}" type="slidenum">
              <a:rPr lang="en-US" altLang="en-US" sz="1200"/>
              <a:pPr/>
              <a:t>30</a:t>
            </a:fld>
            <a:endParaRPr lang="en-US" altLang="en-US" sz="1200"/>
          </a:p>
        </p:txBody>
      </p:sp>
      <p:sp>
        <p:nvSpPr>
          <p:cNvPr id="83970" name="Rectangle 2">
            <a:extLst>
              <a:ext uri="{FF2B5EF4-FFF2-40B4-BE49-F238E27FC236}">
                <a16:creationId xmlns:a16="http://schemas.microsoft.com/office/drawing/2014/main" id="{0A861B48-74C7-1C0E-D425-5A1F6FD0E835}"/>
              </a:ext>
            </a:extLst>
          </p:cNvPr>
          <p:cNvSpPr>
            <a:spLocks noGrp="1" noRot="1" noChangeAspect="1" noChangeArrowheads="1" noTextEdit="1"/>
          </p:cNvSpPr>
          <p:nvPr>
            <p:ph type="sldImg"/>
          </p:nvPr>
        </p:nvSpPr>
        <p:spPr>
          <a:solidFill>
            <a:srgbClr val="FFFFFF"/>
          </a:solidFill>
          <a:ln/>
        </p:spPr>
      </p:sp>
      <p:sp>
        <p:nvSpPr>
          <p:cNvPr id="83971" name="Rectangle 3">
            <a:extLst>
              <a:ext uri="{FF2B5EF4-FFF2-40B4-BE49-F238E27FC236}">
                <a16:creationId xmlns:a16="http://schemas.microsoft.com/office/drawing/2014/main" id="{C78D50AC-701C-31DB-61D7-3FE85276954E}"/>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Joseph Haydn (1732–1809) was one of the most prolific composers of the Classical era.  He was influenced musically at an early age by the folk songs and dances of his hometown of Rohrau, a small village in Austria.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He had a beautiful voice as a child and became a singer for St. Stephen</a:t>
            </a:r>
            <a:r>
              <a:rPr lang="ja-JP" altLang="en-US">
                <a:ea typeface="ＭＳ Ｐゴシック" panose="020B0600070205080204" pitchFamily="34" charset="-128"/>
              </a:rPr>
              <a:t>’</a:t>
            </a:r>
            <a:r>
              <a:rPr lang="en-US" altLang="ja-JP">
                <a:ea typeface="ＭＳ Ｐゴシック" panose="020B0600070205080204" pitchFamily="34" charset="-128"/>
              </a:rPr>
              <a:t>s Cathedral in Vienna until his voice changed at the age of sixteen.  He settled in Vienna and earned a living teaching and accompanying.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He eventually attracted the attention of the Viennese aristocracy and, at the age of 29, entered the service of the Esterhazy family—a very wealthy family of Hungarian princes known for their patronage of the arts.   He remained in their service for 30 years and had under his direction an orchestra, an opera company, a marionette theater, and a chapel.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Upon the Esterházy prince</a:t>
            </a:r>
            <a:r>
              <a:rPr lang="ja-JP" altLang="en-US">
                <a:ea typeface="ＭＳ Ｐゴシック" panose="020B0600070205080204" pitchFamily="34" charset="-128"/>
              </a:rPr>
              <a:t>’</a:t>
            </a:r>
            <a:r>
              <a:rPr lang="en-US" altLang="ja-JP">
                <a:ea typeface="ＭＳ Ｐゴシック" panose="020B0600070205080204" pitchFamily="34" charset="-128"/>
              </a:rPr>
              <a:t>s death, he made two visits to London where he was very well received.   He died in 1809 and was acknowledged throughout Europe as the premier musician of his time.</a:t>
            </a:r>
            <a:endParaRPr lang="en-US" altLang="en-US">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BA27C7CC-FE10-3615-6160-C609460D6F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8274362-C8D0-684B-9B60-3A3B901543A6}" type="slidenum">
              <a:rPr lang="en-US" altLang="en-US" sz="1200"/>
              <a:pPr/>
              <a:t>31</a:t>
            </a:fld>
            <a:endParaRPr lang="en-US" altLang="en-US" sz="1200"/>
          </a:p>
        </p:txBody>
      </p:sp>
      <p:sp>
        <p:nvSpPr>
          <p:cNvPr id="86018" name="Rectangle 2">
            <a:extLst>
              <a:ext uri="{FF2B5EF4-FFF2-40B4-BE49-F238E27FC236}">
                <a16:creationId xmlns:a16="http://schemas.microsoft.com/office/drawing/2014/main" id="{260A2EAD-3E2A-37EB-3F84-9C18CF225513}"/>
              </a:ext>
            </a:extLst>
          </p:cNvPr>
          <p:cNvSpPr>
            <a:spLocks noGrp="1" noRot="1" noChangeAspect="1" noChangeArrowheads="1" noTextEdit="1"/>
          </p:cNvSpPr>
          <p:nvPr>
            <p:ph type="sldImg"/>
          </p:nvPr>
        </p:nvSpPr>
        <p:spPr>
          <a:solidFill>
            <a:srgbClr val="FFFFFF"/>
          </a:solidFill>
          <a:ln/>
        </p:spPr>
      </p:sp>
      <p:sp>
        <p:nvSpPr>
          <p:cNvPr id="86019" name="Rectangle 3">
            <a:extLst>
              <a:ext uri="{FF2B5EF4-FFF2-40B4-BE49-F238E27FC236}">
                <a16:creationId xmlns:a16="http://schemas.microsoft.com/office/drawing/2014/main" id="{075CBAD9-D629-E77F-86F0-F05BE4F5A2BE}"/>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The most prominent ensemble in chamber music was the string quartet, consisting of two violins, a viola, and a cello.</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Other combinations would be the duo sonata—violin or cello and piano;  the piano trio—violin, cello, and piano; and the quintet—a combination of string or wind instruments or a string quartet along with a solo instrument such as the clarinet or piano.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Composers would also write chamber music for larger groups, such as sextets, septets, and octets; or in other popular genres intended for entertainment, such as a </a:t>
            </a:r>
            <a:r>
              <a:rPr lang="en-US" altLang="en-US" i="1">
                <a:ea typeface="ＭＳ Ｐゴシック" panose="020B0600070205080204" pitchFamily="34" charset="-128"/>
              </a:rPr>
              <a:t>serenade</a:t>
            </a:r>
            <a:r>
              <a:rPr lang="en-US" altLang="en-US">
                <a:ea typeface="ＭＳ Ｐゴシック" panose="020B0600070205080204" pitchFamily="34" charset="-128"/>
              </a:rPr>
              <a:t> or </a:t>
            </a:r>
            <a:r>
              <a:rPr lang="en-US" altLang="en-US" i="1">
                <a:ea typeface="ＭＳ Ｐゴシック" panose="020B0600070205080204" pitchFamily="34" charset="-128"/>
              </a:rPr>
              <a:t>divertimento</a:t>
            </a:r>
            <a:r>
              <a:rPr lang="en-US" altLang="en-US">
                <a:ea typeface="ＭＳ Ｐゴシック" panose="020B0600070205080204" pitchFamily="34" charset="-128"/>
              </a:rPr>
              <a:t>.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A </a:t>
            </a:r>
            <a:r>
              <a:rPr lang="en-US" altLang="en-US" i="1">
                <a:ea typeface="ＭＳ Ｐゴシック" panose="020B0600070205080204" pitchFamily="34" charset="-128"/>
              </a:rPr>
              <a:t>serenade </a:t>
            </a:r>
            <a:r>
              <a:rPr lang="en-US" altLang="en-US">
                <a:ea typeface="ＭＳ Ｐゴシック" panose="020B0600070205080204" pitchFamily="34" charset="-128"/>
              </a:rPr>
              <a:t>is a Classical instrumental genre that combines elements of chamber music and symphony, often performed in the evening or at social functions.</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A </a:t>
            </a:r>
            <a:r>
              <a:rPr lang="en-US" altLang="en-US" i="1">
                <a:ea typeface="ＭＳ Ｐゴシック" panose="020B0600070205080204" pitchFamily="34" charset="-128"/>
              </a:rPr>
              <a:t> divertimento</a:t>
            </a:r>
            <a:r>
              <a:rPr lang="en-US" altLang="en-US">
                <a:ea typeface="ＭＳ Ｐゴシック" panose="020B0600070205080204" pitchFamily="34" charset="-128"/>
              </a:rPr>
              <a:t> is a Classical instrumental genre for chamber ensemble or soloist, often performed as light entertainment.</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The following are examples of chamber music:  Beethoven </a:t>
            </a:r>
            <a:r>
              <a:rPr lang="en-US" altLang="en-US" i="1">
                <a:ea typeface="ＭＳ Ｐゴシック" panose="020B0600070205080204" pitchFamily="34" charset="-128"/>
              </a:rPr>
              <a:t>String Quartet in C</a:t>
            </a:r>
            <a:r>
              <a:rPr lang="en-US" altLang="en-US">
                <a:ea typeface="ＭＳ Ｐゴシック" panose="020B0600070205080204" pitchFamily="34" charset="-128"/>
              </a:rPr>
              <a:t>; Beethoven </a:t>
            </a:r>
            <a:r>
              <a:rPr lang="en-US" altLang="en-US" i="1">
                <a:ea typeface="ＭＳ Ｐゴシック" panose="020B0600070205080204" pitchFamily="34" charset="-128"/>
              </a:rPr>
              <a:t>Serenade in D </a:t>
            </a:r>
            <a:r>
              <a:rPr lang="en-US" altLang="en-US">
                <a:ea typeface="ＭＳ Ｐゴシック" panose="020B0600070205080204" pitchFamily="34" charset="-128"/>
              </a:rPr>
              <a:t>and Dvořák </a:t>
            </a:r>
            <a:r>
              <a:rPr lang="en-US" altLang="en-US" i="1">
                <a:ea typeface="ＭＳ Ｐゴシック" panose="020B0600070205080204" pitchFamily="34" charset="-128"/>
              </a:rPr>
              <a:t>Piano Quintet in A</a:t>
            </a:r>
            <a:r>
              <a:rPr lang="en-US" altLang="en-US">
                <a:ea typeface="ＭＳ Ｐゴシック" panose="020B0600070205080204" pitchFamily="34" charset="-128"/>
              </a:rPr>
              <a:t>.  [link to excerpt]</a:t>
            </a: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AC95C2B8-24BF-4C21-F41C-37FE0D3D22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2142A6D-E52F-6049-8B71-7BF95AE573DE}" type="slidenum">
              <a:rPr lang="en-US" altLang="en-US" sz="1200"/>
              <a:pPr/>
              <a:t>32</a:t>
            </a:fld>
            <a:endParaRPr lang="en-US" altLang="en-US" sz="1200"/>
          </a:p>
        </p:txBody>
      </p:sp>
      <p:sp>
        <p:nvSpPr>
          <p:cNvPr id="88066" name="Rectangle 2">
            <a:extLst>
              <a:ext uri="{FF2B5EF4-FFF2-40B4-BE49-F238E27FC236}">
                <a16:creationId xmlns:a16="http://schemas.microsoft.com/office/drawing/2014/main" id="{79686B91-CB06-20EA-2F14-8A1BDB246853}"/>
              </a:ext>
            </a:extLst>
          </p:cNvPr>
          <p:cNvSpPr>
            <a:spLocks noGrp="1" noRot="1" noChangeAspect="1" noChangeArrowheads="1" noTextEdit="1"/>
          </p:cNvSpPr>
          <p:nvPr>
            <p:ph type="sldImg"/>
          </p:nvPr>
        </p:nvSpPr>
        <p:spPr>
          <a:solidFill>
            <a:srgbClr val="FFFFFF"/>
          </a:solidFill>
          <a:ln/>
        </p:spPr>
      </p:sp>
      <p:sp>
        <p:nvSpPr>
          <p:cNvPr id="88067" name="Rectangle 3">
            <a:extLst>
              <a:ext uri="{FF2B5EF4-FFF2-40B4-BE49-F238E27FC236}">
                <a16:creationId xmlns:a16="http://schemas.microsoft.com/office/drawing/2014/main" id="{3209516B-08C0-D1F5-CCF3-88378B3563FD}"/>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The string quartet became the most important chamber music genre of the Classical era.  Instrumentation consists of two violins, a viola, and a cello.</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Here is an example of string quartet music:  Beethoven </a:t>
            </a:r>
            <a:r>
              <a:rPr lang="en-US" altLang="en-US" i="1">
                <a:ea typeface="ＭＳ Ｐゴシック" panose="020B0600070205080204" pitchFamily="34" charset="-128"/>
              </a:rPr>
              <a:t>String Quartet in E </a:t>
            </a:r>
            <a:r>
              <a:rPr lang="en-US" altLang="en-US">
                <a:ea typeface="ＭＳ Ｐゴシック" panose="020B0600070205080204" pitchFamily="34" charset="-128"/>
              </a:rPr>
              <a:t> [link to excerpt]</a:t>
            </a: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6FB4B831-96D1-8481-6C2F-ACC619EBB2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B037841-A1E6-9647-98A5-01DEA83E70D4}" type="slidenum">
              <a:rPr lang="en-US" altLang="en-US" sz="1200"/>
              <a:pPr/>
              <a:t>33</a:t>
            </a:fld>
            <a:endParaRPr lang="en-US" altLang="en-US" sz="1200"/>
          </a:p>
        </p:txBody>
      </p:sp>
      <p:sp>
        <p:nvSpPr>
          <p:cNvPr id="90114" name="Rectangle 2">
            <a:extLst>
              <a:ext uri="{FF2B5EF4-FFF2-40B4-BE49-F238E27FC236}">
                <a16:creationId xmlns:a16="http://schemas.microsoft.com/office/drawing/2014/main" id="{6F1CECBC-46F4-44F3-5F26-2F162E199281}"/>
              </a:ext>
            </a:extLst>
          </p:cNvPr>
          <p:cNvSpPr>
            <a:spLocks noGrp="1" noRot="1" noChangeAspect="1" noChangeArrowheads="1" noTextEdit="1"/>
          </p:cNvSpPr>
          <p:nvPr>
            <p:ph type="sldImg"/>
          </p:nvPr>
        </p:nvSpPr>
        <p:spPr>
          <a:solidFill>
            <a:srgbClr val="FFFFFF"/>
          </a:solidFill>
          <a:ln/>
        </p:spPr>
      </p:sp>
      <p:sp>
        <p:nvSpPr>
          <p:cNvPr id="90115" name="Rectangle 3">
            <a:extLst>
              <a:ext uri="{FF2B5EF4-FFF2-40B4-BE49-F238E27FC236}">
                <a16:creationId xmlns:a16="http://schemas.microsoft.com/office/drawing/2014/main" id="{26DDC8DE-4C86-92E7-E863-780A726C8D9E}"/>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The structure of a string quartet is as follows: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The first movement is usually fast in sonata-allegro form.  The second movement is a slow movement in </a:t>
            </a:r>
            <a:r>
              <a:rPr lang="en-US" altLang="en-US" b="1">
                <a:ea typeface="ＭＳ Ｐゴシック" panose="020B0600070205080204" pitchFamily="34" charset="-128"/>
              </a:rPr>
              <a:t>A-B-A</a:t>
            </a:r>
            <a:r>
              <a:rPr lang="en-US" altLang="en-US">
                <a:ea typeface="ＭＳ Ｐゴシック" panose="020B0600070205080204" pitchFamily="34" charset="-128"/>
              </a:rPr>
              <a:t> or theme and variations form.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The third</a:t>
            </a:r>
            <a:r>
              <a:rPr lang="en-US" altLang="en-US" baseline="30000">
                <a:ea typeface="ＭＳ Ｐゴシック" panose="020B0600070205080204" pitchFamily="34" charset="-128"/>
              </a:rPr>
              <a:t> </a:t>
            </a:r>
            <a:r>
              <a:rPr lang="en-US" altLang="en-US">
                <a:ea typeface="ＭＳ Ｐゴシック" panose="020B0600070205080204" pitchFamily="34" charset="-128"/>
              </a:rPr>
              <a:t>movement is often a dance-related movement, such as a minuet and trio at a moderate tempo; and the work would conclude with the  fourth movement at a fast tempo in sonata-allegro or rondo form.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Follow the listening guide for Haydn</a:t>
            </a:r>
            <a:r>
              <a:rPr lang="ja-JP" altLang="en-US">
                <a:ea typeface="ＭＳ Ｐゴシック" panose="020B0600070205080204" pitchFamily="34" charset="-128"/>
              </a:rPr>
              <a:t>’</a:t>
            </a:r>
            <a:r>
              <a:rPr lang="en-US" altLang="ja-JP">
                <a:ea typeface="ＭＳ Ｐゴシック" panose="020B0600070205080204" pitchFamily="34" charset="-128"/>
              </a:rPr>
              <a:t>s</a:t>
            </a:r>
            <a:r>
              <a:rPr lang="en-US" altLang="ja-JP" i="1">
                <a:ea typeface="ＭＳ Ｐゴシック" panose="020B0600070205080204" pitchFamily="34" charset="-128"/>
              </a:rPr>
              <a:t> String Quartet in G major; Op. 76, No. 3.  </a:t>
            </a:r>
            <a:r>
              <a:rPr lang="en-US" altLang="ja-JP">
                <a:ea typeface="ＭＳ Ｐゴシック" panose="020B0600070205080204" pitchFamily="34" charset="-128"/>
              </a:rPr>
              <a:t>  Haydn wrote 68 string quartets in all.  They are among his most frequently performed works today.  </a:t>
            </a:r>
            <a:endParaRPr lang="en-US" altLang="en-US">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a:extLst>
              <a:ext uri="{FF2B5EF4-FFF2-40B4-BE49-F238E27FC236}">
                <a16:creationId xmlns:a16="http://schemas.microsoft.com/office/drawing/2014/main" id="{FC13F6D3-E43C-8CBF-8E9B-03C2C4C815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1C0F659-F62D-CA48-BE40-6B85F972E28F}" type="slidenum">
              <a:rPr lang="en-US" altLang="en-US" sz="1200"/>
              <a:pPr/>
              <a:t>34</a:t>
            </a:fld>
            <a:endParaRPr lang="en-US" altLang="en-US" sz="1200"/>
          </a:p>
        </p:txBody>
      </p:sp>
      <p:sp>
        <p:nvSpPr>
          <p:cNvPr id="98306" name="Rectangle 2">
            <a:extLst>
              <a:ext uri="{FF2B5EF4-FFF2-40B4-BE49-F238E27FC236}">
                <a16:creationId xmlns:a16="http://schemas.microsoft.com/office/drawing/2014/main" id="{DC042A34-A110-0601-DC00-BACBAAFE864C}"/>
              </a:ext>
            </a:extLst>
          </p:cNvPr>
          <p:cNvSpPr>
            <a:spLocks noGrp="1" noRot="1" noChangeAspect="1" noChangeArrowheads="1" noTextEdit="1"/>
          </p:cNvSpPr>
          <p:nvPr>
            <p:ph type="sldImg"/>
          </p:nvPr>
        </p:nvSpPr>
        <p:spPr>
          <a:solidFill>
            <a:srgbClr val="FFFFFF"/>
          </a:solidFill>
          <a:ln/>
        </p:spPr>
      </p:sp>
      <p:sp>
        <p:nvSpPr>
          <p:cNvPr id="98307" name="Rectangle 3">
            <a:extLst>
              <a:ext uri="{FF2B5EF4-FFF2-40B4-BE49-F238E27FC236}">
                <a16:creationId xmlns:a16="http://schemas.microsoft.com/office/drawing/2014/main" id="{D522A0D1-63A2-0B23-26D8-8EC37D8C2281}"/>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ja-JP" altLang="en-US" i="1">
                <a:ea typeface="ＭＳ Ｐゴシック" panose="020B0600070205080204" pitchFamily="34" charset="-128"/>
              </a:rPr>
              <a:t>“</a:t>
            </a:r>
            <a:r>
              <a:rPr lang="en-US" altLang="ja-JP" i="1">
                <a:ea typeface="ＭＳ Ｐゴシック" panose="020B0600070205080204" pitchFamily="34" charset="-128"/>
              </a:rPr>
              <a:t>People make a mistake who think that my art has come easily to me.  Nobody has devoted so much time and thought ot composition asI.  There is not a famous master whose music I have not studied over and over.</a:t>
            </a:r>
            <a:r>
              <a:rPr lang="ja-JP" altLang="en-US" i="1">
                <a:ea typeface="ＭＳ Ｐゴシック" panose="020B0600070205080204" pitchFamily="34" charset="-128"/>
              </a:rPr>
              <a:t>”</a:t>
            </a:r>
            <a:r>
              <a:rPr lang="en-US" altLang="ja-JP" i="1">
                <a:ea typeface="ＭＳ Ｐゴシック" panose="020B0600070205080204" pitchFamily="34" charset="-128"/>
              </a:rPr>
              <a:t>  —W. A. Mozart</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Mozart lived from 1756–1791.  He was knighted by the pope at age 14 when, after one hearing, he wrote out a famous choir work performed in the Sistine Chapel.</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a:extLst>
              <a:ext uri="{FF2B5EF4-FFF2-40B4-BE49-F238E27FC236}">
                <a16:creationId xmlns:a16="http://schemas.microsoft.com/office/drawing/2014/main" id="{C626AD1F-34D3-F493-EDDB-BB6F044993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8AE16E9-4C8C-9D48-9C01-C926DD6ED726}" type="slidenum">
              <a:rPr lang="en-US" altLang="en-US" sz="1200"/>
              <a:pPr/>
              <a:t>35</a:t>
            </a:fld>
            <a:endParaRPr lang="en-US" altLang="en-US" sz="1200"/>
          </a:p>
        </p:txBody>
      </p:sp>
      <p:sp>
        <p:nvSpPr>
          <p:cNvPr id="100354" name="Rectangle 2">
            <a:extLst>
              <a:ext uri="{FF2B5EF4-FFF2-40B4-BE49-F238E27FC236}">
                <a16:creationId xmlns:a16="http://schemas.microsoft.com/office/drawing/2014/main" id="{7AE3A12A-200F-BC17-5DCC-81313B1E61F8}"/>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EDC49F0E-2812-D6B1-05FF-931EC432C4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Wolfgang Amadeus Mozart (1756–1791) was an Austrian composer, pianist, violinist.  His father was a composer and violinist.</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Mozart was a child prodigy who began writing music before the age of five.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He rebelled against the social restrictions of the patronage system, which resulted in his dismissal by his patron, the Archbishop of Salzburg.</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Mozart then began a career as a freelance musician at age 25.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6A1102AC-D565-5D41-1829-BBE0813532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D6CA7F3-0C26-664B-947E-1388B7EBA9A0}" type="slidenum">
              <a:rPr lang="en-US" altLang="en-US" sz="1200"/>
              <a:pPr/>
              <a:t>5</a:t>
            </a:fld>
            <a:endParaRPr lang="en-US" altLang="en-US" sz="1200"/>
          </a:p>
        </p:txBody>
      </p:sp>
      <p:sp>
        <p:nvSpPr>
          <p:cNvPr id="32770" name="Rectangle 2">
            <a:extLst>
              <a:ext uri="{FF2B5EF4-FFF2-40B4-BE49-F238E27FC236}">
                <a16:creationId xmlns:a16="http://schemas.microsoft.com/office/drawing/2014/main" id="{35CE8D55-3348-2240-E04B-F5BD349636FD}"/>
              </a:ext>
            </a:extLst>
          </p:cNvPr>
          <p:cNvSpPr>
            <a:spLocks noGrp="1" noRot="1" noChangeAspect="1" noChangeArrowheads="1" noTextEdit="1"/>
          </p:cNvSpPr>
          <p:nvPr>
            <p:ph type="sldImg"/>
          </p:nvPr>
        </p:nvSpPr>
        <p:spPr>
          <a:solidFill>
            <a:srgbClr val="FFFFFF"/>
          </a:solidFill>
          <a:ln/>
        </p:spPr>
      </p:sp>
      <p:sp>
        <p:nvSpPr>
          <p:cNvPr id="32771" name="Rectangle 3">
            <a:extLst>
              <a:ext uri="{FF2B5EF4-FFF2-40B4-BE49-F238E27FC236}">
                <a16:creationId xmlns:a16="http://schemas.microsoft.com/office/drawing/2014/main" id="{D95D7B11-44D2-13F9-4545-2CE80A88ADEF}"/>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The Viennese school is a name given to a group of Classical era composers:  Haydn, Mozart, and Beethoven.  Their music characterizes the Classical Period in music (c. 1750–1825) with lyrical and appealing treatment of melodic and harmonic elements, as well as the development of highly structured instrumental forms.</a:t>
            </a: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r>
              <a:rPr lang="ja-JP" altLang="en-US">
                <a:ea typeface="ＭＳ Ｐゴシック" panose="020B0600070205080204" pitchFamily="34" charset="-128"/>
              </a:rPr>
              <a:t>“</a:t>
            </a:r>
            <a:r>
              <a:rPr lang="en-US" altLang="ja-JP">
                <a:ea typeface="ＭＳ Ｐゴシック" panose="020B0600070205080204" pitchFamily="34" charset="-128"/>
              </a:rPr>
              <a:t>Classicism</a:t>
            </a:r>
            <a:r>
              <a:rPr lang="ja-JP" altLang="en-US">
                <a:ea typeface="ＭＳ Ｐゴシック" panose="020B0600070205080204" pitchFamily="34" charset="-128"/>
              </a:rPr>
              <a:t>”</a:t>
            </a:r>
            <a:r>
              <a:rPr lang="en-US" altLang="ja-JP">
                <a:ea typeface="ＭＳ Ｐゴシック" panose="020B0600070205080204" pitchFamily="34" charset="-128"/>
              </a:rPr>
              <a:t> does not imply that these outstanding composers strictly adhered to the forms that were set into place during this era.   They would often depart from them as they desired.  With regard to harmonic material, they would often experiment with the possibilities of the major-minor system to the fullest.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One example of such a departure is found in Mozart</a:t>
            </a:r>
            <a:r>
              <a:rPr lang="ja-JP" altLang="en-US">
                <a:ea typeface="ＭＳ Ｐゴシック" panose="020B0600070205080204" pitchFamily="34" charset="-128"/>
              </a:rPr>
              <a:t>’</a:t>
            </a:r>
            <a:r>
              <a:rPr lang="en-US" altLang="ja-JP">
                <a:ea typeface="ＭＳ Ｐゴシック" panose="020B0600070205080204" pitchFamily="34" charset="-128"/>
              </a:rPr>
              <a:t>s String Quartet No. 19 in C major, K. 465, which was nicknamed </a:t>
            </a:r>
            <a:r>
              <a:rPr lang="ja-JP" altLang="en-US">
                <a:ea typeface="ＭＳ Ｐゴシック" panose="020B0600070205080204" pitchFamily="34" charset="-128"/>
              </a:rPr>
              <a:t>“</a:t>
            </a:r>
            <a:r>
              <a:rPr lang="en-US" altLang="ja-JP">
                <a:ea typeface="ＭＳ Ｐゴシック" panose="020B0600070205080204" pitchFamily="34" charset="-128"/>
              </a:rPr>
              <a:t>Dissonance</a:t>
            </a:r>
            <a:r>
              <a:rPr lang="ja-JP" altLang="en-US">
                <a:ea typeface="ＭＳ Ｐゴシック" panose="020B0600070205080204" pitchFamily="34" charset="-128"/>
              </a:rPr>
              <a:t>”</a:t>
            </a:r>
            <a:r>
              <a:rPr lang="en-US" altLang="ja-JP">
                <a:ea typeface="ＭＳ Ｐゴシック" panose="020B0600070205080204" pitchFamily="34" charset="-128"/>
              </a:rPr>
              <a:t> because of its unusually slow introduction.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The ideas of the Viennese school were continued in the work of Franz Schubert.  </a:t>
            </a: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a:extLst>
              <a:ext uri="{FF2B5EF4-FFF2-40B4-BE49-F238E27FC236}">
                <a16:creationId xmlns:a16="http://schemas.microsoft.com/office/drawing/2014/main" id="{AE05F649-BD96-E480-215F-0916525BA3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8081E45-607F-6F42-B495-68137A2CC523}" type="slidenum">
              <a:rPr lang="en-US" altLang="en-US" sz="1200"/>
              <a:pPr/>
              <a:t>36</a:t>
            </a:fld>
            <a:endParaRPr lang="en-US" altLang="en-US" sz="1200"/>
          </a:p>
        </p:txBody>
      </p:sp>
      <p:sp>
        <p:nvSpPr>
          <p:cNvPr id="102402" name="Rectangle 2">
            <a:extLst>
              <a:ext uri="{FF2B5EF4-FFF2-40B4-BE49-F238E27FC236}">
                <a16:creationId xmlns:a16="http://schemas.microsoft.com/office/drawing/2014/main" id="{1679651C-8B82-CD02-53F2-63CD463C9FA1}"/>
              </a:ext>
            </a:extLst>
          </p:cNvPr>
          <p:cNvSpPr>
            <a:spLocks noGrp="1" noRot="1" noChangeAspect="1" noChangeArrowheads="1" noTextEdit="1"/>
          </p:cNvSpPr>
          <p:nvPr>
            <p:ph type="sldImg"/>
          </p:nvPr>
        </p:nvSpPr>
        <p:spPr>
          <a:solidFill>
            <a:srgbClr val="FFFFFF"/>
          </a:solidFill>
          <a:ln/>
        </p:spPr>
      </p:sp>
      <p:sp>
        <p:nvSpPr>
          <p:cNvPr id="102403" name="Rectangle 3">
            <a:extLst>
              <a:ext uri="{FF2B5EF4-FFF2-40B4-BE49-F238E27FC236}">
                <a16:creationId xmlns:a16="http://schemas.microsoft.com/office/drawing/2014/main" id="{69FA9910-6E43-758A-1A24-AD70016AFBA2}"/>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Salzburg, where Mozart was born,  is in the northwest corner of Austria.   Vienna (where he worked in his later life) is on the Eastern side of Austria.</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a:extLst>
              <a:ext uri="{FF2B5EF4-FFF2-40B4-BE49-F238E27FC236}">
                <a16:creationId xmlns:a16="http://schemas.microsoft.com/office/drawing/2014/main" id="{8841717F-5239-B629-544D-35FCCC3CB4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21F0BB5-1764-8947-A654-16B22A7420F8}" type="slidenum">
              <a:rPr lang="en-US" altLang="en-US" sz="1200"/>
              <a:pPr/>
              <a:t>37</a:t>
            </a:fld>
            <a:endParaRPr lang="en-US" altLang="en-US" sz="1200"/>
          </a:p>
        </p:txBody>
      </p:sp>
      <p:sp>
        <p:nvSpPr>
          <p:cNvPr id="104450" name="Rectangle 2">
            <a:extLst>
              <a:ext uri="{FF2B5EF4-FFF2-40B4-BE49-F238E27FC236}">
                <a16:creationId xmlns:a16="http://schemas.microsoft.com/office/drawing/2014/main" id="{1B48035A-C6C0-AA2F-EDB7-A517B2DCF8C7}"/>
              </a:ext>
            </a:extLst>
          </p:cNvPr>
          <p:cNvSpPr>
            <a:spLocks noGrp="1" noRot="1" noChangeAspect="1" noChangeArrowheads="1" noTextEdit="1"/>
          </p:cNvSpPr>
          <p:nvPr>
            <p:ph type="sldImg"/>
          </p:nvPr>
        </p:nvSpPr>
        <p:spPr>
          <a:solidFill>
            <a:srgbClr val="FFFFFF"/>
          </a:solidFill>
          <a:ln/>
        </p:spPr>
      </p:sp>
      <p:sp>
        <p:nvSpPr>
          <p:cNvPr id="104451" name="Rectangle 3">
            <a:extLst>
              <a:ext uri="{FF2B5EF4-FFF2-40B4-BE49-F238E27FC236}">
                <a16:creationId xmlns:a16="http://schemas.microsoft.com/office/drawing/2014/main" id="{C603F738-E2DE-0720-34CA-A6DA5D9F2B95}"/>
              </a:ext>
            </a:extLst>
          </p:cNvPr>
          <p:cNvSpPr>
            <a:spLocks noGrp="1" noChangeArrowheads="1"/>
          </p:cNvSpPr>
          <p:nvPr>
            <p:ph type="body" idx="1"/>
          </p:nvPr>
        </p:nvSpPr>
        <p:spPr>
          <a:solidFill>
            <a:srgbClr val="FFFFFF"/>
          </a:solidFill>
          <a:ln>
            <a:solidFill>
              <a:srgbClr val="000000"/>
            </a:solidFill>
          </a:ln>
        </p:spPr>
        <p:txBody>
          <a:bodyPr/>
          <a:lstStyle/>
          <a:p>
            <a:pPr eaLnBrk="1" hangingPunct="1">
              <a:buFontTx/>
              <a:buChar char="•"/>
            </a:pPr>
            <a:r>
              <a:rPr lang="en-US" altLang="en-US">
                <a:ea typeface="ＭＳ Ｐゴシック" panose="020B0600070205080204" pitchFamily="34" charset="-128"/>
              </a:rPr>
              <a:t>Wolfgang Mozart</a:t>
            </a:r>
            <a:r>
              <a:rPr lang="ja-JP" altLang="en-US">
                <a:ea typeface="ＭＳ Ｐゴシック" panose="020B0600070205080204" pitchFamily="34" charset="-128"/>
              </a:rPr>
              <a:t>’</a:t>
            </a:r>
            <a:r>
              <a:rPr lang="en-US" altLang="ja-JP">
                <a:ea typeface="ＭＳ Ｐゴシック" panose="020B0600070205080204" pitchFamily="34" charset="-128"/>
              </a:rPr>
              <a:t>s father, Leopold, was father to six children. The only two that survived infancy were Wolfgang and Marie Anne (known as </a:t>
            </a:r>
            <a:r>
              <a:rPr lang="ja-JP" altLang="en-US">
                <a:ea typeface="ＭＳ Ｐゴシック" panose="020B0600070205080204" pitchFamily="34" charset="-128"/>
              </a:rPr>
              <a:t>“</a:t>
            </a:r>
            <a:r>
              <a:rPr lang="en-US" altLang="ja-JP">
                <a:ea typeface="ＭＳ Ｐゴシック" panose="020B0600070205080204" pitchFamily="34" charset="-128"/>
              </a:rPr>
              <a:t>Nannerl</a:t>
            </a:r>
            <a:r>
              <a:rPr lang="ja-JP" altLang="en-US">
                <a:ea typeface="ＭＳ Ｐゴシック" panose="020B0600070205080204" pitchFamily="34" charset="-128"/>
              </a:rPr>
              <a:t>”</a:t>
            </a:r>
            <a:r>
              <a:rPr lang="en-US" altLang="ja-JP">
                <a:ea typeface="ＭＳ Ｐゴシック" panose="020B0600070205080204" pitchFamily="34" charset="-128"/>
              </a:rPr>
              <a:t> to differentiate her from her mother).</a:t>
            </a:r>
          </a:p>
          <a:p>
            <a:pPr eaLnBrk="1" hangingPunct="1">
              <a:buFontTx/>
              <a:buChar char="•"/>
            </a:pPr>
            <a:r>
              <a:rPr lang="en-US" altLang="en-US">
                <a:ea typeface="ＭＳ Ｐゴシック" panose="020B0600070205080204" pitchFamily="34" charset="-128"/>
              </a:rPr>
              <a:t>Leopold was an excellent violinist and a good composer, employed by the archbishop of Salzburg.   He wrote a method book called </a:t>
            </a:r>
            <a:r>
              <a:rPr lang="ja-JP" altLang="en-US">
                <a:ea typeface="ＭＳ Ｐゴシック" panose="020B0600070205080204" pitchFamily="34" charset="-128"/>
              </a:rPr>
              <a:t>“</a:t>
            </a:r>
            <a:r>
              <a:rPr lang="en-US" altLang="ja-JP">
                <a:ea typeface="ＭＳ Ｐゴシック" panose="020B0600070205080204" pitchFamily="34" charset="-128"/>
              </a:rPr>
              <a:t>The Violin School</a:t>
            </a:r>
            <a:r>
              <a:rPr lang="ja-JP" altLang="en-US">
                <a:ea typeface="ＭＳ Ｐゴシック" panose="020B0600070205080204" pitchFamily="34" charset="-128"/>
              </a:rPr>
              <a:t>”</a:t>
            </a:r>
            <a:r>
              <a:rPr lang="en-US" altLang="ja-JP">
                <a:ea typeface="ＭＳ Ｐゴシック" panose="020B0600070205080204" pitchFamily="34" charset="-128"/>
              </a:rPr>
              <a:t> that was one of the best violin method books of the day.</a:t>
            </a:r>
          </a:p>
          <a:p>
            <a:pPr eaLnBrk="1" hangingPunct="1">
              <a:buFontTx/>
              <a:buChar char="•"/>
            </a:pPr>
            <a:endParaRPr lang="en-US" altLang="en-US">
              <a:ea typeface="ＭＳ Ｐゴシック" panose="020B0600070205080204" pitchFamily="34" charset="-128"/>
            </a:endParaRPr>
          </a:p>
          <a:p>
            <a:pPr eaLnBrk="1" hangingPunct="1">
              <a:buFontTx/>
              <a:buChar char="•"/>
            </a:pPr>
            <a:endParaRPr lang="en-US" altLang="en-US">
              <a:ea typeface="ＭＳ Ｐゴシック" panose="020B0600070205080204" pitchFamily="34" charset="-128"/>
            </a:endParaRPr>
          </a:p>
          <a:p>
            <a:pPr eaLnBrk="1" hangingPunct="1">
              <a:buFontTx/>
              <a:buChar char="•"/>
            </a:pPr>
            <a:r>
              <a:rPr lang="en-US" altLang="en-US">
                <a:ea typeface="ＭＳ Ｐゴシック" panose="020B0600070205080204" pitchFamily="34" charset="-128"/>
              </a:rPr>
              <a:t>He was a very domineering man who strove to insure his children</a:t>
            </a:r>
            <a:r>
              <a:rPr lang="ja-JP" altLang="en-US">
                <a:ea typeface="ＭＳ Ｐゴシック" panose="020B0600070205080204" pitchFamily="34" charset="-128"/>
              </a:rPr>
              <a:t>’</a:t>
            </a:r>
            <a:r>
              <a:rPr lang="en-US" altLang="ja-JP">
                <a:ea typeface="ＭＳ Ｐゴシック" panose="020B0600070205080204" pitchFamily="34" charset="-128"/>
              </a:rPr>
              <a:t>s success.  He organized concert tours for Wolfgang Mozart and his sister Nannerl.  </a:t>
            </a:r>
            <a:endParaRPr lang="en-US" altLang="en-US">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a:extLst>
              <a:ext uri="{FF2B5EF4-FFF2-40B4-BE49-F238E27FC236}">
                <a16:creationId xmlns:a16="http://schemas.microsoft.com/office/drawing/2014/main" id="{37778C25-1344-CDEB-53CA-7DDFFECD42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139DDF6-DEA5-D944-985D-D89B486DEE5F}" type="slidenum">
              <a:rPr lang="en-US" altLang="en-US" sz="1200"/>
              <a:pPr/>
              <a:t>38</a:t>
            </a:fld>
            <a:endParaRPr lang="en-US" altLang="en-US" sz="1200"/>
          </a:p>
        </p:txBody>
      </p:sp>
      <p:sp>
        <p:nvSpPr>
          <p:cNvPr id="106498" name="Rectangle 2">
            <a:extLst>
              <a:ext uri="{FF2B5EF4-FFF2-40B4-BE49-F238E27FC236}">
                <a16:creationId xmlns:a16="http://schemas.microsoft.com/office/drawing/2014/main" id="{43822FAD-6BAD-4533-DD38-8B9B1D7FB2D5}"/>
              </a:ext>
            </a:extLst>
          </p:cNvPr>
          <p:cNvSpPr>
            <a:spLocks noGrp="1" noRot="1" noChangeAspect="1" noChangeArrowheads="1" noTextEdit="1"/>
          </p:cNvSpPr>
          <p:nvPr>
            <p:ph type="sldImg"/>
          </p:nvPr>
        </p:nvSpPr>
        <p:spPr>
          <a:solidFill>
            <a:srgbClr val="FFFFFF"/>
          </a:solidFill>
          <a:ln/>
        </p:spPr>
      </p:sp>
      <p:sp>
        <p:nvSpPr>
          <p:cNvPr id="106499" name="Rectangle 3">
            <a:extLst>
              <a:ext uri="{FF2B5EF4-FFF2-40B4-BE49-F238E27FC236}">
                <a16:creationId xmlns:a16="http://schemas.microsoft.com/office/drawing/2014/main" id="{774880A8-C12D-0854-9FDC-65EFE53D0FD5}"/>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Wolfgang Mozart moved to Vienna at the age of 25, after his dismissal by the archbishop of Salzburg.  He struggled financially, because he did not have a steady income provided by a patron.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 In 1782, he married his landlord</a:t>
            </a:r>
            <a:r>
              <a:rPr lang="ja-JP" altLang="en-US">
                <a:ea typeface="ＭＳ Ｐゴシック" panose="020B0600070205080204" pitchFamily="34" charset="-128"/>
              </a:rPr>
              <a:t>’</a:t>
            </a:r>
            <a:r>
              <a:rPr lang="en-US" altLang="ja-JP">
                <a:ea typeface="ＭＳ Ｐゴシック" panose="020B0600070205080204" pitchFamily="34" charset="-128"/>
              </a:rPr>
              <a:t>s daughter, Constanza Weber against his father</a:t>
            </a:r>
            <a:r>
              <a:rPr lang="ja-JP" altLang="en-US">
                <a:ea typeface="ＭＳ Ｐゴシック" panose="020B0600070205080204" pitchFamily="34" charset="-128"/>
              </a:rPr>
              <a:t>’</a:t>
            </a:r>
            <a:r>
              <a:rPr lang="en-US" altLang="ja-JP">
                <a:ea typeface="ＭＳ Ｐゴシック" panose="020B0600070205080204" pitchFamily="34" charset="-128"/>
              </a:rPr>
              <a:t>s wishes.  </a:t>
            </a:r>
          </a:p>
          <a:p>
            <a:pPr eaLnBrk="1" hangingPunct="1">
              <a:buFontTx/>
              <a:buChar char="•"/>
            </a:pPr>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He reached the peak of his career in the late 1780s with his three comic operas, which were a result of collaboration with librettist Lorenzo da Ponte.</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His health declined, though he continued to produce masterpieces such as his Clarinet Concerto and final opera, </a:t>
            </a:r>
            <a:r>
              <a:rPr lang="en-US" altLang="en-US" i="1">
                <a:ea typeface="ＭＳ Ｐゴシック" panose="020B0600070205080204" pitchFamily="34" charset="-128"/>
              </a:rPr>
              <a:t>The Magic Flute,</a:t>
            </a:r>
            <a:r>
              <a:rPr lang="en-US" altLang="en-US">
                <a:ea typeface="ＭＳ Ｐゴシック" panose="020B0600070205080204" pitchFamily="34" charset="-128"/>
              </a:rPr>
              <a:t> in 1791.  He began the composition of a Requiem Mass that was commissioned by a count.  He had a notion that he would not live to finish the requiem mass.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He died on December 4, 1791 at the age of 35.   Possible causes of death include rheumatic fever, heart disease, and trichinosis.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40FC3950-4156-4515-3485-C675D6058D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84E6600-AAD5-C44A-AF92-2BAE84F4AFD6}" type="slidenum">
              <a:rPr lang="en-US" altLang="en-US" sz="1200"/>
              <a:pPr/>
              <a:t>39</a:t>
            </a:fld>
            <a:endParaRPr lang="en-US" altLang="en-US" sz="1200"/>
          </a:p>
        </p:txBody>
      </p:sp>
      <p:sp>
        <p:nvSpPr>
          <p:cNvPr id="108546" name="Rectangle 2">
            <a:extLst>
              <a:ext uri="{FF2B5EF4-FFF2-40B4-BE49-F238E27FC236}">
                <a16:creationId xmlns:a16="http://schemas.microsoft.com/office/drawing/2014/main" id="{4C0329C5-C9AA-2F58-6FBE-0187E747CD18}"/>
              </a:ext>
            </a:extLst>
          </p:cNvPr>
          <p:cNvSpPr>
            <a:spLocks noGrp="1" noRot="1" noChangeAspect="1" noChangeArrowheads="1" noTextEdit="1"/>
          </p:cNvSpPr>
          <p:nvPr>
            <p:ph type="sldImg"/>
          </p:nvPr>
        </p:nvSpPr>
        <p:spPr>
          <a:solidFill>
            <a:srgbClr val="FFFFFF"/>
          </a:solidFill>
          <a:ln/>
        </p:spPr>
      </p:sp>
      <p:sp>
        <p:nvSpPr>
          <p:cNvPr id="108547" name="Rectangle 3">
            <a:extLst>
              <a:ext uri="{FF2B5EF4-FFF2-40B4-BE49-F238E27FC236}">
                <a16:creationId xmlns:a16="http://schemas.microsoft.com/office/drawing/2014/main" id="{0760C2C3-0B95-6F50-6235-B50405EE0D28}"/>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Produces his most successful operas with Lorenzo da Ponte who was the librettist for </a:t>
            </a:r>
            <a:r>
              <a:rPr lang="en-US" altLang="en-US" i="1">
                <a:ea typeface="ＭＳ Ｐゴシック" panose="020B0600070205080204" pitchFamily="34" charset="-128"/>
              </a:rPr>
              <a:t>The Marriage of Figaro </a:t>
            </a:r>
            <a:r>
              <a:rPr lang="en-US" altLang="en-US">
                <a:ea typeface="ＭＳ Ｐゴシック" panose="020B0600070205080204" pitchFamily="34" charset="-128"/>
              </a:rPr>
              <a:t>and </a:t>
            </a:r>
            <a:r>
              <a:rPr lang="en-US" altLang="en-US" i="1">
                <a:ea typeface="ＭＳ Ｐゴシック" panose="020B0600070205080204" pitchFamily="34" charset="-128"/>
              </a:rPr>
              <a:t>Don Giovanni</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Vienna loved </a:t>
            </a:r>
            <a:r>
              <a:rPr lang="en-US" altLang="en-US" i="1">
                <a:ea typeface="ＭＳ Ｐゴシック" panose="020B0600070205080204" pitchFamily="34" charset="-128"/>
              </a:rPr>
              <a:t>The Marriage of Figaro.  </a:t>
            </a:r>
            <a:r>
              <a:rPr lang="en-US" altLang="en-US">
                <a:ea typeface="ＭＳ Ｐゴシック" panose="020B0600070205080204" pitchFamily="34" charset="-128"/>
              </a:rPr>
              <a:t> The city of Prague loved </a:t>
            </a:r>
            <a:r>
              <a:rPr lang="en-US" altLang="en-US" i="1">
                <a:ea typeface="ＭＳ Ｐゴシック" panose="020B0600070205080204" pitchFamily="34" charset="-128"/>
              </a:rPr>
              <a:t>Don Giovanni </a:t>
            </a:r>
            <a:r>
              <a:rPr lang="en-US" altLang="en-US">
                <a:ea typeface="ＭＳ Ｐゴシック" panose="020B0600070205080204" pitchFamily="34" charset="-128"/>
              </a:rPr>
              <a:t>(it was written for the Prague Opera), but it was not as well received in Vienna.</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Mozart wrote more than 20 operas in different genres:  </a:t>
            </a:r>
            <a:r>
              <a:rPr lang="en-US" altLang="en-US" i="1">
                <a:ea typeface="ＭＳ Ｐゴシック" panose="020B0600070205080204" pitchFamily="34" charset="-128"/>
              </a:rPr>
              <a:t>opera buffa </a:t>
            </a:r>
            <a:r>
              <a:rPr lang="en-US" altLang="en-US">
                <a:ea typeface="ＭＳ Ｐゴシック" panose="020B0600070205080204" pitchFamily="34" charset="-128"/>
              </a:rPr>
              <a:t>(Italian comic opera) ; </a:t>
            </a:r>
            <a:r>
              <a:rPr lang="en-US" altLang="en-US" i="1">
                <a:ea typeface="ＭＳ Ｐゴシック" panose="020B0600070205080204" pitchFamily="34" charset="-128"/>
              </a:rPr>
              <a:t>opera seria </a:t>
            </a:r>
            <a:r>
              <a:rPr lang="en-US" altLang="en-US">
                <a:ea typeface="ＭＳ Ｐゴシック" panose="020B0600070205080204" pitchFamily="34" charset="-128"/>
              </a:rPr>
              <a:t>(Italian serious opera) and </a:t>
            </a:r>
            <a:r>
              <a:rPr lang="en-US" altLang="en-US" i="1">
                <a:ea typeface="ＭＳ Ｐゴシック" panose="020B0600070205080204" pitchFamily="34" charset="-128"/>
              </a:rPr>
              <a:t>Singspiel</a:t>
            </a:r>
            <a:r>
              <a:rPr lang="en-US" altLang="en-US">
                <a:ea typeface="ＭＳ Ｐゴシック" panose="020B0600070205080204" pitchFamily="34" charset="-128"/>
              </a:rPr>
              <a:t> (a lighter form of German opera that included spoken dialogue.)</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Here is an aria from Mozart</a:t>
            </a:r>
            <a:r>
              <a:rPr lang="ja-JP" altLang="en-US">
                <a:ea typeface="ＭＳ Ｐゴシック" panose="020B0600070205080204" pitchFamily="34" charset="-128"/>
              </a:rPr>
              <a:t>’</a:t>
            </a:r>
            <a:r>
              <a:rPr lang="en-US" altLang="ja-JP">
                <a:ea typeface="ＭＳ Ｐゴシック" panose="020B0600070205080204" pitchFamily="34" charset="-128"/>
              </a:rPr>
              <a:t>s opera, </a:t>
            </a:r>
            <a:r>
              <a:rPr lang="en-US" altLang="ja-JP" i="1">
                <a:ea typeface="ＭＳ Ｐゴシック" panose="020B0600070205080204" pitchFamily="34" charset="-128"/>
              </a:rPr>
              <a:t>Don Giovanni</a:t>
            </a:r>
            <a:r>
              <a:rPr lang="en-US" altLang="ja-JP">
                <a:ea typeface="ＭＳ Ｐゴシック" panose="020B0600070205080204" pitchFamily="34" charset="-128"/>
              </a:rPr>
              <a:t> [link to excerpt]</a:t>
            </a:r>
            <a:endParaRPr lang="en-US" altLang="en-US">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a:extLst>
              <a:ext uri="{FF2B5EF4-FFF2-40B4-BE49-F238E27FC236}">
                <a16:creationId xmlns:a16="http://schemas.microsoft.com/office/drawing/2014/main" id="{F6C22F2B-BACE-20CE-0414-562080E9CA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FA0CB6E-E83F-184C-9E31-9930537423F1}" type="slidenum">
              <a:rPr lang="en-US" altLang="en-US" sz="1200"/>
              <a:pPr/>
              <a:t>41</a:t>
            </a:fld>
            <a:endParaRPr lang="en-US" altLang="en-US" sz="1200"/>
          </a:p>
        </p:txBody>
      </p:sp>
      <p:sp>
        <p:nvSpPr>
          <p:cNvPr id="110594" name="Rectangle 2">
            <a:extLst>
              <a:ext uri="{FF2B5EF4-FFF2-40B4-BE49-F238E27FC236}">
                <a16:creationId xmlns:a16="http://schemas.microsoft.com/office/drawing/2014/main" id="{EBADC2E4-9463-C27A-0069-9C5C9C7E3D33}"/>
              </a:ext>
            </a:extLst>
          </p:cNvPr>
          <p:cNvSpPr>
            <a:spLocks noGrp="1" noRot="1" noChangeAspect="1" noChangeArrowheads="1" noTextEdit="1"/>
          </p:cNvSpPr>
          <p:nvPr>
            <p:ph type="sldImg"/>
          </p:nvPr>
        </p:nvSpPr>
        <p:spPr>
          <a:solidFill>
            <a:srgbClr val="FFFFFF"/>
          </a:solidFill>
          <a:ln/>
        </p:spPr>
      </p:sp>
      <p:sp>
        <p:nvSpPr>
          <p:cNvPr id="110595" name="Rectangle 3">
            <a:extLst>
              <a:ext uri="{FF2B5EF4-FFF2-40B4-BE49-F238E27FC236}">
                <a16:creationId xmlns:a16="http://schemas.microsoft.com/office/drawing/2014/main" id="{CCD75E72-FA07-6A1C-3485-1212E0611567}"/>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Mozart</a:t>
            </a:r>
            <a:r>
              <a:rPr lang="ja-JP" altLang="en-US">
                <a:ea typeface="ＭＳ Ｐゴシック" panose="020B0600070205080204" pitchFamily="34" charset="-128"/>
              </a:rPr>
              <a:t>’</a:t>
            </a:r>
            <a:r>
              <a:rPr lang="en-US" altLang="ja-JP">
                <a:ea typeface="ＭＳ Ｐゴシック" panose="020B0600070205080204" pitchFamily="34" charset="-128"/>
              </a:rPr>
              <a:t>s music was catalogued chronologically by Ludwig Köchel.   Works are listed with a K followed by a number</a:t>
            </a: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The chronology of Mozart</a:t>
            </a:r>
            <a:r>
              <a:rPr lang="ja-JP" altLang="en-US">
                <a:ea typeface="ＭＳ Ｐゴシック" panose="020B0600070205080204" pitchFamily="34" charset="-128"/>
              </a:rPr>
              <a:t>’</a:t>
            </a:r>
            <a:r>
              <a:rPr lang="en-US" altLang="ja-JP">
                <a:ea typeface="ＭＳ Ｐゴシック" panose="020B0600070205080204" pitchFamily="34" charset="-128"/>
              </a:rPr>
              <a:t>s music is being revised continuously.  </a:t>
            </a:r>
          </a:p>
          <a:p>
            <a:pPr eaLnBrk="1" hangingPunct="1"/>
            <a:endParaRPr lang="en-US" altLang="en-US">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5FDA4E1F-865C-9EC3-B328-F160DC0E58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6083775-F841-B745-9304-6B2459771268}" type="slidenum">
              <a:rPr lang="en-US" altLang="en-US" sz="1200"/>
              <a:pPr/>
              <a:t>42</a:t>
            </a:fld>
            <a:endParaRPr lang="en-US" altLang="en-US" sz="1200"/>
          </a:p>
        </p:txBody>
      </p:sp>
      <p:sp>
        <p:nvSpPr>
          <p:cNvPr id="112642" name="Rectangle 2">
            <a:extLst>
              <a:ext uri="{FF2B5EF4-FFF2-40B4-BE49-F238E27FC236}">
                <a16:creationId xmlns:a16="http://schemas.microsoft.com/office/drawing/2014/main" id="{332BC535-84EB-5E3A-AF4C-33439560D371}"/>
              </a:ext>
            </a:extLst>
          </p:cNvPr>
          <p:cNvSpPr>
            <a:spLocks noGrp="1" noRot="1" noChangeAspect="1" noChangeArrowheads="1" noTextEdit="1"/>
          </p:cNvSpPr>
          <p:nvPr>
            <p:ph type="sldImg"/>
          </p:nvPr>
        </p:nvSpPr>
        <p:spPr>
          <a:solidFill>
            <a:srgbClr val="FFFFFF"/>
          </a:solidFill>
          <a:ln/>
        </p:spPr>
      </p:sp>
      <p:sp>
        <p:nvSpPr>
          <p:cNvPr id="112643" name="Rectangle 3">
            <a:extLst>
              <a:ext uri="{FF2B5EF4-FFF2-40B4-BE49-F238E27FC236}">
                <a16:creationId xmlns:a16="http://schemas.microsoft.com/office/drawing/2014/main" id="{7B60602A-F85E-0486-E6B3-FBB4ECC33873}"/>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Mozart is known for his simple, elegant, and tuneful melodies.  His instrumental music conveyed a range of moods from dramatic to lively and playful.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Like Haydn, Mozart favored the string quartet.  Mozart was also one of the most outstanding pianists of his time.  He wrote many works for the piano and more than 40 symphonies.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Here is Mozart</a:t>
            </a:r>
            <a:r>
              <a:rPr lang="ja-JP" altLang="en-US">
                <a:ea typeface="ＭＳ Ｐゴシック" panose="020B0600070205080204" pitchFamily="34" charset="-128"/>
              </a:rPr>
              <a:t>’</a:t>
            </a:r>
            <a:r>
              <a:rPr lang="en-US" altLang="ja-JP">
                <a:ea typeface="ＭＳ Ｐゴシック" panose="020B0600070205080204" pitchFamily="34" charset="-128"/>
              </a:rPr>
              <a:t>s Piano Concerto No. 21 in C, K. 467, Second Movment; and Mozart</a:t>
            </a:r>
            <a:r>
              <a:rPr lang="ja-JP" altLang="en-US">
                <a:ea typeface="ＭＳ Ｐゴシック" panose="020B0600070205080204" pitchFamily="34" charset="-128"/>
              </a:rPr>
              <a:t>’</a:t>
            </a:r>
            <a:r>
              <a:rPr lang="en-US" altLang="ja-JP">
                <a:ea typeface="ＭＳ Ｐゴシック" panose="020B0600070205080204" pitchFamily="34" charset="-128"/>
              </a:rPr>
              <a:t>s Symphony No. 40 in G minor, K. 550, First Movement</a:t>
            </a:r>
            <a:r>
              <a:rPr lang="en-US" altLang="ja-JP" i="1">
                <a:ea typeface="ＭＳ Ｐゴシック" panose="020B0600070205080204" pitchFamily="34" charset="-128"/>
              </a:rPr>
              <a:t>   </a:t>
            </a:r>
            <a:r>
              <a:rPr lang="en-US" altLang="ja-JP">
                <a:ea typeface="ＭＳ Ｐゴシック" panose="020B0600070205080204" pitchFamily="34" charset="-128"/>
              </a:rPr>
              <a:t>[link to excerpt]</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Mozart</a:t>
            </a:r>
            <a:r>
              <a:rPr lang="ja-JP" altLang="en-US">
                <a:ea typeface="ＭＳ Ｐゴシック" panose="020B0600070205080204" pitchFamily="34" charset="-128"/>
              </a:rPr>
              <a:t>’</a:t>
            </a:r>
            <a:r>
              <a:rPr lang="en-US" altLang="ja-JP">
                <a:ea typeface="ＭＳ Ｐゴシック" panose="020B0600070205080204" pitchFamily="34" charset="-128"/>
              </a:rPr>
              <a:t>s social music included divertimentos and serenades.  One such piece is </a:t>
            </a:r>
            <a:r>
              <a:rPr lang="en-US" altLang="ja-JP" i="1">
                <a:ea typeface="ＭＳ Ｐゴシック" panose="020B0600070205080204" pitchFamily="34" charset="-128"/>
              </a:rPr>
              <a:t>Eine kleine Nachtmusik </a:t>
            </a:r>
            <a:r>
              <a:rPr lang="en-US" altLang="ja-JP">
                <a:ea typeface="ＭＳ Ｐゴシック" panose="020B0600070205080204" pitchFamily="34" charset="-128"/>
              </a:rPr>
              <a:t>(1787), a serenade for strings.  A listening guide for the first and third movements of this work is to follow.   </a:t>
            </a:r>
          </a:p>
          <a:p>
            <a:pPr eaLnBrk="1" hangingPunct="1"/>
            <a:endParaRPr lang="en-US" altLang="en-US">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a:extLst>
              <a:ext uri="{FF2B5EF4-FFF2-40B4-BE49-F238E27FC236}">
                <a16:creationId xmlns:a16="http://schemas.microsoft.com/office/drawing/2014/main" id="{3677EEC9-0AD9-7C92-85BF-8A7DB4E857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A357C40-ED10-A94F-844D-1D66087927D8}" type="slidenum">
              <a:rPr lang="en-US" altLang="en-US" sz="1200"/>
              <a:pPr/>
              <a:t>43</a:t>
            </a:fld>
            <a:endParaRPr lang="en-US" altLang="en-US" sz="1200"/>
          </a:p>
        </p:txBody>
      </p:sp>
      <p:sp>
        <p:nvSpPr>
          <p:cNvPr id="114690" name="Rectangle 2">
            <a:extLst>
              <a:ext uri="{FF2B5EF4-FFF2-40B4-BE49-F238E27FC236}">
                <a16:creationId xmlns:a16="http://schemas.microsoft.com/office/drawing/2014/main" id="{81032BF6-CD90-5D53-2071-0CC2BC193275}"/>
              </a:ext>
            </a:extLst>
          </p:cNvPr>
          <p:cNvSpPr>
            <a:spLocks noGrp="1" noRot="1" noChangeAspect="1" noChangeArrowheads="1" noTextEdit="1"/>
          </p:cNvSpPr>
          <p:nvPr>
            <p:ph type="sldImg"/>
          </p:nvPr>
        </p:nvSpPr>
        <p:spPr>
          <a:solidFill>
            <a:srgbClr val="FFFFFF"/>
          </a:solidFill>
          <a:ln/>
        </p:spPr>
      </p:sp>
      <p:sp>
        <p:nvSpPr>
          <p:cNvPr id="114691" name="Rectangle 3">
            <a:extLst>
              <a:ext uri="{FF2B5EF4-FFF2-40B4-BE49-F238E27FC236}">
                <a16:creationId xmlns:a16="http://schemas.microsoft.com/office/drawing/2014/main" id="{6814CA14-69B7-3BB2-DEC9-E45D6A15FCFA}"/>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Mozart:</a:t>
            </a:r>
            <a:r>
              <a:rPr lang="en-US" altLang="en-US" i="1">
                <a:ea typeface="ＭＳ Ｐゴシック" panose="020B0600070205080204" pitchFamily="34" charset="-128"/>
              </a:rPr>
              <a:t> Eine kleine Nachtmusik</a:t>
            </a:r>
            <a:r>
              <a:rPr lang="en-US" altLang="en-US">
                <a:ea typeface="ＭＳ Ｐゴシック" panose="020B0600070205080204" pitchFamily="34" charset="-128"/>
              </a:rPr>
              <a:t>, K. 525 is one of the most famous chamber music works of the era.</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The title literally means:  </a:t>
            </a:r>
            <a:r>
              <a:rPr lang="ja-JP" altLang="en-US">
                <a:ea typeface="ＭＳ Ｐゴシック" panose="020B0600070205080204" pitchFamily="34" charset="-128"/>
              </a:rPr>
              <a:t>“</a:t>
            </a:r>
            <a:r>
              <a:rPr lang="en-US" altLang="ja-JP">
                <a:ea typeface="ＭＳ Ｐゴシック" panose="020B0600070205080204" pitchFamily="34" charset="-128"/>
              </a:rPr>
              <a:t>A Little Night Music.</a:t>
            </a:r>
            <a:r>
              <a:rPr lang="ja-JP" altLang="en-US">
                <a:ea typeface="ＭＳ Ｐゴシック" panose="020B0600070205080204" pitchFamily="34" charset="-128"/>
              </a:rPr>
              <a:t>”</a:t>
            </a:r>
            <a:r>
              <a:rPr lang="en-US" altLang="ja-JP">
                <a:ea typeface="ＭＳ Ｐゴシック" panose="020B0600070205080204" pitchFamily="34" charset="-128"/>
              </a:rPr>
              <a:t>  It is a serenade for strings (written for a string quartet with an added double bass).</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It was a piece written for outdoor public performance.  There are four movements (originally five).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a:extLst>
              <a:ext uri="{FF2B5EF4-FFF2-40B4-BE49-F238E27FC236}">
                <a16:creationId xmlns:a16="http://schemas.microsoft.com/office/drawing/2014/main" id="{F587306A-9688-FB22-1EC4-BE7707724A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9F9A86C-5F24-DB4E-893F-D9D2A682A3D7}" type="slidenum">
              <a:rPr lang="en-US" altLang="en-US" sz="1200"/>
              <a:pPr/>
              <a:t>44</a:t>
            </a:fld>
            <a:endParaRPr lang="en-US" altLang="en-US" sz="1200"/>
          </a:p>
        </p:txBody>
      </p:sp>
      <p:sp>
        <p:nvSpPr>
          <p:cNvPr id="116738" name="Rectangle 2">
            <a:extLst>
              <a:ext uri="{FF2B5EF4-FFF2-40B4-BE49-F238E27FC236}">
                <a16:creationId xmlns:a16="http://schemas.microsoft.com/office/drawing/2014/main" id="{B9740D85-E478-274D-C64D-2AB60A361BD0}"/>
              </a:ext>
            </a:extLst>
          </p:cNvPr>
          <p:cNvSpPr>
            <a:spLocks noGrp="1" noRot="1" noChangeAspect="1" noChangeArrowheads="1" noTextEdit="1"/>
          </p:cNvSpPr>
          <p:nvPr>
            <p:ph type="sldImg"/>
          </p:nvPr>
        </p:nvSpPr>
        <p:spPr>
          <a:solidFill>
            <a:srgbClr val="FFFFFF"/>
          </a:solidFill>
          <a:ln/>
        </p:spPr>
      </p:sp>
      <p:sp>
        <p:nvSpPr>
          <p:cNvPr id="116739" name="Rectangle 3">
            <a:extLst>
              <a:ext uri="{FF2B5EF4-FFF2-40B4-BE49-F238E27FC236}">
                <a16:creationId xmlns:a16="http://schemas.microsoft.com/office/drawing/2014/main" id="{F750C75A-8EED-4CD0-849A-D943738EE583}"/>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i="1">
                <a:ea typeface="ＭＳ Ｐゴシック" panose="020B0600070205080204" pitchFamily="34" charset="-128"/>
              </a:rPr>
              <a:t>Eine Kleine Nachtmusik</a:t>
            </a:r>
            <a:r>
              <a:rPr lang="en-US" altLang="en-US">
                <a:ea typeface="ＭＳ Ｐゴシック" panose="020B0600070205080204" pitchFamily="34" charset="-128"/>
              </a:rPr>
              <a:t> is a piece in four movements (originally five.)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The first movement is in G major, in sonata-allegro form.  Listen for a march-like disjunct melody, and an ascending (rocket) theme, and a graceful descending tune of the second theme—a quick tempo in duple meter.  The harmony is consonant with a homophonic texture.</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(Need to load correct listening guide.. P. 168 – 169)</a:t>
            </a:r>
            <a:endParaRPr lang="en-US" altLang="en-US" i="1">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a:extLst>
              <a:ext uri="{FF2B5EF4-FFF2-40B4-BE49-F238E27FC236}">
                <a16:creationId xmlns:a16="http://schemas.microsoft.com/office/drawing/2014/main" id="{23040B02-40BA-5635-D519-9101B9270D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ADB9282-7309-8E47-95B5-A44B0FEEF09D}" type="slidenum">
              <a:rPr lang="en-US" altLang="en-US" sz="1200"/>
              <a:pPr/>
              <a:t>45</a:t>
            </a:fld>
            <a:endParaRPr lang="en-US" altLang="en-US" sz="1200"/>
          </a:p>
        </p:txBody>
      </p:sp>
      <p:sp>
        <p:nvSpPr>
          <p:cNvPr id="118786" name="Rectangle 2">
            <a:extLst>
              <a:ext uri="{FF2B5EF4-FFF2-40B4-BE49-F238E27FC236}">
                <a16:creationId xmlns:a16="http://schemas.microsoft.com/office/drawing/2014/main" id="{11AC2F5B-A416-1AC7-7E10-7EB4289B3AA8}"/>
              </a:ext>
            </a:extLst>
          </p:cNvPr>
          <p:cNvSpPr>
            <a:spLocks noGrp="1" noRot="1" noChangeAspect="1" noChangeArrowheads="1" noTextEdit="1"/>
          </p:cNvSpPr>
          <p:nvPr>
            <p:ph type="sldImg"/>
          </p:nvPr>
        </p:nvSpPr>
        <p:spPr>
          <a:solidFill>
            <a:srgbClr val="FFFFFF"/>
          </a:solidFill>
          <a:ln/>
        </p:spPr>
      </p:sp>
      <p:sp>
        <p:nvSpPr>
          <p:cNvPr id="118787" name="Rectangle 3">
            <a:extLst>
              <a:ext uri="{FF2B5EF4-FFF2-40B4-BE49-F238E27FC236}">
                <a16:creationId xmlns:a16="http://schemas.microsoft.com/office/drawing/2014/main" id="{D08D656F-FBC8-B17B-5B18-148A9A15E2E5}"/>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The second movement of </a:t>
            </a:r>
            <a:r>
              <a:rPr lang="en-US" altLang="en-US" i="1">
                <a:ea typeface="ＭＳ Ｐゴシック" panose="020B0600070205080204" pitchFamily="34" charset="-128"/>
              </a:rPr>
              <a:t>Eine kleine</a:t>
            </a:r>
            <a:r>
              <a:rPr lang="en-US" altLang="en-US">
                <a:ea typeface="ＭＳ Ｐゴシック" panose="020B0600070205080204" pitchFamily="34" charset="-128"/>
              </a:rPr>
              <a:t> is in a rondo-like structure.  The tempo is andante (walking pace) and in the key of C major.</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The third movement (see Listening Guide to follow) is Allegro, in G major, and is in minuet and trio form.</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The fourth movement is Allegro in G major as well, and the form is a sonata-rondo form, which is a hybrid between sonata form and rondo form.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a:extLst>
              <a:ext uri="{FF2B5EF4-FFF2-40B4-BE49-F238E27FC236}">
                <a16:creationId xmlns:a16="http://schemas.microsoft.com/office/drawing/2014/main" id="{04127777-8153-2328-700E-745E75B4A3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5C5575F-B9ED-1548-9384-56A51DB0823F}" type="slidenum">
              <a:rPr lang="en-US" altLang="en-US" sz="1200"/>
              <a:pPr/>
              <a:t>46</a:t>
            </a:fld>
            <a:endParaRPr lang="en-US" altLang="en-US" sz="1200"/>
          </a:p>
        </p:txBody>
      </p:sp>
      <p:sp>
        <p:nvSpPr>
          <p:cNvPr id="131074" name="Rectangle 2">
            <a:extLst>
              <a:ext uri="{FF2B5EF4-FFF2-40B4-BE49-F238E27FC236}">
                <a16:creationId xmlns:a16="http://schemas.microsoft.com/office/drawing/2014/main" id="{EBD7371F-1215-C244-E9A1-0F688E5BB2F8}"/>
              </a:ext>
            </a:extLst>
          </p:cNvPr>
          <p:cNvSpPr>
            <a:spLocks noGrp="1" noRot="1" noChangeAspect="1" noChangeArrowheads="1" noTextEdit="1"/>
          </p:cNvSpPr>
          <p:nvPr>
            <p:ph type="sldImg"/>
          </p:nvPr>
        </p:nvSpPr>
        <p:spPr>
          <a:solidFill>
            <a:srgbClr val="FFFFFF"/>
          </a:solidFill>
          <a:ln/>
        </p:spPr>
      </p:sp>
      <p:sp>
        <p:nvSpPr>
          <p:cNvPr id="131075" name="Rectangle 3">
            <a:extLst>
              <a:ext uri="{FF2B5EF4-FFF2-40B4-BE49-F238E27FC236}">
                <a16:creationId xmlns:a16="http://schemas.microsoft.com/office/drawing/2014/main" id="{6CE43293-8EC2-F6D2-61E9-23377930BCE6}"/>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ja-JP" altLang="en-US">
                <a:ea typeface="ＭＳ Ｐゴシック" panose="020B0600070205080204" pitchFamily="34" charset="-128"/>
              </a:rPr>
              <a:t>“</a:t>
            </a:r>
            <a:r>
              <a:rPr lang="en-US" altLang="ja-JP">
                <a:ea typeface="ＭＳ Ｐゴシック" panose="020B0600070205080204" pitchFamily="34" charset="-128"/>
              </a:rPr>
              <a:t>I frequently compare a symphony with a novel in which the themes are characters. After we have made their acquaintance, we follow their evolution, the unfolding of their psychology.</a:t>
            </a:r>
            <a:r>
              <a:rPr lang="ja-JP" altLang="en-US">
                <a:ea typeface="ＭＳ Ｐゴシック" panose="020B0600070205080204" pitchFamily="34" charset="-128"/>
              </a:rPr>
              <a:t>”</a:t>
            </a:r>
            <a:r>
              <a:rPr lang="en-US" altLang="ja-JP" i="1">
                <a:ea typeface="ＭＳ Ｐゴシック" panose="020B0600070205080204" pitchFamily="34" charset="-128"/>
              </a:rPr>
              <a:t> </a:t>
            </a:r>
            <a:r>
              <a:rPr lang="en-US" altLang="ja-JP">
                <a:ea typeface="ＭＳ Ｐゴシック" panose="020B0600070205080204" pitchFamily="34" charset="-128"/>
              </a:rPr>
              <a:t>—Arthur Honegger</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Pictured:  The hall in the Eszteráza Palace where Haydn presented his symphonies. </a:t>
            </a:r>
          </a:p>
          <a:p>
            <a:pPr eaLnBrk="1" hangingPunct="1"/>
            <a:endParaRPr lang="en-US" altLang="en-US">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0F1F97B0-8D4D-2519-4EDA-E51BB4585C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FA4D09-8204-7D4C-8519-18CC69EBC30A}" type="slidenum">
              <a:rPr lang="en-US" altLang="en-US" sz="1200"/>
              <a:pPr/>
              <a:t>6</a:t>
            </a:fld>
            <a:endParaRPr lang="en-US" altLang="en-US" sz="1200"/>
          </a:p>
        </p:txBody>
      </p:sp>
      <p:sp>
        <p:nvSpPr>
          <p:cNvPr id="34818" name="Rectangle 2">
            <a:extLst>
              <a:ext uri="{FF2B5EF4-FFF2-40B4-BE49-F238E27FC236}">
                <a16:creationId xmlns:a16="http://schemas.microsoft.com/office/drawing/2014/main" id="{9E3241D9-F39D-91CD-2C6C-18649160DF10}"/>
              </a:ext>
            </a:extLst>
          </p:cNvPr>
          <p:cNvSpPr>
            <a:spLocks noGrp="1" noRot="1" noChangeAspect="1" noChangeArrowheads="1" noTextEdit="1"/>
          </p:cNvSpPr>
          <p:nvPr>
            <p:ph type="sldImg"/>
          </p:nvPr>
        </p:nvSpPr>
        <p:spPr>
          <a:solidFill>
            <a:srgbClr val="FFFFFF"/>
          </a:solidFill>
          <a:ln/>
        </p:spPr>
      </p:sp>
      <p:sp>
        <p:nvSpPr>
          <p:cNvPr id="34819" name="Rectangle 3">
            <a:extLst>
              <a:ext uri="{FF2B5EF4-FFF2-40B4-BE49-F238E27FC236}">
                <a16:creationId xmlns:a16="http://schemas.microsoft.com/office/drawing/2014/main" id="{838FD5E5-AC4D-C19C-4269-121E03001AA2}"/>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Elegant, lyrical melodies characterize the Classical style.  Even the instrumental melodies of this era are easy to sing.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Classical melodies are often structured in symmetrical four-bar phrases with clear cadences (or resting points) and tend to move stepwise or by small leaps within a narrow range.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The harmonies are diatonic—built from the seven tones of the major or minor scale.    The melody is often set gracefully in a homophonic texture (a melody with an accompanying harmony).</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Although designed to cater to aristocratic elegance, the songs, symphonies, concerti, string quartets, and sonatas of the Classical era exhibit the influence of the folk and popular elements present in the surrounding culture.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Musical Examples: Mozart Piano Concerto No. 21, II</a:t>
            </a:r>
          </a:p>
          <a:p>
            <a:pPr eaLnBrk="1" hangingPunct="1"/>
            <a:r>
              <a:rPr lang="en-US" altLang="en-US">
                <a:ea typeface="ＭＳ Ｐゴシック" panose="020B0600070205080204" pitchFamily="34" charset="-128"/>
              </a:rPr>
              <a:t>			  Haydn Trumpet Concerto in E flat, III</a:t>
            </a:r>
          </a:p>
          <a:p>
            <a:pPr eaLnBrk="1" hangingPunct="1"/>
            <a:r>
              <a:rPr lang="en-US" altLang="en-US">
                <a:ea typeface="ＭＳ Ｐゴシック" panose="020B0600070205080204" pitchFamily="34" charset="-128"/>
              </a:rPr>
              <a:t>			  Haydn Symphony No. 94, III. [link to excerpts]</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Pictured: Thomas Jefferson</a:t>
            </a:r>
            <a:r>
              <a:rPr lang="ja-JP" altLang="en-US">
                <a:ea typeface="ＭＳ Ｐゴシック" panose="020B0600070205080204" pitchFamily="34" charset="-128"/>
              </a:rPr>
              <a:t>’</a:t>
            </a:r>
            <a:r>
              <a:rPr lang="en-US" altLang="ja-JP">
                <a:ea typeface="ＭＳ Ｐゴシック" panose="020B0600070205080204" pitchFamily="34" charset="-128"/>
              </a:rPr>
              <a:t>s design for the Rotunda of the University of Virginia at Charlottesville, completed in 1826, reflects his admiration for classical architecture.</a:t>
            </a:r>
            <a:endParaRPr lang="en-US" altLang="en-US">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a:extLst>
              <a:ext uri="{FF2B5EF4-FFF2-40B4-BE49-F238E27FC236}">
                <a16:creationId xmlns:a16="http://schemas.microsoft.com/office/drawing/2014/main" id="{ACD8961B-B6DB-C7B6-BEEC-E42AE61FB0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4E63540-E780-A04F-89E8-45914FF75C6D}" type="slidenum">
              <a:rPr lang="en-US" altLang="en-US" sz="1200"/>
              <a:pPr/>
              <a:t>47</a:t>
            </a:fld>
            <a:endParaRPr lang="en-US" altLang="en-US" sz="1200"/>
          </a:p>
        </p:txBody>
      </p:sp>
      <p:sp>
        <p:nvSpPr>
          <p:cNvPr id="133122" name="Rectangle 2">
            <a:extLst>
              <a:ext uri="{FF2B5EF4-FFF2-40B4-BE49-F238E27FC236}">
                <a16:creationId xmlns:a16="http://schemas.microsoft.com/office/drawing/2014/main" id="{E4ED40DC-95AC-215B-41B6-4D10523CD7EB}"/>
              </a:ext>
            </a:extLst>
          </p:cNvPr>
          <p:cNvSpPr>
            <a:spLocks noGrp="1" noRot="1" noChangeAspect="1" noChangeArrowheads="1" noTextEdit="1"/>
          </p:cNvSpPr>
          <p:nvPr>
            <p:ph type="sldImg"/>
          </p:nvPr>
        </p:nvSpPr>
        <p:spPr>
          <a:solidFill>
            <a:srgbClr val="FFFFFF"/>
          </a:solidFill>
          <a:ln/>
        </p:spPr>
      </p:sp>
      <p:sp>
        <p:nvSpPr>
          <p:cNvPr id="133123" name="Rectangle 3">
            <a:extLst>
              <a:ext uri="{FF2B5EF4-FFF2-40B4-BE49-F238E27FC236}">
                <a16:creationId xmlns:a16="http://schemas.microsoft.com/office/drawing/2014/main" id="{D73795FF-68BD-BF12-744E-CBFCD812B44E}"/>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The symphony was a principal instrumental form of the Classical era.  It had its roots in the Italian opera overture that was an orchestral piece in three-part form—fast-slow-fast. Eventually these parts became separate movements to which different effects were added.</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Rocket themes, which are characterized by a quick rise from the low to high register, and steamroller effects, which are long, drawn out crescendos became standard in the classical symphony.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These effects are attributed mostly to composers who were active in Mannheim—a German city along the Rhine River.  This group of composers, known as the Mannheim school, also added a minuet and trio movement, making it a four-movement form that paralleled the form of the string quartet.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Here are examples of symphonic works:  Mozart</a:t>
            </a:r>
            <a:r>
              <a:rPr lang="ja-JP" altLang="en-US">
                <a:ea typeface="ＭＳ Ｐゴシック" panose="020B0600070205080204" pitchFamily="34" charset="-128"/>
              </a:rPr>
              <a:t>’</a:t>
            </a:r>
            <a:r>
              <a:rPr lang="en-US" altLang="ja-JP">
                <a:ea typeface="ＭＳ Ｐゴシック" panose="020B0600070205080204" pitchFamily="34" charset="-128"/>
              </a:rPr>
              <a:t>s Symphony No. 40, Fourth Movement; and Beethoven</a:t>
            </a:r>
            <a:r>
              <a:rPr lang="ja-JP" altLang="en-US">
                <a:ea typeface="ＭＳ Ｐゴシック" panose="020B0600070205080204" pitchFamily="34" charset="-128"/>
              </a:rPr>
              <a:t>’</a:t>
            </a:r>
            <a:r>
              <a:rPr lang="en-US" altLang="ja-JP">
                <a:ea typeface="ＭＳ Ｐゴシック" panose="020B0600070205080204" pitchFamily="34" charset="-128"/>
              </a:rPr>
              <a:t>s </a:t>
            </a:r>
            <a:r>
              <a:rPr lang="en-US" altLang="ja-JP" i="1">
                <a:ea typeface="ＭＳ Ｐゴシック" panose="020B0600070205080204" pitchFamily="34" charset="-128"/>
              </a:rPr>
              <a:t>Wellington</a:t>
            </a:r>
            <a:r>
              <a:rPr lang="ja-JP" altLang="en-US" i="1">
                <a:ea typeface="ＭＳ Ｐゴシック" panose="020B0600070205080204" pitchFamily="34" charset="-128"/>
              </a:rPr>
              <a:t>’</a:t>
            </a:r>
            <a:r>
              <a:rPr lang="en-US" altLang="ja-JP" i="1">
                <a:ea typeface="ＭＳ Ｐゴシック" panose="020B0600070205080204" pitchFamily="34" charset="-128"/>
              </a:rPr>
              <a:t>s Victory</a:t>
            </a:r>
            <a:r>
              <a:rPr lang="en-US" altLang="ja-JP">
                <a:ea typeface="ＭＳ Ｐゴシック" panose="020B0600070205080204" pitchFamily="34" charset="-128"/>
              </a:rPr>
              <a:t>   [link to excerpt]</a:t>
            </a:r>
          </a:p>
          <a:p>
            <a:pPr eaLnBrk="1" hangingPunct="1"/>
            <a:endParaRPr lang="en-US" altLang="en-US">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a:extLst>
              <a:ext uri="{FF2B5EF4-FFF2-40B4-BE49-F238E27FC236}">
                <a16:creationId xmlns:a16="http://schemas.microsoft.com/office/drawing/2014/main" id="{A657B366-E7BB-D7D9-1443-CC8642AF27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3688A4D-0CAD-D646-B63E-C97FFE8921A3}" type="slidenum">
              <a:rPr lang="en-US" altLang="en-US" sz="1200"/>
              <a:pPr/>
              <a:t>48</a:t>
            </a:fld>
            <a:endParaRPr lang="en-US" altLang="en-US" sz="1200"/>
          </a:p>
        </p:txBody>
      </p:sp>
      <p:sp>
        <p:nvSpPr>
          <p:cNvPr id="135170" name="Rectangle 2">
            <a:extLst>
              <a:ext uri="{FF2B5EF4-FFF2-40B4-BE49-F238E27FC236}">
                <a16:creationId xmlns:a16="http://schemas.microsoft.com/office/drawing/2014/main" id="{60E3CC7F-22DB-8BF2-26AF-5B1121780683}"/>
              </a:ext>
            </a:extLst>
          </p:cNvPr>
          <p:cNvSpPr>
            <a:spLocks noGrp="1" noRot="1" noChangeAspect="1" noChangeArrowheads="1" noTextEdit="1"/>
          </p:cNvSpPr>
          <p:nvPr>
            <p:ph type="sldImg"/>
          </p:nvPr>
        </p:nvSpPr>
        <p:spPr>
          <a:solidFill>
            <a:srgbClr val="FFFFFF"/>
          </a:solidFill>
          <a:ln/>
        </p:spPr>
      </p:sp>
      <p:sp>
        <p:nvSpPr>
          <p:cNvPr id="135171" name="Rectangle 3">
            <a:extLst>
              <a:ext uri="{FF2B5EF4-FFF2-40B4-BE49-F238E27FC236}">
                <a16:creationId xmlns:a16="http://schemas.microsoft.com/office/drawing/2014/main" id="{0912CA4F-F6E7-222A-6221-D16926270BDB}"/>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The Classical orchestra generally consisted of 30 to 40 players.  It was centered around the string section.  The early Classical orchestra generally had woodwinds and brass in in pairs to provide color, body, and sound mass as well as to assist the strings.</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The interchange and imitation of themes among the various instrumental groups may be compared to a lively conversation.</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Musical Example:  </a:t>
            </a:r>
          </a:p>
          <a:p>
            <a:pPr eaLnBrk="1" hangingPunct="1"/>
            <a:r>
              <a:rPr lang="en-US" altLang="en-US">
                <a:ea typeface="ＭＳ Ｐゴシック" panose="020B0600070205080204" pitchFamily="34" charset="-128"/>
              </a:rPr>
              <a:t>Mozart</a:t>
            </a:r>
            <a:r>
              <a:rPr lang="ja-JP" altLang="en-US">
                <a:ea typeface="ＭＳ Ｐゴシック" panose="020B0600070205080204" pitchFamily="34" charset="-128"/>
              </a:rPr>
              <a:t>’</a:t>
            </a:r>
            <a:r>
              <a:rPr lang="en-US" altLang="ja-JP">
                <a:ea typeface="ＭＳ Ｐゴシック" panose="020B0600070205080204" pitchFamily="34" charset="-128"/>
              </a:rPr>
              <a:t>s Symphony No. 40, First Movement for the different instrumental timbres which are present . . . and the conversation which ensues.  [link to excerpt]</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Pictured: A modern-day photograph of the Eszterháza Palace in Fertöd, Hungary, where Haydn was employed. </a:t>
            </a: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a:extLst>
              <a:ext uri="{FF2B5EF4-FFF2-40B4-BE49-F238E27FC236}">
                <a16:creationId xmlns:a16="http://schemas.microsoft.com/office/drawing/2014/main" id="{E20EE0AA-54EE-BE49-06C4-10E713AC8C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CB255F6-8301-B649-929B-E4320102706A}" type="slidenum">
              <a:rPr lang="en-US" altLang="en-US" sz="1200"/>
              <a:pPr/>
              <a:t>49</a:t>
            </a:fld>
            <a:endParaRPr lang="en-US" altLang="en-US" sz="1200"/>
          </a:p>
        </p:txBody>
      </p:sp>
      <p:sp>
        <p:nvSpPr>
          <p:cNvPr id="137218" name="Rectangle 2">
            <a:extLst>
              <a:ext uri="{FF2B5EF4-FFF2-40B4-BE49-F238E27FC236}">
                <a16:creationId xmlns:a16="http://schemas.microsoft.com/office/drawing/2014/main" id="{BBC47412-3A96-3B97-6FF9-45A24DF95972}"/>
              </a:ext>
            </a:extLst>
          </p:cNvPr>
          <p:cNvSpPr>
            <a:spLocks noGrp="1" noRot="1" noChangeAspect="1" noChangeArrowheads="1" noTextEdit="1"/>
          </p:cNvSpPr>
          <p:nvPr>
            <p:ph type="sldImg"/>
          </p:nvPr>
        </p:nvSpPr>
        <p:spPr>
          <a:solidFill>
            <a:srgbClr val="FFFFFF"/>
          </a:solidFill>
          <a:ln/>
        </p:spPr>
      </p:sp>
      <p:sp>
        <p:nvSpPr>
          <p:cNvPr id="137219" name="Rectangle 3">
            <a:extLst>
              <a:ext uri="{FF2B5EF4-FFF2-40B4-BE49-F238E27FC236}">
                <a16:creationId xmlns:a16="http://schemas.microsoft.com/office/drawing/2014/main" id="{53CDD52C-04A7-972E-9874-44B8FD6D12B2}"/>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Here are examples of the different movements of the symphony:  first movement of Mozart</a:t>
            </a:r>
            <a:r>
              <a:rPr lang="ja-JP" altLang="en-US">
                <a:ea typeface="ＭＳ Ｐゴシック" panose="020B0600070205080204" pitchFamily="34" charset="-128"/>
              </a:rPr>
              <a:t>’</a:t>
            </a:r>
            <a:r>
              <a:rPr lang="en-US" altLang="ja-JP">
                <a:ea typeface="ＭＳ Ｐゴシック" panose="020B0600070205080204" pitchFamily="34" charset="-128"/>
              </a:rPr>
              <a:t>s Symphony No. 40, second movement of Beethoven</a:t>
            </a:r>
            <a:r>
              <a:rPr lang="ja-JP" altLang="en-US">
                <a:ea typeface="ＭＳ Ｐゴシック" panose="020B0600070205080204" pitchFamily="34" charset="-128"/>
              </a:rPr>
              <a:t>’</a:t>
            </a:r>
            <a:r>
              <a:rPr lang="en-US" altLang="ja-JP">
                <a:ea typeface="ＭＳ Ｐゴシック" panose="020B0600070205080204" pitchFamily="34" charset="-128"/>
              </a:rPr>
              <a:t>s Symphony No. 7, third movement of Haydn</a:t>
            </a:r>
            <a:r>
              <a:rPr lang="ja-JP" altLang="en-US">
                <a:ea typeface="ＭＳ Ｐゴシック" panose="020B0600070205080204" pitchFamily="34" charset="-128"/>
              </a:rPr>
              <a:t>’</a:t>
            </a:r>
            <a:r>
              <a:rPr lang="en-US" altLang="ja-JP">
                <a:ea typeface="ＭＳ Ｐゴシック" panose="020B0600070205080204" pitchFamily="34" charset="-128"/>
              </a:rPr>
              <a:t>s Symphony 94, and the fourth movement of Mozart</a:t>
            </a:r>
            <a:r>
              <a:rPr lang="ja-JP" altLang="en-US">
                <a:ea typeface="ＭＳ Ｐゴシック" panose="020B0600070205080204" pitchFamily="34" charset="-128"/>
              </a:rPr>
              <a:t>’</a:t>
            </a:r>
            <a:r>
              <a:rPr lang="en-US" altLang="ja-JP">
                <a:ea typeface="ＭＳ Ｐゴシック" panose="020B0600070205080204" pitchFamily="34" charset="-128"/>
              </a:rPr>
              <a:t>s Symphony No. 40. [link to excerpt]</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The first movement is often a fast tempo; the second a slow; the third a moderate tempo—usually a dance-related movement, such as a minuet and trio; and the fourth movement is often a fast movement.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a:extLst>
              <a:ext uri="{FF2B5EF4-FFF2-40B4-BE49-F238E27FC236}">
                <a16:creationId xmlns:a16="http://schemas.microsoft.com/office/drawing/2014/main" id="{A70F1FDB-1D19-FA28-5049-659415C729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90B6454-0FC8-714C-A2F9-49B3C3FA3831}" type="slidenum">
              <a:rPr lang="en-US" altLang="en-US" sz="1200"/>
              <a:pPr/>
              <a:t>50</a:t>
            </a:fld>
            <a:endParaRPr lang="en-US" altLang="en-US" sz="1200"/>
          </a:p>
        </p:txBody>
      </p:sp>
      <p:sp>
        <p:nvSpPr>
          <p:cNvPr id="147458" name="Rectangle 2">
            <a:extLst>
              <a:ext uri="{FF2B5EF4-FFF2-40B4-BE49-F238E27FC236}">
                <a16:creationId xmlns:a16="http://schemas.microsoft.com/office/drawing/2014/main" id="{4FB192ED-182B-E153-38A9-CCD1B76D0997}"/>
              </a:ext>
            </a:extLst>
          </p:cNvPr>
          <p:cNvSpPr>
            <a:spLocks noGrp="1" noRot="1" noChangeAspect="1" noChangeArrowheads="1" noTextEdit="1"/>
          </p:cNvSpPr>
          <p:nvPr>
            <p:ph type="sldImg"/>
          </p:nvPr>
        </p:nvSpPr>
        <p:spPr>
          <a:solidFill>
            <a:srgbClr val="FFFFFF"/>
          </a:solidFill>
          <a:ln/>
        </p:spPr>
      </p:sp>
      <p:sp>
        <p:nvSpPr>
          <p:cNvPr id="147459" name="Rectangle 3">
            <a:extLst>
              <a:ext uri="{FF2B5EF4-FFF2-40B4-BE49-F238E27FC236}">
                <a16:creationId xmlns:a16="http://schemas.microsoft.com/office/drawing/2014/main" id="{B7DD994B-B959-C8C5-59AC-A82F476BEC8A}"/>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Haydn</a:t>
            </a:r>
            <a:r>
              <a:rPr lang="ja-JP" altLang="en-US">
                <a:ea typeface="ＭＳ Ｐゴシック" panose="020B0600070205080204" pitchFamily="34" charset="-128"/>
              </a:rPr>
              <a:t>’</a:t>
            </a:r>
            <a:r>
              <a:rPr lang="en-US" altLang="ja-JP">
                <a:ea typeface="ＭＳ Ｐゴシック" panose="020B0600070205080204" pitchFamily="34" charset="-128"/>
              </a:rPr>
              <a:t>s output included 68 string quartets, over 100 symphonies—including the 12 </a:t>
            </a:r>
            <a:r>
              <a:rPr lang="en-US" altLang="ja-JP" i="1">
                <a:ea typeface="ＭＳ Ｐゴシック" panose="020B0600070205080204" pitchFamily="34" charset="-128"/>
              </a:rPr>
              <a:t>London</a:t>
            </a:r>
            <a:r>
              <a:rPr lang="en-US" altLang="ja-JP">
                <a:ea typeface="ＭＳ Ｐゴシック" panose="020B0600070205080204" pitchFamily="34" charset="-128"/>
              </a:rPr>
              <a:t> symphonies, and sacred vocal music, such as masses, and two very successful oratorios—</a:t>
            </a:r>
            <a:r>
              <a:rPr lang="en-US" altLang="ja-JP" i="1">
                <a:ea typeface="ＭＳ Ｐゴシック" panose="020B0600070205080204" pitchFamily="34" charset="-128"/>
              </a:rPr>
              <a:t>The Creation</a:t>
            </a:r>
            <a:r>
              <a:rPr lang="en-US" altLang="ja-JP">
                <a:ea typeface="ＭＳ Ｐゴシック" panose="020B0600070205080204" pitchFamily="34" charset="-128"/>
              </a:rPr>
              <a:t> and </a:t>
            </a:r>
            <a:r>
              <a:rPr lang="en-US" altLang="ja-JP" i="1">
                <a:ea typeface="ＭＳ Ｐゴシック" panose="020B0600070205080204" pitchFamily="34" charset="-128"/>
              </a:rPr>
              <a:t>The Seasons</a:t>
            </a:r>
            <a:r>
              <a:rPr lang="en-US" altLang="ja-JP">
                <a:ea typeface="ＭＳ Ｐゴシック" panose="020B0600070205080204" pitchFamily="34" charset="-128"/>
              </a:rPr>
              <a:t>.   </a:t>
            </a:r>
            <a:endParaRPr lang="en-US" altLang="en-US">
              <a:ea typeface="ＭＳ Ｐゴシック"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a:extLst>
              <a:ext uri="{FF2B5EF4-FFF2-40B4-BE49-F238E27FC236}">
                <a16:creationId xmlns:a16="http://schemas.microsoft.com/office/drawing/2014/main" id="{1E2E392D-23BF-A9FF-C224-1061B752ED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A325B4F-BC1A-0A4F-882E-C54817E6C2BC}" type="slidenum">
              <a:rPr lang="en-US" altLang="en-US" sz="1200"/>
              <a:pPr/>
              <a:t>51</a:t>
            </a:fld>
            <a:endParaRPr lang="en-US" altLang="en-US" sz="1200"/>
          </a:p>
        </p:txBody>
      </p:sp>
      <p:sp>
        <p:nvSpPr>
          <p:cNvPr id="149506" name="Rectangle 2">
            <a:extLst>
              <a:ext uri="{FF2B5EF4-FFF2-40B4-BE49-F238E27FC236}">
                <a16:creationId xmlns:a16="http://schemas.microsoft.com/office/drawing/2014/main" id="{B9B53490-CEB6-9EF1-9E01-411E22495387}"/>
              </a:ext>
            </a:extLst>
          </p:cNvPr>
          <p:cNvSpPr>
            <a:spLocks noGrp="1" noRot="1" noChangeAspect="1" noChangeArrowheads="1" noTextEdit="1"/>
          </p:cNvSpPr>
          <p:nvPr>
            <p:ph type="sldImg"/>
          </p:nvPr>
        </p:nvSpPr>
        <p:spPr>
          <a:solidFill>
            <a:srgbClr val="FFFFFF"/>
          </a:solidFill>
          <a:ln/>
        </p:spPr>
      </p:sp>
      <p:sp>
        <p:nvSpPr>
          <p:cNvPr id="149507" name="Rectangle 3">
            <a:extLst>
              <a:ext uri="{FF2B5EF4-FFF2-40B4-BE49-F238E27FC236}">
                <a16:creationId xmlns:a16="http://schemas.microsoft.com/office/drawing/2014/main" id="{7DEA0341-C61A-FF32-0757-CF708850AE78}"/>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Haydn</a:t>
            </a:r>
            <a:r>
              <a:rPr lang="ja-JP" altLang="en-US">
                <a:ea typeface="ＭＳ Ｐゴシック" panose="020B0600070205080204" pitchFamily="34" charset="-128"/>
              </a:rPr>
              <a:t>’</a:t>
            </a:r>
            <a:r>
              <a:rPr lang="en-US" altLang="ja-JP">
                <a:ea typeface="ＭＳ Ｐゴシック" panose="020B0600070205080204" pitchFamily="34" charset="-128"/>
              </a:rPr>
              <a:t>s Symphony No. 100 (the </a:t>
            </a:r>
            <a:r>
              <a:rPr lang="en-US" altLang="ja-JP" i="1">
                <a:ea typeface="ＭＳ Ｐゴシック" panose="020B0600070205080204" pitchFamily="34" charset="-128"/>
              </a:rPr>
              <a:t>Military)</a:t>
            </a:r>
            <a:r>
              <a:rPr lang="en-US" altLang="ja-JP">
                <a:ea typeface="ＭＳ Ｐゴシック" panose="020B0600070205080204" pitchFamily="34" charset="-128"/>
              </a:rPr>
              <a:t> was part of his last set of 12 works known as the </a:t>
            </a:r>
            <a:r>
              <a:rPr lang="en-US" altLang="ja-JP" i="1">
                <a:ea typeface="ＭＳ Ｐゴシック" panose="020B0600070205080204" pitchFamily="34" charset="-128"/>
              </a:rPr>
              <a:t>London </a:t>
            </a:r>
            <a:r>
              <a:rPr lang="en-US" altLang="ja-JP">
                <a:ea typeface="ＭＳ Ｐゴシック" panose="020B0600070205080204" pitchFamily="34" charset="-128"/>
              </a:rPr>
              <a:t>symphonies, which were commissioned for a concert series in London.  </a:t>
            </a:r>
          </a:p>
          <a:p>
            <a:pPr eaLnBrk="1" hangingPunct="1"/>
            <a:r>
              <a:rPr lang="en-US" altLang="en-US">
                <a:ea typeface="ＭＳ Ｐゴシック" panose="020B0600070205080204" pitchFamily="34" charset="-128"/>
              </a:rPr>
              <a:t>This particular symphony was premiered in London in 1794 during his second London visit and was received enthusiastically by the audience.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The nickname </a:t>
            </a:r>
            <a:r>
              <a:rPr lang="ja-JP" altLang="en-US">
                <a:ea typeface="ＭＳ Ｐゴシック" panose="020B0600070205080204" pitchFamily="34" charset="-128"/>
              </a:rPr>
              <a:t>“</a:t>
            </a:r>
            <a:r>
              <a:rPr lang="en-US" altLang="ja-JP">
                <a:ea typeface="ＭＳ Ｐゴシック" panose="020B0600070205080204" pitchFamily="34" charset="-128"/>
              </a:rPr>
              <a:t>Military</a:t>
            </a:r>
            <a:r>
              <a:rPr lang="ja-JP" altLang="en-US">
                <a:ea typeface="ＭＳ Ｐゴシック" panose="020B0600070205080204" pitchFamily="34" charset="-128"/>
              </a:rPr>
              <a:t>”</a:t>
            </a:r>
            <a:r>
              <a:rPr lang="en-US" altLang="ja-JP">
                <a:ea typeface="ＭＳ Ｐゴシック" panose="020B0600070205080204" pitchFamily="34" charset="-128"/>
              </a:rPr>
              <a:t> comes from the composer</a:t>
            </a:r>
            <a:r>
              <a:rPr lang="ja-JP" altLang="en-US">
                <a:ea typeface="ＭＳ Ｐゴシック" panose="020B0600070205080204" pitchFamily="34" charset="-128"/>
              </a:rPr>
              <a:t>’</a:t>
            </a:r>
            <a:r>
              <a:rPr lang="en-US" altLang="ja-JP">
                <a:ea typeface="ＭＳ Ｐゴシック" panose="020B0600070205080204" pitchFamily="34" charset="-128"/>
              </a:rPr>
              <a:t>s use of percussion instruments associated with Turkish military music, such as the triangle, cymbals, bass drum, and bell tree.  The work also contains a solo trumpet fanfare, which is also a military effect</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Haydn</a:t>
            </a:r>
            <a:r>
              <a:rPr lang="ja-JP" altLang="en-US">
                <a:ea typeface="ＭＳ Ｐゴシック" panose="020B0600070205080204" pitchFamily="34" charset="-128"/>
              </a:rPr>
              <a:t>’</a:t>
            </a:r>
            <a:r>
              <a:rPr lang="en-US" altLang="ja-JP">
                <a:ea typeface="ＭＳ Ｐゴシック" panose="020B0600070205080204" pitchFamily="34" charset="-128"/>
              </a:rPr>
              <a:t>s </a:t>
            </a:r>
            <a:r>
              <a:rPr lang="en-US" altLang="ja-JP" i="1">
                <a:ea typeface="ＭＳ Ｐゴシック" panose="020B0600070205080204" pitchFamily="34" charset="-128"/>
              </a:rPr>
              <a:t>Military</a:t>
            </a:r>
            <a:r>
              <a:rPr lang="en-US" altLang="ja-JP">
                <a:ea typeface="ＭＳ Ｐゴシック" panose="020B0600070205080204" pitchFamily="34" charset="-128"/>
              </a:rPr>
              <a:t> symphony follows the multimovement pattern.  A listening guide to the second movement follows.   </a:t>
            </a:r>
            <a:r>
              <a:rPr lang="en-US" altLang="ja-JP">
                <a:solidFill>
                  <a:srgbClr val="FF0000"/>
                </a:solidFill>
                <a:ea typeface="ＭＳ Ｐゴシック" panose="020B0600070205080204" pitchFamily="34" charset="-128"/>
              </a:rPr>
              <a:t>[link to excerpt is not applicable]</a:t>
            </a:r>
            <a:endParaRPr lang="en-US" altLang="en-US">
              <a:solidFill>
                <a:srgbClr val="FF0000"/>
              </a:solidFill>
              <a:ea typeface="ＭＳ Ｐゴシック"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a:extLst>
              <a:ext uri="{FF2B5EF4-FFF2-40B4-BE49-F238E27FC236}">
                <a16:creationId xmlns:a16="http://schemas.microsoft.com/office/drawing/2014/main" id="{71D23113-0AD1-F3B8-8151-736FCCC4E5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A0A13FA-A0F7-C041-8768-0BB317546013}" type="slidenum">
              <a:rPr lang="en-US" altLang="en-US" sz="1200"/>
              <a:pPr/>
              <a:t>52</a:t>
            </a:fld>
            <a:endParaRPr lang="en-US" altLang="en-US" sz="1200"/>
          </a:p>
        </p:txBody>
      </p:sp>
      <p:sp>
        <p:nvSpPr>
          <p:cNvPr id="151554" name="Rectangle 2">
            <a:extLst>
              <a:ext uri="{FF2B5EF4-FFF2-40B4-BE49-F238E27FC236}">
                <a16:creationId xmlns:a16="http://schemas.microsoft.com/office/drawing/2014/main" id="{2351EA8E-B56B-28AE-821F-6D431CC1E954}"/>
              </a:ext>
            </a:extLst>
          </p:cNvPr>
          <p:cNvSpPr>
            <a:spLocks noGrp="1" noRot="1" noChangeAspect="1" noChangeArrowheads="1" noTextEdit="1"/>
          </p:cNvSpPr>
          <p:nvPr>
            <p:ph type="sldImg"/>
          </p:nvPr>
        </p:nvSpPr>
        <p:spPr>
          <a:solidFill>
            <a:srgbClr val="FFFFFF"/>
          </a:solidFill>
          <a:ln/>
        </p:spPr>
      </p:sp>
      <p:sp>
        <p:nvSpPr>
          <p:cNvPr id="151555" name="Rectangle 3">
            <a:extLst>
              <a:ext uri="{FF2B5EF4-FFF2-40B4-BE49-F238E27FC236}">
                <a16:creationId xmlns:a16="http://schemas.microsoft.com/office/drawing/2014/main" id="{13A81D23-FFF9-EEA1-6E82-E1526D8280F4}"/>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The second movement of Haydn</a:t>
            </a:r>
            <a:r>
              <a:rPr lang="ja-JP" altLang="en-US">
                <a:ea typeface="ＭＳ Ｐゴシック" panose="020B0600070205080204" pitchFamily="34" charset="-128"/>
              </a:rPr>
              <a:t>’</a:t>
            </a:r>
            <a:r>
              <a:rPr lang="en-US" altLang="ja-JP">
                <a:ea typeface="ＭＳ Ｐゴシック" panose="020B0600070205080204" pitchFamily="34" charset="-128"/>
              </a:rPr>
              <a:t>s </a:t>
            </a:r>
            <a:r>
              <a:rPr lang="en-US" altLang="ja-JP" i="1">
                <a:ea typeface="ＭＳ Ｐゴシック" panose="020B0600070205080204" pitchFamily="34" charset="-128"/>
              </a:rPr>
              <a:t>Military </a:t>
            </a:r>
            <a:r>
              <a:rPr lang="en-US" altLang="ja-JP">
                <a:ea typeface="ＭＳ Ｐゴシック" panose="020B0600070205080204" pitchFamily="34" charset="-128"/>
              </a:rPr>
              <a:t>symphony is an Allegretto movement in the contrasting key of C major.</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Listen for a simple graceful theme in regular phrases with a march-like rhythm in regular duple meter.   There is a shift in the harmony from C major to C minor, then back to C major.  The texture is homophonic.  It is in a three-part form (ternary </a:t>
            </a:r>
            <a:r>
              <a:rPr lang="en-US" altLang="en-US" b="1">
                <a:ea typeface="ＭＳ Ｐゴシック" panose="020B0600070205080204" pitchFamily="34" charset="-128"/>
              </a:rPr>
              <a:t>A-B-A</a:t>
            </a:r>
            <a:r>
              <a:rPr lang="ja-JP" altLang="en-US" b="1">
                <a:ea typeface="ＭＳ Ｐゴシック" panose="020B0600070205080204" pitchFamily="34" charset="-128"/>
              </a:rPr>
              <a:t>’</a:t>
            </a:r>
            <a:r>
              <a:rPr lang="en-US" altLang="ja-JP">
                <a:ea typeface="ＭＳ Ｐゴシック" panose="020B0600070205080204" pitchFamily="34" charset="-128"/>
              </a:rPr>
              <a:t>) with the return of </a:t>
            </a:r>
            <a:r>
              <a:rPr lang="en-US" altLang="ja-JP" sz="1400">
                <a:ea typeface="ＭＳ Ｐゴシック" panose="020B0600070205080204" pitchFamily="34" charset="-128"/>
              </a:rPr>
              <a:t>A</a:t>
            </a:r>
            <a:r>
              <a:rPr lang="en-US" altLang="ja-JP">
                <a:ea typeface="ＭＳ Ｐゴシック" panose="020B0600070205080204" pitchFamily="34" charset="-128"/>
              </a:rPr>
              <a:t> in variation.  The </a:t>
            </a:r>
            <a:r>
              <a:rPr lang="en-US" altLang="ja-JP" b="1">
                <a:ea typeface="ＭＳ Ｐゴシック" panose="020B0600070205080204" pitchFamily="34" charset="-128"/>
              </a:rPr>
              <a:t>A</a:t>
            </a:r>
            <a:r>
              <a:rPr lang="en-US" altLang="ja-JP">
                <a:ea typeface="ＭＳ Ｐゴシック" panose="020B0600070205080204" pitchFamily="34" charset="-128"/>
              </a:rPr>
              <a:t> section is in a rounded binary form.  </a:t>
            </a:r>
          </a:p>
          <a:p>
            <a:pPr eaLnBrk="1" hangingPunct="1"/>
            <a:r>
              <a:rPr lang="en-US" altLang="en-US">
                <a:ea typeface="ＭＳ Ｐゴシック" panose="020B0600070205080204" pitchFamily="34" charset="-128"/>
              </a:rPr>
              <a:t>With regard to expression, listen for sudden dynamic contrasts.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This piece was written for a large orchestra, including woodwinds, trumpets, French horns, and many percussion instruments not typically found in orchestras of this era.  </a:t>
            </a:r>
          </a:p>
          <a:p>
            <a:pPr eaLnBrk="1" hangingPunct="1"/>
            <a:endParaRPr lang="en-US" altLang="en-US">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338E360D-2719-2A60-902F-0728E6529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AC3552C-B849-C04E-83D7-AFAAEB2F5A54}" type="slidenum">
              <a:rPr lang="en-US" altLang="en-US" sz="1200"/>
              <a:pPr/>
              <a:t>8</a:t>
            </a:fld>
            <a:endParaRPr lang="en-US" altLang="en-US" sz="1200"/>
          </a:p>
        </p:txBody>
      </p:sp>
      <p:sp>
        <p:nvSpPr>
          <p:cNvPr id="36866" name="Rectangle 2">
            <a:extLst>
              <a:ext uri="{FF2B5EF4-FFF2-40B4-BE49-F238E27FC236}">
                <a16:creationId xmlns:a16="http://schemas.microsoft.com/office/drawing/2014/main" id="{7B499CE9-6078-3547-FF20-01FC0F0B92A1}"/>
              </a:ext>
            </a:extLst>
          </p:cNvPr>
          <p:cNvSpPr>
            <a:spLocks noGrp="1" noRot="1" noChangeAspect="1" noChangeArrowheads="1" noTextEdit="1"/>
          </p:cNvSpPr>
          <p:nvPr>
            <p:ph type="sldImg"/>
          </p:nvPr>
        </p:nvSpPr>
        <p:spPr>
          <a:solidFill>
            <a:srgbClr val="FFFFFF"/>
          </a:solidFill>
          <a:ln/>
        </p:spPr>
      </p:sp>
      <p:sp>
        <p:nvSpPr>
          <p:cNvPr id="36867" name="Rectangle 3">
            <a:extLst>
              <a:ext uri="{FF2B5EF4-FFF2-40B4-BE49-F238E27FC236}">
                <a16:creationId xmlns:a16="http://schemas.microsoft.com/office/drawing/2014/main" id="{2FEFC3D9-DBD5-69E7-156B-2933F32765F3}"/>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The culture of the eighteenth century received its sustenance from the patronage (or sponsorship) of the aristocracy—who viewed the arts as a necessary adornment of life.</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Social events created a steady demand for new works from composers.  Musicians ranked little better than servants, but most found it to be a workable system that provided economic security and an environment in which they were able to function as artists.</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Middle-class women found a place as musicians under the patronage system.  They were prominent figures in operas and court ballets.  Some were court instrumentalists and music teachers- offering private lessons to members of the nobility.   There was a rise in the number of women pianists and violinists who made careers as solo performers.</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Eventually musical performances were able to be held in public concert venues.   The audiences of this era were eager to hear the latest works  rather than music of the past, which inspired productivity in composers.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29FD4EB7-A86E-D7C8-F8B2-DCE283362E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4B19DC5-5E9C-1649-88C0-6AD562CDCD5C}" type="slidenum">
              <a:rPr lang="en-US" altLang="en-US" sz="1200"/>
              <a:pPr/>
              <a:t>9</a:t>
            </a:fld>
            <a:endParaRPr lang="en-US" altLang="en-US" sz="1200"/>
          </a:p>
        </p:txBody>
      </p:sp>
      <p:sp>
        <p:nvSpPr>
          <p:cNvPr id="43010" name="Rectangle 2">
            <a:extLst>
              <a:ext uri="{FF2B5EF4-FFF2-40B4-BE49-F238E27FC236}">
                <a16:creationId xmlns:a16="http://schemas.microsoft.com/office/drawing/2014/main" id="{46C68F0C-E8FA-694B-C372-B10DD78B7561}"/>
              </a:ext>
            </a:extLst>
          </p:cNvPr>
          <p:cNvSpPr>
            <a:spLocks noGrp="1" noRot="1" noChangeAspect="1" noChangeArrowheads="1" noTextEdit="1"/>
          </p:cNvSpPr>
          <p:nvPr>
            <p:ph type="sldImg"/>
          </p:nvPr>
        </p:nvSpPr>
        <p:spPr>
          <a:solidFill>
            <a:srgbClr val="FFFFFF"/>
          </a:solidFill>
          <a:ln/>
        </p:spPr>
      </p:sp>
      <p:sp>
        <p:nvSpPr>
          <p:cNvPr id="43011" name="Rectangle 3">
            <a:extLst>
              <a:ext uri="{FF2B5EF4-FFF2-40B4-BE49-F238E27FC236}">
                <a16:creationId xmlns:a16="http://schemas.microsoft.com/office/drawing/2014/main" id="{1823F08C-DC7F-CC22-54FA-F32179EC0561}"/>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ja-JP" altLang="en-US" i="1">
                <a:ea typeface="ＭＳ Ｐゴシック" panose="020B0600070205080204" pitchFamily="34" charset="-128"/>
              </a:rPr>
              <a:t>“</a:t>
            </a:r>
            <a:r>
              <a:rPr lang="en-US" altLang="ja-JP" i="1">
                <a:ea typeface="ＭＳ Ｐゴシック" panose="020B0600070205080204" pitchFamily="34" charset="-128"/>
              </a:rPr>
              <a:t>I alter some things, eliminate and try again until I am satisfied. Then begins the mental working out of this material in its breadth, its narrowness, its height and depth.</a:t>
            </a:r>
            <a:r>
              <a:rPr lang="ja-JP" altLang="en-US" i="1">
                <a:ea typeface="ＭＳ Ｐゴシック" panose="020B0600070205080204" pitchFamily="34" charset="-128"/>
              </a:rPr>
              <a:t>”</a:t>
            </a:r>
            <a:r>
              <a:rPr lang="en-US" altLang="ja-JP" i="1">
                <a:ea typeface="ＭＳ Ｐゴシック" panose="020B0600070205080204" pitchFamily="34" charset="-128"/>
              </a:rPr>
              <a:t>  </a:t>
            </a:r>
            <a:r>
              <a:rPr lang="en-US" altLang="ja-JP">
                <a:ea typeface="ＭＳ Ｐゴシック" panose="020B0600070205080204" pitchFamily="34" charset="-128"/>
              </a:rPr>
              <a:t>—Ludwig van Beethoven</a:t>
            </a: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Artwork:  British optical artist Bridget Riley (b. 1931) explores the large-scale development of a motive through subtle variations in size, shape, and position. </a:t>
            </a:r>
            <a:r>
              <a:rPr lang="en-US" altLang="en-US" i="1">
                <a:ea typeface="ＭＳ Ｐゴシック" panose="020B0600070205080204" pitchFamily="34" charset="-128"/>
              </a:rPr>
              <a:t>Evoë 3 (2003).</a:t>
            </a:r>
            <a:endParaRPr lang="en-US" altLang="en-US">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A8323420-0AFE-0283-598D-1D2F2A83FB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5BB4F10-8E91-C748-9916-DE73C34F1B48}" type="slidenum">
              <a:rPr lang="en-US" altLang="en-US" sz="1200"/>
              <a:pPr/>
              <a:t>13</a:t>
            </a:fld>
            <a:endParaRPr lang="en-US" altLang="en-US" sz="1200"/>
          </a:p>
        </p:txBody>
      </p:sp>
      <p:sp>
        <p:nvSpPr>
          <p:cNvPr id="45058" name="Rectangle 2">
            <a:extLst>
              <a:ext uri="{FF2B5EF4-FFF2-40B4-BE49-F238E27FC236}">
                <a16:creationId xmlns:a16="http://schemas.microsoft.com/office/drawing/2014/main" id="{48940DCB-051F-B2F8-208C-57E596A84356}"/>
              </a:ext>
            </a:extLst>
          </p:cNvPr>
          <p:cNvSpPr>
            <a:spLocks noGrp="1" noRot="1" noChangeAspect="1" noChangeArrowheads="1" noTextEdit="1"/>
          </p:cNvSpPr>
          <p:nvPr>
            <p:ph type="sldImg"/>
          </p:nvPr>
        </p:nvSpPr>
        <p:spPr>
          <a:solidFill>
            <a:srgbClr val="FFFFFF"/>
          </a:solidFill>
          <a:ln/>
        </p:spPr>
      </p:sp>
      <p:sp>
        <p:nvSpPr>
          <p:cNvPr id="45059" name="Rectangle 3">
            <a:extLst>
              <a:ext uri="{FF2B5EF4-FFF2-40B4-BE49-F238E27FC236}">
                <a16:creationId xmlns:a16="http://schemas.microsoft.com/office/drawing/2014/main" id="{6AD4A9EF-EF97-F3BA-0A5A-0800B4543172}"/>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Musical ideas maybe be considered in terms of thought.  Each thought flows logically to the next in a steady progression until it reaches a conclusion.  </a:t>
            </a:r>
          </a:p>
          <a:p>
            <a:pPr eaLnBrk="1" hangingPunct="1"/>
            <a:endParaRPr lang="en-US" altLang="en-US">
              <a:ea typeface="ＭＳ Ｐゴシック" panose="020B0600070205080204" pitchFamily="34" charset="-128"/>
            </a:endParaRPr>
          </a:p>
          <a:p>
            <a:pPr eaLnBrk="1" hangingPunct="1"/>
            <a:r>
              <a:rPr lang="en-US" altLang="en-US" i="1">
                <a:ea typeface="ＭＳ Ｐゴシック" panose="020B0600070205080204" pitchFamily="34" charset="-128"/>
              </a:rPr>
              <a:t>Themes</a:t>
            </a:r>
            <a:r>
              <a:rPr lang="en-US" altLang="en-US">
                <a:ea typeface="ＭＳ Ｐゴシック" panose="020B0600070205080204" pitchFamily="34" charset="-128"/>
              </a:rPr>
              <a:t> are the musical thoughts or ideas used as building blocks in the construction of a composition.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Here is notation of the first part of the melody from Mozart</a:t>
            </a:r>
            <a:r>
              <a:rPr lang="ja-JP" altLang="en-US">
                <a:ea typeface="ＭＳ Ｐゴシック" panose="020B0600070205080204" pitchFamily="34" charset="-128"/>
              </a:rPr>
              <a:t>’</a:t>
            </a:r>
            <a:r>
              <a:rPr lang="en-US" altLang="ja-JP">
                <a:ea typeface="ＭＳ Ｐゴシック" panose="020B0600070205080204" pitchFamily="34" charset="-128"/>
              </a:rPr>
              <a:t>s </a:t>
            </a:r>
            <a:r>
              <a:rPr lang="en-US" altLang="ja-JP" i="1">
                <a:ea typeface="ＭＳ Ｐゴシック" panose="020B0600070205080204" pitchFamily="34" charset="-128"/>
              </a:rPr>
              <a:t>Eine Kleine Nachtmusik</a:t>
            </a:r>
            <a:r>
              <a:rPr lang="en-US" altLang="ja-JP">
                <a:ea typeface="ＭＳ Ｐゴシック" panose="020B0600070205080204" pitchFamily="34" charset="-128"/>
              </a:rPr>
              <a:t>, first movement.</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Listen also to the opening of Mozart</a:t>
            </a:r>
            <a:r>
              <a:rPr lang="ja-JP" altLang="en-US">
                <a:ea typeface="ＭＳ Ｐゴシック" panose="020B0600070205080204" pitchFamily="34" charset="-128"/>
              </a:rPr>
              <a:t>’</a:t>
            </a:r>
            <a:r>
              <a:rPr lang="en-US" altLang="ja-JP">
                <a:ea typeface="ＭＳ Ｐゴシック" panose="020B0600070205080204" pitchFamily="34" charset="-128"/>
              </a:rPr>
              <a:t>s </a:t>
            </a:r>
            <a:r>
              <a:rPr lang="en-US" altLang="ja-JP" i="1">
                <a:ea typeface="ＭＳ Ｐゴシック" panose="020B0600070205080204" pitchFamily="34" charset="-128"/>
              </a:rPr>
              <a:t>Symphony No. 40</a:t>
            </a:r>
            <a:r>
              <a:rPr lang="en-US" altLang="ja-JP">
                <a:ea typeface="ＭＳ Ｐゴシック" panose="020B0600070205080204" pitchFamily="34" charset="-128"/>
              </a:rPr>
              <a:t>, I. [link to excerpt]</a:t>
            </a: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20D1B18C-C7BF-6D49-78BE-3D2905E867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2265196-D863-2A4D-9E1E-C1559888AE43}" type="slidenum">
              <a:rPr lang="en-US" altLang="en-US" sz="1200"/>
              <a:pPr/>
              <a:t>14</a:t>
            </a:fld>
            <a:endParaRPr lang="en-US" altLang="en-US" sz="1200"/>
          </a:p>
        </p:txBody>
      </p:sp>
      <p:sp>
        <p:nvSpPr>
          <p:cNvPr id="47106" name="Rectangle 2">
            <a:extLst>
              <a:ext uri="{FF2B5EF4-FFF2-40B4-BE49-F238E27FC236}">
                <a16:creationId xmlns:a16="http://schemas.microsoft.com/office/drawing/2014/main" id="{A24DF404-7F5D-4BAB-D12E-6F65184171F4}"/>
              </a:ext>
            </a:extLst>
          </p:cNvPr>
          <p:cNvSpPr>
            <a:spLocks noGrp="1" noRot="1" noChangeAspect="1" noChangeArrowheads="1" noTextEdit="1"/>
          </p:cNvSpPr>
          <p:nvPr>
            <p:ph type="sldImg"/>
          </p:nvPr>
        </p:nvSpPr>
        <p:spPr>
          <a:solidFill>
            <a:srgbClr val="FFFFFF"/>
          </a:solidFill>
          <a:ln/>
        </p:spPr>
      </p:sp>
      <p:sp>
        <p:nvSpPr>
          <p:cNvPr id="47107" name="Rectangle 3">
            <a:extLst>
              <a:ext uri="{FF2B5EF4-FFF2-40B4-BE49-F238E27FC236}">
                <a16:creationId xmlns:a16="http://schemas.microsoft.com/office/drawing/2014/main" id="{55A3A48E-2813-E9F8-7B67-74968DC5F945}"/>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i="1">
                <a:ea typeface="ＭＳ Ｐゴシック" panose="020B0600070205080204" pitchFamily="34" charset="-128"/>
              </a:rPr>
              <a:t>Thematic development</a:t>
            </a:r>
            <a:r>
              <a:rPr lang="en-US" altLang="en-US">
                <a:ea typeface="ＭＳ Ｐゴシック" panose="020B0600070205080204" pitchFamily="34" charset="-128"/>
              </a:rPr>
              <a:t> is the expansion of a theme achieved by varying different elements, such as its melodic outline, rhythm, or harmony.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Thematic development requires the most imagination and skill on the part of the composer and is one of the most important techniques in the creation of a piece of music.</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Here are some examples of thematic development as found in Purcell</a:t>
            </a:r>
            <a:r>
              <a:rPr lang="ja-JP" altLang="en-US">
                <a:ea typeface="ＭＳ Ｐゴシック" panose="020B0600070205080204" pitchFamily="34" charset="-128"/>
              </a:rPr>
              <a:t>’</a:t>
            </a:r>
            <a:r>
              <a:rPr lang="en-US" altLang="ja-JP">
                <a:ea typeface="ＭＳ Ｐゴシック" panose="020B0600070205080204" pitchFamily="34" charset="-128"/>
              </a:rPr>
              <a:t>s Rondeau from </a:t>
            </a:r>
            <a:r>
              <a:rPr lang="en-US" altLang="ja-JP" i="1">
                <a:ea typeface="ＭＳ Ｐゴシック" panose="020B0600070205080204" pitchFamily="34" charset="-128"/>
              </a:rPr>
              <a:t>Abdelazar</a:t>
            </a:r>
            <a:r>
              <a:rPr lang="en-US" altLang="ja-JP">
                <a:ea typeface="ＭＳ Ｐゴシック" panose="020B0600070205080204" pitchFamily="34" charset="-128"/>
              </a:rPr>
              <a:t> and the </a:t>
            </a:r>
            <a:r>
              <a:rPr lang="en-US" altLang="ja-JP" i="1">
                <a:ea typeface="ＭＳ Ｐゴシック" panose="020B0600070205080204" pitchFamily="34" charset="-128"/>
              </a:rPr>
              <a:t>idée fixe</a:t>
            </a:r>
            <a:r>
              <a:rPr lang="en-US" altLang="ja-JP">
                <a:ea typeface="ＭＳ Ｐゴシック" panose="020B0600070205080204" pitchFamily="34" charset="-128"/>
              </a:rPr>
              <a:t> from Berlioz</a:t>
            </a:r>
            <a:r>
              <a:rPr lang="ja-JP" altLang="en-US">
                <a:ea typeface="ＭＳ Ｐゴシック" panose="020B0600070205080204" pitchFamily="34" charset="-128"/>
              </a:rPr>
              <a:t>’</a:t>
            </a:r>
            <a:r>
              <a:rPr lang="en-US" altLang="ja-JP">
                <a:ea typeface="ＭＳ Ｐゴシック" panose="020B0600070205080204" pitchFamily="34" charset="-128"/>
              </a:rPr>
              <a:t>s </a:t>
            </a:r>
            <a:r>
              <a:rPr lang="en-US" altLang="ja-JP" i="1">
                <a:ea typeface="ＭＳ Ｐゴシック" panose="020B0600070205080204" pitchFamily="34" charset="-128"/>
              </a:rPr>
              <a:t>Symphonie fantastique.</a:t>
            </a:r>
          </a:p>
          <a:p>
            <a:pPr eaLnBrk="1" hangingPunct="1"/>
            <a:r>
              <a:rPr lang="en-US" altLang="en-US">
                <a:ea typeface="ＭＳ Ｐゴシック" panose="020B0600070205080204" pitchFamily="34" charset="-128"/>
              </a:rPr>
              <a:t>[link to excerpt]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BB91B1B7-2F29-46A0-EAA6-CFDEB334B7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C64007D-9E4B-A843-A0D2-ACF1AEB8F608}" type="slidenum">
              <a:rPr lang="en-US" altLang="en-US" sz="1200"/>
              <a:pPr/>
              <a:t>15</a:t>
            </a:fld>
            <a:endParaRPr lang="en-US" altLang="en-US" sz="1200"/>
          </a:p>
        </p:txBody>
      </p:sp>
      <p:sp>
        <p:nvSpPr>
          <p:cNvPr id="49154" name="Rectangle 2">
            <a:extLst>
              <a:ext uri="{FF2B5EF4-FFF2-40B4-BE49-F238E27FC236}">
                <a16:creationId xmlns:a16="http://schemas.microsoft.com/office/drawing/2014/main" id="{CD79E0AC-D000-99C2-1C15-EB3ED24304D9}"/>
              </a:ext>
            </a:extLst>
          </p:cNvPr>
          <p:cNvSpPr>
            <a:spLocks noGrp="1" noRot="1" noChangeAspect="1" noChangeArrowheads="1" noTextEdit="1"/>
          </p:cNvSpPr>
          <p:nvPr>
            <p:ph type="sldImg"/>
          </p:nvPr>
        </p:nvSpPr>
        <p:spPr>
          <a:solidFill>
            <a:srgbClr val="FFFFFF"/>
          </a:solidFill>
          <a:ln/>
        </p:spPr>
      </p:sp>
      <p:sp>
        <p:nvSpPr>
          <p:cNvPr id="49155" name="Rectangle 3">
            <a:extLst>
              <a:ext uri="{FF2B5EF4-FFF2-40B4-BE49-F238E27FC236}">
                <a16:creationId xmlns:a16="http://schemas.microsoft.com/office/drawing/2014/main" id="{3211D9E1-03AF-EB00-8B0D-5AFCA62054BE}"/>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ea typeface="ＭＳ Ｐゴシック" panose="020B0600070205080204" pitchFamily="34" charset="-128"/>
              </a:rPr>
              <a:t>A theme can be divided into motives, which are its smallest melodic or rhythmic units.   Or conversely, motives can be connected in order to create themes that may be quite expansive.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Motives are often treated in </a:t>
            </a:r>
            <a:r>
              <a:rPr lang="en-US" altLang="en-US" i="1">
                <a:ea typeface="ＭＳ Ｐゴシック" panose="020B0600070205080204" pitchFamily="34" charset="-128"/>
              </a:rPr>
              <a:t>sequence.  </a:t>
            </a:r>
            <a:r>
              <a:rPr lang="en-US" altLang="en-US">
                <a:ea typeface="ＭＳ Ｐゴシック" panose="020B0600070205080204" pitchFamily="34" charset="-128"/>
              </a:rPr>
              <a:t>That is: they are repeated at a higher or lower level.</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Here is the musical notation the motive that comprises the first theme of Beethoven</a:t>
            </a:r>
            <a:r>
              <a:rPr lang="ja-JP" altLang="en-US">
                <a:ea typeface="ＭＳ Ｐゴシック" panose="020B0600070205080204" pitchFamily="34" charset="-128"/>
              </a:rPr>
              <a:t>’</a:t>
            </a:r>
            <a:r>
              <a:rPr lang="en-US" altLang="ja-JP">
                <a:ea typeface="ＭＳ Ｐゴシック" panose="020B0600070205080204" pitchFamily="34" charset="-128"/>
              </a:rPr>
              <a:t>s </a:t>
            </a:r>
            <a:r>
              <a:rPr lang="en-US" altLang="ja-JP" i="1">
                <a:ea typeface="ＭＳ Ｐゴシック" panose="020B0600070205080204" pitchFamily="34" charset="-128"/>
              </a:rPr>
              <a:t>Symphony No. 5.  </a:t>
            </a:r>
            <a:r>
              <a:rPr lang="en-US" altLang="ja-JP">
                <a:ea typeface="ＭＳ Ｐゴシック" panose="020B0600070205080204" pitchFamily="34" charset="-128"/>
              </a:rPr>
              <a:t>Here it is treated in sequence.</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Motives may also be discerned from this excerpt from Mendelssohn</a:t>
            </a:r>
            <a:r>
              <a:rPr lang="ja-JP" altLang="en-US">
                <a:ea typeface="ＭＳ Ｐゴシック" panose="020B0600070205080204" pitchFamily="34" charset="-128"/>
              </a:rPr>
              <a:t>’</a:t>
            </a:r>
            <a:r>
              <a:rPr lang="en-US" altLang="ja-JP">
                <a:ea typeface="ＭＳ Ｐゴシック" panose="020B0600070205080204" pitchFamily="34" charset="-128"/>
              </a:rPr>
              <a:t>s </a:t>
            </a:r>
            <a:r>
              <a:rPr lang="en-US" altLang="ja-JP" i="1">
                <a:ea typeface="ＭＳ Ｐゴシック" panose="020B0600070205080204" pitchFamily="34" charset="-128"/>
              </a:rPr>
              <a:t>Italian Symphony</a:t>
            </a:r>
            <a:r>
              <a:rPr lang="en-US" altLang="ja-JP">
                <a:ea typeface="ＭＳ Ｐゴシック" panose="020B0600070205080204" pitchFamily="34" charset="-128"/>
              </a:rPr>
              <a:t>, I.  [ link to excerpt]</a:t>
            </a:r>
            <a:endParaRPr lang="en-US" altLang="en-US">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pPr>
              <a:defRPr/>
            </a:pPr>
            <a:endParaRPr lang="en-US"/>
          </a:p>
        </p:txBody>
      </p:sp>
      <p:sp>
        <p:nvSpPr>
          <p:cNvPr id="5" name="Footer Placeholder 4"/>
          <p:cNvSpPr>
            <a:spLocks noGrp="1"/>
          </p:cNvSpPr>
          <p:nvPr>
            <p:ph type="ftr" sz="quarter" idx="11"/>
          </p:nvPr>
        </p:nvSpPr>
        <p:spPr>
          <a:xfrm>
            <a:off x="1900237" y="5410202"/>
            <a:ext cx="3843665" cy="365125"/>
          </a:xfrm>
        </p:spPr>
        <p:txBody>
          <a:bodyPr/>
          <a:lstStyle/>
          <a:p>
            <a:pPr>
              <a:defRPr/>
            </a:pPr>
            <a:r>
              <a:rPr lang="en-US"/>
              <a:t>The Enjoyment of Music 11th, Shorter Edition</a:t>
            </a:r>
          </a:p>
        </p:txBody>
      </p:sp>
      <p:sp>
        <p:nvSpPr>
          <p:cNvPr id="6" name="Slide Number Placeholder 5"/>
          <p:cNvSpPr>
            <a:spLocks noGrp="1"/>
          </p:cNvSpPr>
          <p:nvPr>
            <p:ph type="sldNum" sz="quarter" idx="12"/>
          </p:nvPr>
        </p:nvSpPr>
        <p:spPr>
          <a:xfrm>
            <a:off x="7915603" y="5410200"/>
            <a:ext cx="578317" cy="365125"/>
          </a:xfrm>
        </p:spPr>
        <p:txBody>
          <a:bodyPr/>
          <a:lstStyle/>
          <a:p>
            <a:fld id="{EDA6A15A-4902-F842-83AD-7B32743CE307}" type="slidenum">
              <a:rPr lang="en-US" altLang="en-US" smtClean="0"/>
              <a:pPr/>
              <a:t>‹#›</a:t>
            </a:fld>
            <a:endParaRPr lang="en-US" altLang="en-US"/>
          </a:p>
        </p:txBody>
      </p:sp>
    </p:spTree>
    <p:extLst>
      <p:ext uri="{BB962C8B-B14F-4D97-AF65-F5344CB8AC3E}">
        <p14:creationId xmlns:p14="http://schemas.microsoft.com/office/powerpoint/2010/main" val="787387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Enjoyment of Music 11th, Shorter Edition</a:t>
            </a:r>
          </a:p>
        </p:txBody>
      </p:sp>
      <p:sp>
        <p:nvSpPr>
          <p:cNvPr id="7" name="Slide Number Placeholder 6"/>
          <p:cNvSpPr>
            <a:spLocks noGrp="1"/>
          </p:cNvSpPr>
          <p:nvPr>
            <p:ph type="sldNum" sz="quarter" idx="12"/>
          </p:nvPr>
        </p:nvSpPr>
        <p:spPr/>
        <p:txBody>
          <a:bodyPr/>
          <a:lstStyle/>
          <a:p>
            <a:fld id="{7F9A17BB-BCDE-8B4B-B7AD-D83BDBB910EA}" type="slidenum">
              <a:rPr lang="en-US" altLang="en-US" smtClean="0"/>
              <a:pPr/>
              <a:t>‹#›</a:t>
            </a:fld>
            <a:endParaRPr lang="en-US" altLang="en-US"/>
          </a:p>
        </p:txBody>
      </p:sp>
    </p:spTree>
    <p:extLst>
      <p:ext uri="{BB962C8B-B14F-4D97-AF65-F5344CB8AC3E}">
        <p14:creationId xmlns:p14="http://schemas.microsoft.com/office/powerpoint/2010/main" val="20411517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Enjoyment of Music 11th, Shorter Edition</a:t>
            </a:r>
          </a:p>
        </p:txBody>
      </p:sp>
      <p:sp>
        <p:nvSpPr>
          <p:cNvPr id="7" name="Slide Number Placeholder 6"/>
          <p:cNvSpPr>
            <a:spLocks noGrp="1"/>
          </p:cNvSpPr>
          <p:nvPr>
            <p:ph type="sldNum" sz="quarter" idx="12"/>
          </p:nvPr>
        </p:nvSpPr>
        <p:spPr/>
        <p:txBody>
          <a:bodyPr/>
          <a:lstStyle/>
          <a:p>
            <a:fld id="{7F9A17BB-BCDE-8B4B-B7AD-D83BDBB910EA}" type="slidenum">
              <a:rPr lang="en-US" altLang="en-US" smtClean="0"/>
              <a:pPr/>
              <a:t>‹#›</a:t>
            </a:fld>
            <a:endParaRPr lang="en-US" altLang="en-US"/>
          </a:p>
        </p:txBody>
      </p:sp>
    </p:spTree>
    <p:extLst>
      <p:ext uri="{BB962C8B-B14F-4D97-AF65-F5344CB8AC3E}">
        <p14:creationId xmlns:p14="http://schemas.microsoft.com/office/powerpoint/2010/main" val="2663169481"/>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Enjoyment of Music 11th, Shorter Edition</a:t>
            </a:r>
          </a:p>
        </p:txBody>
      </p:sp>
      <p:sp>
        <p:nvSpPr>
          <p:cNvPr id="7" name="Slide Number Placeholder 6"/>
          <p:cNvSpPr>
            <a:spLocks noGrp="1"/>
          </p:cNvSpPr>
          <p:nvPr>
            <p:ph type="sldNum" sz="quarter" idx="12"/>
          </p:nvPr>
        </p:nvSpPr>
        <p:spPr/>
        <p:txBody>
          <a:bodyPr/>
          <a:lstStyle/>
          <a:p>
            <a:fld id="{7F9A17BB-BCDE-8B4B-B7AD-D83BDBB910EA}" type="slidenum">
              <a:rPr lang="en-US" altLang="en-US" smtClean="0"/>
              <a:pPr/>
              <a:t>‹#›</a:t>
            </a:fld>
            <a:endParaRPr lang="en-US" alt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339280894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Enjoyment of Music 11th, Shorter Edition</a:t>
            </a:r>
          </a:p>
        </p:txBody>
      </p:sp>
      <p:sp>
        <p:nvSpPr>
          <p:cNvPr id="7" name="Slide Number Placeholder 6"/>
          <p:cNvSpPr>
            <a:spLocks noGrp="1"/>
          </p:cNvSpPr>
          <p:nvPr>
            <p:ph type="sldNum" sz="quarter" idx="12"/>
          </p:nvPr>
        </p:nvSpPr>
        <p:spPr/>
        <p:txBody>
          <a:bodyPr/>
          <a:lstStyle/>
          <a:p>
            <a:fld id="{7F9A17BB-BCDE-8B4B-B7AD-D83BDBB910EA}" type="slidenum">
              <a:rPr lang="en-US" altLang="en-US" smtClean="0"/>
              <a:pPr/>
              <a:t>‹#›</a:t>
            </a:fld>
            <a:endParaRPr lang="en-US" altLang="en-US"/>
          </a:p>
        </p:txBody>
      </p:sp>
    </p:spTree>
    <p:extLst>
      <p:ext uri="{BB962C8B-B14F-4D97-AF65-F5344CB8AC3E}">
        <p14:creationId xmlns:p14="http://schemas.microsoft.com/office/powerpoint/2010/main" val="3542433076"/>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Enjoyment of Music 11th, Shorter Edition</a:t>
            </a:r>
          </a:p>
        </p:txBody>
      </p:sp>
      <p:sp>
        <p:nvSpPr>
          <p:cNvPr id="5" name="Slide Number Placeholder 4"/>
          <p:cNvSpPr>
            <a:spLocks noGrp="1"/>
          </p:cNvSpPr>
          <p:nvPr>
            <p:ph type="sldNum" sz="quarter" idx="12"/>
          </p:nvPr>
        </p:nvSpPr>
        <p:spPr/>
        <p:txBody>
          <a:bodyPr/>
          <a:lstStyle/>
          <a:p>
            <a:fld id="{7F9A17BB-BCDE-8B4B-B7AD-D83BDBB910EA}" type="slidenum">
              <a:rPr lang="en-US" altLang="en-US" smtClean="0"/>
              <a:pPr/>
              <a:t>‹#›</a:t>
            </a:fld>
            <a:endParaRPr lang="en-US" altLang="en-US"/>
          </a:p>
        </p:txBody>
      </p:sp>
    </p:spTree>
    <p:extLst>
      <p:ext uri="{BB962C8B-B14F-4D97-AF65-F5344CB8AC3E}">
        <p14:creationId xmlns:p14="http://schemas.microsoft.com/office/powerpoint/2010/main" val="2600560572"/>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lvl1pPr>
              <a:defRPr cap="all" baseline="0"/>
            </a:lvl1pPr>
          </a:lstStyle>
          <a:p>
            <a:pPr>
              <a:defRPr/>
            </a:pPr>
            <a:r>
              <a:rPr lang="en-US"/>
              <a:t>The Enjoyment of Music 11th, Shorter Edition</a:t>
            </a:r>
          </a:p>
        </p:txBody>
      </p:sp>
      <p:sp>
        <p:nvSpPr>
          <p:cNvPr id="5" name="Slide Number Placeholder 4"/>
          <p:cNvSpPr>
            <a:spLocks noGrp="1"/>
          </p:cNvSpPr>
          <p:nvPr>
            <p:ph type="sldNum" sz="quarter" idx="12"/>
          </p:nvPr>
        </p:nvSpPr>
        <p:spPr/>
        <p:txBody>
          <a:bodyPr/>
          <a:lstStyle/>
          <a:p>
            <a:fld id="{7F9A17BB-BCDE-8B4B-B7AD-D83BDBB910EA}" type="slidenum">
              <a:rPr lang="en-US" altLang="en-US" smtClean="0"/>
              <a:pPr/>
              <a:t>‹#›</a:t>
            </a:fld>
            <a:endParaRPr lang="en-US" altLang="en-US"/>
          </a:p>
        </p:txBody>
      </p:sp>
    </p:spTree>
    <p:extLst>
      <p:ext uri="{BB962C8B-B14F-4D97-AF65-F5344CB8AC3E}">
        <p14:creationId xmlns:p14="http://schemas.microsoft.com/office/powerpoint/2010/main" val="3549422112"/>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Enjoyment of Music 11th, Shorter Edition</a:t>
            </a:r>
          </a:p>
        </p:txBody>
      </p:sp>
      <p:sp>
        <p:nvSpPr>
          <p:cNvPr id="6" name="Slide Number Placeholder 5"/>
          <p:cNvSpPr>
            <a:spLocks noGrp="1"/>
          </p:cNvSpPr>
          <p:nvPr>
            <p:ph type="sldNum" sz="quarter" idx="12"/>
          </p:nvPr>
        </p:nvSpPr>
        <p:spPr/>
        <p:txBody>
          <a:bodyPr/>
          <a:lstStyle/>
          <a:p>
            <a:fld id="{779A109E-EB7A-2E4C-83AE-C9B6D0E658EE}" type="slidenum">
              <a:rPr lang="en-US" altLang="en-US" smtClean="0"/>
              <a:pPr/>
              <a:t>‹#›</a:t>
            </a:fld>
            <a:endParaRPr lang="en-US" altLang="en-US"/>
          </a:p>
        </p:txBody>
      </p:sp>
    </p:spTree>
    <p:extLst>
      <p:ext uri="{BB962C8B-B14F-4D97-AF65-F5344CB8AC3E}">
        <p14:creationId xmlns:p14="http://schemas.microsoft.com/office/powerpoint/2010/main" val="33466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Enjoyment of Music 11th, Shorter Edition</a:t>
            </a:r>
          </a:p>
        </p:txBody>
      </p:sp>
      <p:sp>
        <p:nvSpPr>
          <p:cNvPr id="6" name="Slide Number Placeholder 5"/>
          <p:cNvSpPr>
            <a:spLocks noGrp="1"/>
          </p:cNvSpPr>
          <p:nvPr>
            <p:ph type="sldNum" sz="quarter" idx="12"/>
          </p:nvPr>
        </p:nvSpPr>
        <p:spPr/>
        <p:txBody>
          <a:bodyPr/>
          <a:lstStyle/>
          <a:p>
            <a:fld id="{B92B914F-6993-AD43-9E81-8BCAF0A04E2B}" type="slidenum">
              <a:rPr lang="en-US" altLang="en-US" smtClean="0"/>
              <a:pPr/>
              <a:t>‹#›</a:t>
            </a:fld>
            <a:endParaRPr lang="en-US" altLang="en-US"/>
          </a:p>
        </p:txBody>
      </p:sp>
    </p:spTree>
    <p:extLst>
      <p:ext uri="{BB962C8B-B14F-4D97-AF65-F5344CB8AC3E}">
        <p14:creationId xmlns:p14="http://schemas.microsoft.com/office/powerpoint/2010/main" val="1310266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41C116-3CF0-4D27-D7DE-5B67C862DEB5}"/>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4CB12F92-CD55-19BC-944F-470D54A2F36F}"/>
              </a:ext>
            </a:extLst>
          </p:cNvPr>
          <p:cNvSpPr>
            <a:spLocks noGrp="1" noChangeArrowheads="1"/>
          </p:cNvSpPr>
          <p:nvPr>
            <p:ph type="ftr" sz="quarter" idx="11"/>
          </p:nvPr>
        </p:nvSpPr>
        <p:spPr/>
        <p:txBody>
          <a:bodyPr/>
          <a:lstStyle>
            <a:lvl1pPr algn="r">
              <a:defRPr/>
            </a:lvl1pPr>
          </a:lstStyle>
          <a:p>
            <a:pPr>
              <a:defRPr/>
            </a:pPr>
            <a:r>
              <a:rPr lang="en-US"/>
              <a:t>The Enjoyment of Music 11th, Shorter Edition</a:t>
            </a:r>
          </a:p>
        </p:txBody>
      </p:sp>
      <p:sp>
        <p:nvSpPr>
          <p:cNvPr id="7" name="Slide Number Placeholder 6">
            <a:extLst>
              <a:ext uri="{FF2B5EF4-FFF2-40B4-BE49-F238E27FC236}">
                <a16:creationId xmlns:a16="http://schemas.microsoft.com/office/drawing/2014/main" id="{8F3A8543-F17B-6AE5-FF41-2AF609DA160F}"/>
              </a:ext>
            </a:extLst>
          </p:cNvPr>
          <p:cNvSpPr>
            <a:spLocks noGrp="1" noChangeArrowheads="1"/>
          </p:cNvSpPr>
          <p:nvPr>
            <p:ph type="sldNum" sz="quarter" idx="12"/>
          </p:nvPr>
        </p:nvSpPr>
        <p:spPr/>
        <p:txBody>
          <a:bodyPr/>
          <a:lstStyle>
            <a:lvl1pPr>
              <a:defRPr/>
            </a:lvl1pPr>
          </a:lstStyle>
          <a:p>
            <a:fld id="{6DF18D7F-0E24-B84B-A546-19809010D917}" type="slidenum">
              <a:rPr lang="en-US" altLang="en-US"/>
              <a:pPr/>
              <a:t>‹#›</a:t>
            </a:fld>
            <a:endParaRPr lang="en-US" altLang="en-US"/>
          </a:p>
        </p:txBody>
      </p:sp>
    </p:spTree>
    <p:extLst>
      <p:ext uri="{BB962C8B-B14F-4D97-AF65-F5344CB8AC3E}">
        <p14:creationId xmlns:p14="http://schemas.microsoft.com/office/powerpoint/2010/main" val="2626141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pPr>
              <a:defRPr/>
            </a:pPr>
            <a:endParaRPr lang="en-US"/>
          </a:p>
        </p:txBody>
      </p:sp>
      <p:sp>
        <p:nvSpPr>
          <p:cNvPr id="50" name="Footer Placeholder 4"/>
          <p:cNvSpPr>
            <a:spLocks noGrp="1"/>
          </p:cNvSpPr>
          <p:nvPr>
            <p:ph type="ftr" sz="quarter" idx="11"/>
          </p:nvPr>
        </p:nvSpPr>
        <p:spPr>
          <a:xfrm>
            <a:off x="856059" y="5883276"/>
            <a:ext cx="4679482" cy="365125"/>
          </a:xfrm>
        </p:spPr>
        <p:txBody>
          <a:bodyPr/>
          <a:lstStyle/>
          <a:p>
            <a:pPr>
              <a:defRPr/>
            </a:pPr>
            <a:r>
              <a:rPr lang="en-US"/>
              <a:t>The Enjoyment of Music 11th, Shorter Edition</a:t>
            </a:r>
          </a:p>
        </p:txBody>
      </p:sp>
      <p:sp>
        <p:nvSpPr>
          <p:cNvPr id="51" name="Slide Number Placeholder 5"/>
          <p:cNvSpPr>
            <a:spLocks noGrp="1"/>
          </p:cNvSpPr>
          <p:nvPr>
            <p:ph type="sldNum" sz="quarter" idx="12"/>
          </p:nvPr>
        </p:nvSpPr>
        <p:spPr>
          <a:xfrm>
            <a:off x="7707241" y="5883275"/>
            <a:ext cx="578317" cy="365125"/>
          </a:xfrm>
        </p:spPr>
        <p:txBody>
          <a:bodyPr/>
          <a:lstStyle/>
          <a:p>
            <a:fld id="{4E18E518-C939-5D48-8F09-15D276569140}" type="slidenum">
              <a:rPr lang="en-US" altLang="en-US" smtClean="0"/>
              <a:pPr/>
              <a:t>‹#›</a:t>
            </a:fld>
            <a:endParaRPr lang="en-US" altLang="en-US"/>
          </a:p>
        </p:txBody>
      </p:sp>
    </p:spTree>
    <p:extLst>
      <p:ext uri="{BB962C8B-B14F-4D97-AF65-F5344CB8AC3E}">
        <p14:creationId xmlns:p14="http://schemas.microsoft.com/office/powerpoint/2010/main" val="2645727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Enjoyment of Music 11th, Shorter Edition</a:t>
            </a:r>
          </a:p>
        </p:txBody>
      </p:sp>
      <p:sp>
        <p:nvSpPr>
          <p:cNvPr id="6" name="Slide Number Placeholder 5"/>
          <p:cNvSpPr>
            <a:spLocks noGrp="1"/>
          </p:cNvSpPr>
          <p:nvPr>
            <p:ph type="sldNum" sz="quarter" idx="12"/>
          </p:nvPr>
        </p:nvSpPr>
        <p:spPr/>
        <p:txBody>
          <a:bodyPr/>
          <a:lstStyle/>
          <a:p>
            <a:fld id="{61477677-E16C-6143-A3F3-25183078E2BA}" type="slidenum">
              <a:rPr lang="en-US" altLang="en-US" smtClean="0"/>
              <a:pPr/>
              <a:t>‹#›</a:t>
            </a:fld>
            <a:endParaRPr lang="en-US" altLang="en-US"/>
          </a:p>
        </p:txBody>
      </p:sp>
    </p:spTree>
    <p:extLst>
      <p:ext uri="{BB962C8B-B14F-4D97-AF65-F5344CB8AC3E}">
        <p14:creationId xmlns:p14="http://schemas.microsoft.com/office/powerpoint/2010/main" val="2409358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Enjoyment of Music 11th, Shorter Edition</a:t>
            </a:r>
          </a:p>
        </p:txBody>
      </p:sp>
      <p:sp>
        <p:nvSpPr>
          <p:cNvPr id="7" name="Slide Number Placeholder 6"/>
          <p:cNvSpPr>
            <a:spLocks noGrp="1"/>
          </p:cNvSpPr>
          <p:nvPr>
            <p:ph type="sldNum" sz="quarter" idx="12"/>
          </p:nvPr>
        </p:nvSpPr>
        <p:spPr/>
        <p:txBody>
          <a:bodyPr/>
          <a:lstStyle/>
          <a:p>
            <a:fld id="{F6D2E1FF-88FE-0243-ABAC-59BC44514466}" type="slidenum">
              <a:rPr lang="en-US" altLang="en-US" smtClean="0"/>
              <a:pPr/>
              <a:t>‹#›</a:t>
            </a:fld>
            <a:endParaRPr lang="en-US" altLang="en-US"/>
          </a:p>
        </p:txBody>
      </p:sp>
    </p:spTree>
    <p:extLst>
      <p:ext uri="{BB962C8B-B14F-4D97-AF65-F5344CB8AC3E}">
        <p14:creationId xmlns:p14="http://schemas.microsoft.com/office/powerpoint/2010/main" val="4183951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Enjoyment of Music 11th, Shorter Edition</a:t>
            </a:r>
          </a:p>
        </p:txBody>
      </p:sp>
      <p:sp>
        <p:nvSpPr>
          <p:cNvPr id="9" name="Slide Number Placeholder 8"/>
          <p:cNvSpPr>
            <a:spLocks noGrp="1"/>
          </p:cNvSpPr>
          <p:nvPr>
            <p:ph type="sldNum" sz="quarter" idx="12"/>
          </p:nvPr>
        </p:nvSpPr>
        <p:spPr/>
        <p:txBody>
          <a:bodyPr/>
          <a:lstStyle/>
          <a:p>
            <a:fld id="{3448C25D-4C6F-7347-A76F-750D488B065C}" type="slidenum">
              <a:rPr lang="en-US" altLang="en-US" smtClean="0"/>
              <a:pPr/>
              <a:t>‹#›</a:t>
            </a:fld>
            <a:endParaRPr lang="en-US" altLang="en-US"/>
          </a:p>
        </p:txBody>
      </p:sp>
    </p:spTree>
    <p:extLst>
      <p:ext uri="{BB962C8B-B14F-4D97-AF65-F5344CB8AC3E}">
        <p14:creationId xmlns:p14="http://schemas.microsoft.com/office/powerpoint/2010/main" val="2054439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Enjoyment of Music 11th, Shorter Edition</a:t>
            </a:r>
          </a:p>
        </p:txBody>
      </p:sp>
      <p:sp>
        <p:nvSpPr>
          <p:cNvPr id="5" name="Slide Number Placeholder 4"/>
          <p:cNvSpPr>
            <a:spLocks noGrp="1"/>
          </p:cNvSpPr>
          <p:nvPr>
            <p:ph type="sldNum" sz="quarter" idx="12"/>
          </p:nvPr>
        </p:nvSpPr>
        <p:spPr/>
        <p:txBody>
          <a:bodyPr/>
          <a:lstStyle/>
          <a:p>
            <a:fld id="{7E6FD259-EF99-C34A-954E-E41C05FAA217}" type="slidenum">
              <a:rPr lang="en-US" altLang="en-US" smtClean="0"/>
              <a:pPr/>
              <a:t>‹#›</a:t>
            </a:fld>
            <a:endParaRPr lang="en-US" altLang="en-US"/>
          </a:p>
        </p:txBody>
      </p:sp>
    </p:spTree>
    <p:extLst>
      <p:ext uri="{BB962C8B-B14F-4D97-AF65-F5344CB8AC3E}">
        <p14:creationId xmlns:p14="http://schemas.microsoft.com/office/powerpoint/2010/main" val="1572125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The Enjoyment of Music 11th, Shorter Edition</a:t>
            </a:r>
          </a:p>
        </p:txBody>
      </p:sp>
      <p:sp>
        <p:nvSpPr>
          <p:cNvPr id="4" name="Slide Number Placeholder 3"/>
          <p:cNvSpPr>
            <a:spLocks noGrp="1"/>
          </p:cNvSpPr>
          <p:nvPr>
            <p:ph type="sldNum" sz="quarter" idx="12"/>
          </p:nvPr>
        </p:nvSpPr>
        <p:spPr/>
        <p:txBody>
          <a:bodyPr/>
          <a:lstStyle/>
          <a:p>
            <a:fld id="{87A7D9F6-D9D5-F148-91CF-D50B3F57BD16}" type="slidenum">
              <a:rPr lang="en-US" altLang="en-US" smtClean="0"/>
              <a:pPr/>
              <a:t>‹#›</a:t>
            </a:fld>
            <a:endParaRPr lang="en-US" altLang="en-US"/>
          </a:p>
        </p:txBody>
      </p:sp>
    </p:spTree>
    <p:extLst>
      <p:ext uri="{BB962C8B-B14F-4D97-AF65-F5344CB8AC3E}">
        <p14:creationId xmlns:p14="http://schemas.microsoft.com/office/powerpoint/2010/main" val="2119814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Enjoyment of Music 11th, Shorter Edition</a:t>
            </a:r>
          </a:p>
        </p:txBody>
      </p:sp>
      <p:sp>
        <p:nvSpPr>
          <p:cNvPr id="7" name="Slide Number Placeholder 6"/>
          <p:cNvSpPr>
            <a:spLocks noGrp="1"/>
          </p:cNvSpPr>
          <p:nvPr>
            <p:ph type="sldNum" sz="quarter" idx="12"/>
          </p:nvPr>
        </p:nvSpPr>
        <p:spPr/>
        <p:txBody>
          <a:bodyPr/>
          <a:lstStyle/>
          <a:p>
            <a:fld id="{457D3633-4815-994A-AB03-F48471E37062}" type="slidenum">
              <a:rPr lang="en-US" altLang="en-US" smtClean="0"/>
              <a:pPr/>
              <a:t>‹#›</a:t>
            </a:fld>
            <a:endParaRPr lang="en-US" altLang="en-US"/>
          </a:p>
        </p:txBody>
      </p:sp>
    </p:spTree>
    <p:extLst>
      <p:ext uri="{BB962C8B-B14F-4D97-AF65-F5344CB8AC3E}">
        <p14:creationId xmlns:p14="http://schemas.microsoft.com/office/powerpoint/2010/main" val="2285512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Enjoyment of Music 11th, Shorter Edition</a:t>
            </a:r>
          </a:p>
        </p:txBody>
      </p:sp>
      <p:sp>
        <p:nvSpPr>
          <p:cNvPr id="7" name="Slide Number Placeholder 6"/>
          <p:cNvSpPr>
            <a:spLocks noGrp="1"/>
          </p:cNvSpPr>
          <p:nvPr>
            <p:ph type="sldNum" sz="quarter" idx="12"/>
          </p:nvPr>
        </p:nvSpPr>
        <p:spPr/>
        <p:txBody>
          <a:bodyPr/>
          <a:lstStyle/>
          <a:p>
            <a:fld id="{7F9A17BB-BCDE-8B4B-B7AD-D83BDBB910EA}" type="slidenum">
              <a:rPr lang="en-US" altLang="en-US" smtClean="0"/>
              <a:pPr/>
              <a:t>‹#›</a:t>
            </a:fld>
            <a:endParaRPr lang="en-US" altLang="en-US"/>
          </a:p>
        </p:txBody>
      </p:sp>
    </p:spTree>
    <p:extLst>
      <p:ext uri="{BB962C8B-B14F-4D97-AF65-F5344CB8AC3E}">
        <p14:creationId xmlns:p14="http://schemas.microsoft.com/office/powerpoint/2010/main" val="2528414413"/>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a:gradFill flip="none" rotWithShape="1">
            <a:gsLst>
              <a:gs pos="0">
                <a:schemeClr val="tx2"/>
              </a:gs>
              <a:gs pos="100000">
                <a:schemeClr val="tx2">
                  <a:lumMod val="75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a:t>The Enjoyment of Music 11th, Shorter Edition</a:t>
            </a: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F9A17BB-BCDE-8B4B-B7AD-D83BDBB910EA}" type="slidenum">
              <a:rPr lang="en-US" altLang="en-US" smtClean="0"/>
              <a:pPr/>
              <a:t>‹#›</a:t>
            </a:fld>
            <a:endParaRPr lang="en-US" altLang="en-US"/>
          </a:p>
        </p:txBody>
      </p:sp>
    </p:spTree>
    <p:extLst>
      <p:ext uri="{BB962C8B-B14F-4D97-AF65-F5344CB8AC3E}">
        <p14:creationId xmlns:p14="http://schemas.microsoft.com/office/powerpoint/2010/main" val="2344869713"/>
      </p:ext>
    </p:extLst>
  </p:cSld>
  <p:clrMap bg1="dk1" tx1="lt1" bg2="dk2" tx2="lt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2" r:id="rId12"/>
    <p:sldLayoutId id="2147484043" r:id="rId13"/>
    <p:sldLayoutId id="2147484044" r:id="rId14"/>
    <p:sldLayoutId id="2147484045" r:id="rId15"/>
    <p:sldLayoutId id="2147484046" r:id="rId16"/>
    <p:sldLayoutId id="2147484047" r:id="rId17"/>
    <p:sldLayoutId id="2147484048" r:id="rId18"/>
  </p:sldLayoutIdLst>
  <p:hf sldNum="0"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eMusic_Example_Bank/MusicExcerpts/Mozart_Sym_I.mp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8" Type="http://schemas.openxmlformats.org/officeDocument/2006/relationships/hyperlink" Target="../eMusic_Example_Bank/MusicExcerpts/Berlioz_SymFantastique_V.mp3" TargetMode="External"/><Relationship Id="rId3" Type="http://schemas.openxmlformats.org/officeDocument/2006/relationships/hyperlink" Target="../eMusic_Example_Bank/MusicExcerpts/Purcell_Rondeau.mp3" TargetMode="External"/><Relationship Id="rId7" Type="http://schemas.openxmlformats.org/officeDocument/2006/relationships/hyperlink" Target="../eMusic_Example_Bank/MusicExcerpts/Berlioz_SymFantastique_IV.mp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eMusic_Example_Bank/MusicExcerpts/Berlioz_SymFantastique_III.mp3" TargetMode="External"/><Relationship Id="rId5" Type="http://schemas.openxmlformats.org/officeDocument/2006/relationships/hyperlink" Target="../eMusic_Example_Bank/MusicExcerpts/Berlioz_SymFantastique_II.mp3" TargetMode="External"/><Relationship Id="rId4" Type="http://schemas.openxmlformats.org/officeDocument/2006/relationships/hyperlink" Target="../eMusic_Example_Bank/MusicExcerpts/Berlioz_SymFantastique_I.mp3" TargetMode="External"/><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eMusic_Example_Bank/MusicExcerpts/Mendelssohn_Italian_I.mp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eMusic_Example_Bank/MusicExcerpts/Beethoven_StringQuartet_C.mp3" TargetMode="External"/><Relationship Id="rId7" Type="http://schemas.openxmlformats.org/officeDocument/2006/relationships/hyperlink" Target="../eMusic_Example_Bank/MusicExcerpts/Mozart_Violin.mp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eMusic_Example_Bank/MusicExcerpts/Mozart_Sym_I.mp3" TargetMode="External"/><Relationship Id="rId5" Type="http://schemas.openxmlformats.org/officeDocument/2006/relationships/hyperlink" Target="../eMusic_Example_Bank/MusicExcerpts/Beethoven_PianoSonataNo8.mp3" TargetMode="External"/><Relationship Id="rId4" Type="http://schemas.openxmlformats.org/officeDocument/2006/relationships/hyperlink" Target="../eMusic_Example_Bank/MusicExcerpts/Mozart_pianoNo21.mp3"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r19fRTMdcdo?feature=oembed" TargetMode="External"/><Relationship Id="rId5" Type="http://schemas.openxmlformats.org/officeDocument/2006/relationships/image" Target="../media/image4.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eMusic_Example_Bank/MusicExcerpts/Mozart_pianoNo21_C.mp3"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eMusic_Example_Bank/MusicExcerpts/Beethoven_SymphonyNo7_A.mp3"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eMusic_Example_Bank/MusicExcerpts/Greensleeves.mp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eMusic_Example_Bank/MusicExcerpts/Beethoven_StringQuartet_C.mp3"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eMusic_Example_Bank/MusicExcerpts/Dvorak_PianoQuintA.mp3" TargetMode="External"/><Relationship Id="rId4" Type="http://schemas.openxmlformats.org/officeDocument/2006/relationships/hyperlink" Target="../eMusic_Example_Bank/MusicExcerpts/Beethoven_Serenade_inD.mp3"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eMusic_Example_Bank/MusicExcerpts/Beethoven_StringQuartet_F.mp3"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eMusic_Example_Bank/MusicExcerpts/Mozart_DonGiovanni_Ah.mp3"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eMusic_Example_Bank/MusicExcerpts/Mozart_Sym_I.mp3"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eMusic_Example_Bank/MusicExcerpts/Mozart_pianoNo21.mp3"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eMusic_Example_Bank/MusicExcerpts/Beethoven_SymphonyNo7_A.mp3"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eMusic_Example_Bank/MusicExcerpts/Mozart_Sym_I.mp3"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eMusic_Example_Bank/MusicExcerpts/Mozart_Sym_I.mp3"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9.xml.rels><?xml version="1.0" encoding="UTF-8" standalone="yes"?>
<Relationships xmlns="http://schemas.openxmlformats.org/package/2006/relationships"><Relationship Id="rId3" Type="http://schemas.openxmlformats.org/officeDocument/2006/relationships/hyperlink" Target="../eMusic_Example_Bank/MusicExcerpts/Mozart_Sym_I.mp3"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eMusic_Example_Bank/MusicExcerpts/Haydn_SymNo94G.mp3" TargetMode="External"/><Relationship Id="rId5" Type="http://schemas.openxmlformats.org/officeDocument/2006/relationships/hyperlink" Target="../eMusic_Example_Bank/MusicExcerpts/Beethoven_SymphonyNo7_A.mp3" TargetMode="External"/><Relationship Id="rId4" Type="http://schemas.openxmlformats.org/officeDocument/2006/relationships/hyperlink" Target="../eMusic_Example_Bank/MusicExcerpts/Mozart_Sym_IV.mp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eMusic_Example_Bank/MusicExcerpts/Haydn_SymNo94G.mp3"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eMusic_Example_Bank/MusicExcerpts/Mozart_pianoNo21.mp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eMusic_Example_Bank/MusicExcerpts/Haydn_SymNo94G.mp3" TargetMode="External"/><Relationship Id="rId4" Type="http://schemas.openxmlformats.org/officeDocument/2006/relationships/hyperlink" Target="../eMusic_Example_Bank/MusicExcerpts/Haydn_TrumpetEflat.mp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EFFC2D73-6502-C04F-2378-E2FB9B356BE3}"/>
              </a:ext>
            </a:extLst>
          </p:cNvPr>
          <p:cNvSpPr>
            <a:spLocks noGrp="1" noChangeArrowheads="1"/>
          </p:cNvSpPr>
          <p:nvPr>
            <p:ph type="title"/>
          </p:nvPr>
        </p:nvSpPr>
        <p:spPr>
          <a:xfrm>
            <a:off x="152400" y="152400"/>
            <a:ext cx="8915400" cy="1143000"/>
          </a:xfrm>
          <a:solidFill>
            <a:srgbClr val="002060"/>
          </a:solidFill>
        </p:spPr>
        <p:txBody>
          <a:bodyPr/>
          <a:lstStyle/>
          <a:p>
            <a:pPr algn="ctr" eaLnBrk="1" hangingPunct="1"/>
            <a:br>
              <a:rPr lang="en-US" altLang="en-US" dirty="0">
                <a:solidFill>
                  <a:srgbClr val="35778F"/>
                </a:solidFill>
                <a:latin typeface="Times New Roman" panose="02020603050405020304" pitchFamily="18" charset="0"/>
                <a:ea typeface="ＭＳ Ｐゴシック" panose="020B0600070205080204" pitchFamily="34" charset="-128"/>
              </a:rPr>
            </a:br>
            <a:r>
              <a:rPr lang="en-US" altLang="en-US" dirty="0">
                <a:latin typeface="Times New Roman" panose="02020603050405020304" pitchFamily="18" charset="0"/>
                <a:ea typeface="ＭＳ Ｐゴシック" panose="020B0600070205080204" pitchFamily="34" charset="-128"/>
              </a:rPr>
              <a:t>Eighteenth-Century</a:t>
            </a:r>
            <a:r>
              <a:rPr lang="en-US" altLang="en-US" dirty="0">
                <a:solidFill>
                  <a:srgbClr val="800040"/>
                </a:solidFill>
                <a:latin typeface="Times New Roman" panose="02020603050405020304" pitchFamily="18" charset="0"/>
                <a:ea typeface="ＭＳ Ｐゴシック" panose="020B0600070205080204" pitchFamily="34" charset="-128"/>
              </a:rPr>
              <a:t> </a:t>
            </a:r>
            <a:r>
              <a:rPr lang="en-US" altLang="en-US" dirty="0">
                <a:solidFill>
                  <a:schemeClr val="bg1">
                    <a:lumMod val="20000"/>
                    <a:lumOff val="80000"/>
                  </a:schemeClr>
                </a:solidFill>
                <a:latin typeface="Times New Roman" panose="02020603050405020304" pitchFamily="18" charset="0"/>
                <a:ea typeface="ＭＳ Ｐゴシック" panose="020B0600070205080204" pitchFamily="34" charset="-128"/>
              </a:rPr>
              <a:t>Classicism </a:t>
            </a:r>
          </a:p>
        </p:txBody>
      </p:sp>
      <p:sp>
        <p:nvSpPr>
          <p:cNvPr id="27650" name="Rectangle 4">
            <a:extLst>
              <a:ext uri="{FF2B5EF4-FFF2-40B4-BE49-F238E27FC236}">
                <a16:creationId xmlns:a16="http://schemas.microsoft.com/office/drawing/2014/main" id="{30C713CE-93D5-0BF9-241A-0C3AD900F5E0}"/>
              </a:ext>
            </a:extLst>
          </p:cNvPr>
          <p:cNvSpPr>
            <a:spLocks noGrp="1" noChangeArrowheads="1"/>
          </p:cNvSpPr>
          <p:nvPr>
            <p:ph idx="1"/>
          </p:nvPr>
        </p:nvSpPr>
        <p:spPr>
          <a:xfrm>
            <a:off x="4572000" y="2590800"/>
            <a:ext cx="4114800" cy="1371600"/>
          </a:xfrm>
          <a:solidFill>
            <a:srgbClr val="002060"/>
          </a:solidFill>
        </p:spPr>
        <p:txBody>
          <a:bodyPr/>
          <a:lstStyle/>
          <a:p>
            <a:pPr eaLnBrk="1" hangingPunct="1">
              <a:lnSpc>
                <a:spcPct val="80000"/>
              </a:lnSpc>
              <a:buFontTx/>
              <a:buNone/>
            </a:pPr>
            <a:r>
              <a:rPr lang="ja-JP" altLang="en-US" sz="2000" i="1">
                <a:latin typeface="Times New Roman" panose="02020603050405020304" pitchFamily="18" charset="0"/>
                <a:ea typeface="ＭＳ Ｐゴシック" panose="020B0600070205080204" pitchFamily="34" charset="-128"/>
              </a:rPr>
              <a:t>“</a:t>
            </a:r>
            <a:r>
              <a:rPr lang="en-US" altLang="ja-JP" sz="2000" i="1" dirty="0">
                <a:latin typeface="Times New Roman" panose="02020603050405020304" pitchFamily="18" charset="0"/>
                <a:ea typeface="ＭＳ Ｐゴシック" panose="020B0600070205080204" pitchFamily="34" charset="-128"/>
              </a:rPr>
              <a:t>Music is the favorite passion of my soul.</a:t>
            </a:r>
            <a:r>
              <a:rPr lang="ja-JP" altLang="en-US" sz="2000" i="1">
                <a:latin typeface="Times New Roman" panose="02020603050405020304" pitchFamily="18" charset="0"/>
                <a:ea typeface="ＭＳ Ｐゴシック" panose="020B0600070205080204" pitchFamily="34" charset="-128"/>
              </a:rPr>
              <a:t>”</a:t>
            </a:r>
            <a:endParaRPr lang="en-US" altLang="ja-JP" sz="2000" i="1" dirty="0">
              <a:latin typeface="Times New Roman" panose="02020603050405020304" pitchFamily="18" charset="0"/>
              <a:ea typeface="ＭＳ Ｐゴシック" panose="020B0600070205080204" pitchFamily="34" charset="-128"/>
            </a:endParaRPr>
          </a:p>
          <a:p>
            <a:pPr eaLnBrk="1" hangingPunct="1">
              <a:lnSpc>
                <a:spcPct val="80000"/>
              </a:lnSpc>
              <a:buFontTx/>
              <a:buNone/>
            </a:pPr>
            <a:r>
              <a:rPr lang="en-US" altLang="en-US" sz="2000" dirty="0">
                <a:latin typeface="Times New Roman" panose="02020603050405020304" pitchFamily="18" charset="0"/>
                <a:ea typeface="ＭＳ Ｐゴシック" panose="020B0600070205080204" pitchFamily="34" charset="-128"/>
              </a:rPr>
              <a:t>					 —Thomas Jefferson</a:t>
            </a:r>
          </a:p>
        </p:txBody>
      </p:sp>
      <p:pic>
        <p:nvPicPr>
          <p:cNvPr id="27652" name="Picture 5">
            <a:extLst>
              <a:ext uri="{FF2B5EF4-FFF2-40B4-BE49-F238E27FC236}">
                <a16:creationId xmlns:a16="http://schemas.microsoft.com/office/drawing/2014/main" id="{55D2FD06-04F4-4263-8463-37D598CDFC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8800"/>
            <a:ext cx="3016250" cy="41148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0C44E3-8E64-5C2B-1939-55B63DBFCF88}"/>
              </a:ext>
            </a:extLst>
          </p:cNvPr>
          <p:cNvSpPr txBox="1"/>
          <p:nvPr/>
        </p:nvSpPr>
        <p:spPr>
          <a:xfrm>
            <a:off x="0" y="0"/>
            <a:ext cx="9144000" cy="5847755"/>
          </a:xfrm>
          <a:prstGeom prst="rect">
            <a:avLst/>
          </a:prstGeom>
          <a:solidFill>
            <a:srgbClr val="002060"/>
          </a:solidFill>
        </p:spPr>
        <p:txBody>
          <a:bodyPr wrap="square" rtlCol="0">
            <a:spAutoFit/>
          </a:bodyPr>
          <a:lstStyle/>
          <a:p>
            <a:pPr algn="ctr"/>
            <a:r>
              <a:rPr lang="en-US" sz="3200" dirty="0"/>
              <a:t>Sonata Form</a:t>
            </a:r>
          </a:p>
          <a:p>
            <a:r>
              <a:rPr lang="en-US" dirty="0"/>
              <a:t> </a:t>
            </a:r>
          </a:p>
          <a:p>
            <a:r>
              <a:rPr lang="en-US" dirty="0"/>
              <a:t>The most important innovation in form during the Classical period is what we call </a:t>
            </a:r>
            <a:r>
              <a:rPr lang="en-US" b="1" dirty="0"/>
              <a:t>Sonata Form.</a:t>
            </a:r>
            <a:r>
              <a:rPr lang="en-US" dirty="0"/>
              <a:t> This form got its name from being used as the first movement of most piano sonatas of the Classical period. Consisting of three sections—exposition, development, and recapitulation—it was also used for the first movements (and sometimes final movements) of almost all Classical symphonies and string quartets. The </a:t>
            </a:r>
            <a:r>
              <a:rPr lang="en-US" b="1" dirty="0"/>
              <a:t>exposition </a:t>
            </a:r>
            <a:r>
              <a:rPr lang="en-US" dirty="0"/>
              <a:t>of a sonata form presents the primary themes and keys of the movement. After the first theme is presented in the home or tonic key, the music modulates to a different key during a sub-section that is called a “transition.” Once the new key is established, subsequent themes appear. The exposition generally ends with a rousing confirmation of the new  key in a sub-section called the “closing.” The exposition then often repeats. </a:t>
            </a:r>
          </a:p>
          <a:p>
            <a:r>
              <a:rPr lang="en-US" dirty="0"/>
              <a:t> </a:t>
            </a:r>
          </a:p>
          <a:p>
            <a:r>
              <a:rPr lang="en-US" dirty="0"/>
              <a:t>As its name implies, the </a:t>
            </a:r>
            <a:r>
              <a:rPr lang="en-US" b="1" dirty="0"/>
              <a:t>development </a:t>
            </a:r>
            <a:r>
              <a:rPr lang="en-US" dirty="0"/>
              <a:t>“develops” the primary themes of the movement. The motives that comprise the musical themes are often broken apart and given to different parts of the orchestra. These motives are often repeated in sequences and these sequences often lead to frequent modulations from one musical key to another that contribute to an overall sense of instability. Near the end of the development, there is sometimes a sub-section called the “retransition” during which the harmonies, textures, and dynamics of the music prepare the listener for the final section of the form, the recapitulation. </a:t>
            </a:r>
          </a:p>
          <a:p>
            <a:r>
              <a:rPr lang="en-US" dirty="0"/>
              <a:t> </a:t>
            </a:r>
          </a:p>
        </p:txBody>
      </p:sp>
    </p:spTree>
    <p:extLst>
      <p:ext uri="{BB962C8B-B14F-4D97-AF65-F5344CB8AC3E}">
        <p14:creationId xmlns:p14="http://schemas.microsoft.com/office/powerpoint/2010/main" val="4118843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801F8B-B603-400A-A619-C2525348A24F}"/>
              </a:ext>
            </a:extLst>
          </p:cNvPr>
          <p:cNvSpPr txBox="1"/>
          <p:nvPr/>
        </p:nvSpPr>
        <p:spPr>
          <a:xfrm>
            <a:off x="0" y="0"/>
            <a:ext cx="9067800" cy="4247317"/>
          </a:xfrm>
          <a:prstGeom prst="rect">
            <a:avLst/>
          </a:prstGeom>
          <a:solidFill>
            <a:srgbClr val="002060"/>
          </a:solidFill>
        </p:spPr>
        <p:txBody>
          <a:bodyPr wrap="square" rtlCol="0">
            <a:spAutoFit/>
          </a:bodyPr>
          <a:lstStyle/>
          <a:p>
            <a:r>
              <a:rPr lang="en-US" dirty="0"/>
              <a:t>The seeds for the Enlightenment can be found in England in approximately the 1680s. In that decade, Newton published Principia Mathematica and John Locke published his “Essay Concerning Human Understanding.” These two works provided the philosophical, mathematical, and scientific foundation for the Enlightenment’s great developments. Locke stressed that knowledge is gained through accumulated life experience rather than by acquired outside truth. Newton’s mathematics and optical theory showed that humans can observe, study, define, and test the world around them and can also mathematically measure and prove natural occurrences. Besides Locke and Newton, Enlightenment thinkers included Voltaire, Montesquieu, Jean-Jacque Rousseau, Benjamin Franklin, and Immanuel Kant. Their works especially stressed improving humanity’s condition using reason and common sense to provide liberty and justice for all. Many Enlightenment thinkers challenged blind and unconditional following of the authority of religious traditions and institutions and emphasized what they saw as “universal human goods and rights.” They believed that if humankind would simply act with common sense—found in ideas such as “the golden rule”—then societies might advance with greater universal justice and liberty. </a:t>
            </a:r>
          </a:p>
          <a:p>
            <a:r>
              <a:rPr lang="en-US" dirty="0"/>
              <a:t> </a:t>
            </a:r>
          </a:p>
        </p:txBody>
      </p:sp>
      <p:sp>
        <p:nvSpPr>
          <p:cNvPr id="8" name="Rectangle 5">
            <a:extLst>
              <a:ext uri="{FF2B5EF4-FFF2-40B4-BE49-F238E27FC236}">
                <a16:creationId xmlns:a16="http://schemas.microsoft.com/office/drawing/2014/main" id="{98ACBDFB-5016-0E71-1F96-74E3E2DABC3D}"/>
              </a:ext>
            </a:extLst>
          </p:cNvPr>
          <p:cNvSpPr>
            <a:spLocks noChangeArrowheads="1"/>
          </p:cNvSpPr>
          <p:nvPr/>
        </p:nvSpPr>
        <p:spPr bwMode="auto">
          <a:xfrm>
            <a:off x="6019800" y="2667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descr="A painting of a person&#10;&#10;Description automatically generated with medium confidence">
            <a:extLst>
              <a:ext uri="{FF2B5EF4-FFF2-40B4-BE49-F238E27FC236}">
                <a16:creationId xmlns:a16="http://schemas.microsoft.com/office/drawing/2014/main" id="{BC034F3E-A556-862D-DC97-8712FCB49643}"/>
              </a:ext>
            </a:extLst>
          </p:cNvPr>
          <p:cNvPicPr>
            <a:picLocks noChangeAspect="1"/>
          </p:cNvPicPr>
          <p:nvPr/>
        </p:nvPicPr>
        <p:blipFill>
          <a:blip r:embed="rId2"/>
          <a:stretch>
            <a:fillRect/>
          </a:stretch>
        </p:blipFill>
        <p:spPr>
          <a:xfrm>
            <a:off x="6172200" y="4247317"/>
            <a:ext cx="2072640" cy="23387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1C01B10F-6DEB-6DAF-3AB7-EB0446196D57}"/>
              </a:ext>
            </a:extLst>
          </p:cNvPr>
          <p:cNvSpPr txBox="1"/>
          <p:nvPr/>
        </p:nvSpPr>
        <p:spPr>
          <a:xfrm>
            <a:off x="3124200" y="4724400"/>
            <a:ext cx="2895600" cy="1200329"/>
          </a:xfrm>
          <a:prstGeom prst="rect">
            <a:avLst/>
          </a:prstGeom>
          <a:solidFill>
            <a:srgbClr val="002060"/>
          </a:solidFill>
          <a:ln>
            <a:solidFill>
              <a:srgbClr val="002060"/>
            </a:solidFill>
          </a:ln>
        </p:spPr>
        <p:txBody>
          <a:bodyPr wrap="square" rtlCol="0">
            <a:spAutoFit/>
          </a:bodyPr>
          <a:lstStyle/>
          <a:p>
            <a:r>
              <a:rPr lang="en-US" dirty="0"/>
              <a:t>Benjamin Franklin 1959</a:t>
            </a:r>
          </a:p>
          <a:p>
            <a:r>
              <a:rPr lang="en-US" dirty="0"/>
              <a:t>Author: Benjamin Wilson</a:t>
            </a:r>
          </a:p>
          <a:p>
            <a:r>
              <a:rPr lang="en-US" dirty="0"/>
              <a:t>Source: Wikimedia Commons</a:t>
            </a:r>
          </a:p>
          <a:p>
            <a:r>
              <a:rPr lang="en-US" dirty="0"/>
              <a:t>License: Public Domain</a:t>
            </a:r>
          </a:p>
        </p:txBody>
      </p:sp>
    </p:spTree>
    <p:extLst>
      <p:ext uri="{BB962C8B-B14F-4D97-AF65-F5344CB8AC3E}">
        <p14:creationId xmlns:p14="http://schemas.microsoft.com/office/powerpoint/2010/main" val="3532707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2A7013-EB5A-3C5C-40C1-54F06BAB74FE}"/>
              </a:ext>
            </a:extLst>
          </p:cNvPr>
          <p:cNvSpPr txBox="1"/>
          <p:nvPr/>
        </p:nvSpPr>
        <p:spPr>
          <a:xfrm>
            <a:off x="152400" y="412595"/>
            <a:ext cx="8839200" cy="5355312"/>
          </a:xfrm>
          <a:prstGeom prst="rect">
            <a:avLst/>
          </a:prstGeom>
          <a:solidFill>
            <a:srgbClr val="002060"/>
          </a:solidFill>
        </p:spPr>
        <p:txBody>
          <a:bodyPr wrap="square" rtlCol="0">
            <a:spAutoFit/>
          </a:bodyPr>
          <a:lstStyle/>
          <a:p>
            <a:r>
              <a:rPr lang="en-US" dirty="0"/>
              <a:t>Also true to its name, the </a:t>
            </a:r>
            <a:r>
              <a:rPr lang="en-US" b="1" dirty="0"/>
              <a:t>recapitulation </a:t>
            </a:r>
            <a:r>
              <a:rPr lang="en-US" dirty="0"/>
              <a:t>brings back the primary themes and home key of the movement. A simultaneous return of the first theme and home key generally marks its beginning. In the recapitulation, the listener hears the same musical themes as in the first presented in the exposition. The main difference between the exposition and the recapitulation is that the recapitulation stays in the home key. After all, the movement is about to end and ending in the home key provides the listener a sense of closure. Recapitulations often end with sub-sections called codas. The </a:t>
            </a:r>
            <a:r>
              <a:rPr lang="en-US" b="1" dirty="0"/>
              <a:t>coda,</a:t>
            </a:r>
            <a:r>
              <a:rPr lang="en-US" dirty="0"/>
              <a:t> or “tail,” of the movement is a sub-section that re-emphasizes the home key and that generally provides a dramatic conclusion. Starting in the late eighteenth century there were reports of listeners recognizing the basic sections of sonata form, and contemporary music theorists outlined them in music composition treatises. Their descriptions are generalizations based on the multitudinous sonata form movements composed by Haydn, Mozart, and Beethoven. Although the sonata form movements of Haydn, Mozart, and Beethoven share many of the characteristics outlined above, each sonata form is slightly different. Perhaps that is what makes their music so interesting: it takes what is expected and does something different. In fact, composers continued to write sonata forms through the nineteenth and twentieth centuries. By the end of the nineteenth century, some of these sonata forms were massive, almost-hour-long movements. You will have the opportunity to hear sonata form in several of our focus compositions from the Classical period.</a:t>
            </a:r>
          </a:p>
          <a:p>
            <a:endParaRPr lang="en-US" dirty="0"/>
          </a:p>
        </p:txBody>
      </p:sp>
    </p:spTree>
    <p:extLst>
      <p:ext uri="{BB962C8B-B14F-4D97-AF65-F5344CB8AC3E}">
        <p14:creationId xmlns:p14="http://schemas.microsoft.com/office/powerpoint/2010/main" val="1258583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51C8239B-4A70-78AD-751C-654DE7D8BA53}"/>
              </a:ext>
            </a:extLst>
          </p:cNvPr>
          <p:cNvSpPr>
            <a:spLocks noGrp="1" noChangeArrowheads="1"/>
          </p:cNvSpPr>
          <p:nvPr>
            <p:ph type="title"/>
          </p:nvPr>
        </p:nvSpPr>
        <p:spPr>
          <a:xfrm>
            <a:off x="76200" y="228600"/>
            <a:ext cx="8991600" cy="1219200"/>
          </a:xfrm>
          <a:solidFill>
            <a:srgbClr val="002060"/>
          </a:solidFill>
        </p:spPr>
        <p:txBody>
          <a:bodyPr>
            <a:normAutofit fontScale="90000"/>
          </a:bodyPr>
          <a:lstStyle/>
          <a:p>
            <a:pPr algn="ctr" eaLnBrk="1" hangingPunct="1"/>
            <a:r>
              <a:rPr lang="en-US" altLang="en-US" dirty="0">
                <a:solidFill>
                  <a:srgbClr val="000000"/>
                </a:solidFill>
                <a:latin typeface="Times New Roman" panose="02020603050405020304" pitchFamily="18" charset="0"/>
                <a:ea typeface="ＭＳ Ｐゴシック" panose="020B0600070205080204" pitchFamily="34" charset="-128"/>
              </a:rPr>
              <a:t> </a:t>
            </a:r>
            <a:r>
              <a:rPr lang="en-US" altLang="en-US" dirty="0">
                <a:latin typeface="Times New Roman" panose="02020603050405020304" pitchFamily="18" charset="0"/>
                <a:ea typeface="ＭＳ Ｐゴシック" panose="020B0600070205080204" pitchFamily="34" charset="-128"/>
              </a:rPr>
              <a:t>The Development of Classical Forms</a:t>
            </a:r>
            <a:br>
              <a:rPr lang="en-US" altLang="en-US" dirty="0">
                <a:latin typeface="Times New Roman" panose="02020603050405020304" pitchFamily="18" charset="0"/>
                <a:ea typeface="ＭＳ Ｐゴシック" panose="020B0600070205080204" pitchFamily="34" charset="-128"/>
              </a:rPr>
            </a:br>
            <a:r>
              <a:rPr lang="en-US" altLang="en-US" sz="3200" dirty="0">
                <a:latin typeface="Times New Roman" panose="02020603050405020304" pitchFamily="18" charset="0"/>
                <a:ea typeface="ＭＳ Ｐゴシック" panose="020B0600070205080204" pitchFamily="34" charset="-128"/>
              </a:rPr>
              <a:t>Expanding Musical Ideas</a:t>
            </a:r>
          </a:p>
        </p:txBody>
      </p:sp>
      <p:sp>
        <p:nvSpPr>
          <p:cNvPr id="44034" name="Rectangle 3">
            <a:extLst>
              <a:ext uri="{FF2B5EF4-FFF2-40B4-BE49-F238E27FC236}">
                <a16:creationId xmlns:a16="http://schemas.microsoft.com/office/drawing/2014/main" id="{88DBF535-8CBE-0B76-33F2-E086FEAE5AB0}"/>
              </a:ext>
            </a:extLst>
          </p:cNvPr>
          <p:cNvSpPr>
            <a:spLocks noGrp="1" noChangeArrowheads="1"/>
          </p:cNvSpPr>
          <p:nvPr>
            <p:ph idx="1"/>
          </p:nvPr>
        </p:nvSpPr>
        <p:spPr>
          <a:xfrm>
            <a:off x="533400" y="1752600"/>
            <a:ext cx="2057400" cy="685800"/>
          </a:xfrm>
          <a:solidFill>
            <a:srgbClr val="002060"/>
          </a:solidFill>
        </p:spPr>
        <p:txBody>
          <a:bodyPr/>
          <a:lstStyle/>
          <a:p>
            <a:pPr marL="466725" indent="-466725" algn="ctr" eaLnBrk="1" hangingPunct="1">
              <a:lnSpc>
                <a:spcPct val="90000"/>
              </a:lnSpc>
              <a:buFontTx/>
              <a:buNone/>
            </a:pPr>
            <a:r>
              <a:rPr lang="en-US" altLang="en-US" i="1" dirty="0">
                <a:latin typeface="Times New Roman" panose="02020603050405020304" pitchFamily="18" charset="0"/>
                <a:ea typeface="ＭＳ Ｐゴシック" panose="020B0600070205080204" pitchFamily="34" charset="-128"/>
              </a:rPr>
              <a:t>Themes</a:t>
            </a:r>
            <a:endParaRPr lang="en-US" altLang="en-US" dirty="0">
              <a:latin typeface="Times New Roman" panose="02020603050405020304" pitchFamily="18" charset="0"/>
              <a:ea typeface="ＭＳ Ｐゴシック" panose="020B0600070205080204" pitchFamily="34" charset="-128"/>
            </a:endParaRPr>
          </a:p>
        </p:txBody>
      </p:sp>
      <p:sp>
        <p:nvSpPr>
          <p:cNvPr id="44036" name="Rectangle 5">
            <a:extLst>
              <a:ext uri="{FF2B5EF4-FFF2-40B4-BE49-F238E27FC236}">
                <a16:creationId xmlns:a16="http://schemas.microsoft.com/office/drawing/2014/main" id="{2DA3F065-BC80-A2DC-6388-3E68C6D1E142}"/>
              </a:ext>
            </a:extLst>
          </p:cNvPr>
          <p:cNvSpPr>
            <a:spLocks noChangeArrowheads="1"/>
          </p:cNvSpPr>
          <p:nvPr/>
        </p:nvSpPr>
        <p:spPr bwMode="auto">
          <a:xfrm>
            <a:off x="762000" y="5029200"/>
            <a:ext cx="2965450" cy="366713"/>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dirty="0">
                <a:hlinkClick r:id="rId3" action="ppaction://hlinkfile"/>
              </a:rPr>
              <a:t>Mozart: Symphony No. 40, I</a:t>
            </a:r>
            <a:endParaRPr lang="en-US" altLang="en-US" sz="1800" b="1" dirty="0"/>
          </a:p>
        </p:txBody>
      </p:sp>
      <p:pic>
        <p:nvPicPr>
          <p:cNvPr id="44037" name="Picture 13">
            <a:extLst>
              <a:ext uri="{FF2B5EF4-FFF2-40B4-BE49-F238E27FC236}">
                <a16:creationId xmlns:a16="http://schemas.microsoft.com/office/drawing/2014/main" id="{22B1272B-D198-698E-8B34-39E498EDCB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3839" b="32690"/>
          <a:stretch>
            <a:fillRect/>
          </a:stretch>
        </p:blipFill>
        <p:spPr bwMode="auto">
          <a:xfrm>
            <a:off x="1371600" y="2911475"/>
            <a:ext cx="6858000" cy="16414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4038" name="Text Box 14">
            <a:extLst>
              <a:ext uri="{FF2B5EF4-FFF2-40B4-BE49-F238E27FC236}">
                <a16:creationId xmlns:a16="http://schemas.microsoft.com/office/drawing/2014/main" id="{85660EF8-22AA-DE82-5A7A-64842DCDEDD0}"/>
              </a:ext>
            </a:extLst>
          </p:cNvPr>
          <p:cNvSpPr txBox="1">
            <a:spLocks noChangeArrowheads="1"/>
          </p:cNvSpPr>
          <p:nvPr/>
        </p:nvSpPr>
        <p:spPr bwMode="auto">
          <a:xfrm>
            <a:off x="2514600" y="2438400"/>
            <a:ext cx="4679950" cy="396875"/>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b="1" dirty="0"/>
              <a:t>Mozart, </a:t>
            </a:r>
            <a:r>
              <a:rPr lang="en-US" altLang="en-US" sz="2000" b="1" i="1" dirty="0"/>
              <a:t>Eine </a:t>
            </a:r>
            <a:r>
              <a:rPr lang="en-US" altLang="en-US" sz="2000" b="1" i="1" dirty="0" err="1"/>
              <a:t>kleine</a:t>
            </a:r>
            <a:r>
              <a:rPr lang="en-US" altLang="en-US" sz="2000" b="1" i="1" dirty="0"/>
              <a:t> </a:t>
            </a:r>
            <a:r>
              <a:rPr lang="en-US" altLang="en-US" sz="2000" b="1" i="1" dirty="0" err="1"/>
              <a:t>Nachtmusic</a:t>
            </a:r>
            <a:r>
              <a:rPr lang="en-US" altLang="en-US" sz="2000" b="1" i="1" dirty="0"/>
              <a:t>,</a:t>
            </a:r>
            <a:r>
              <a:rPr lang="en-US" altLang="en-US" sz="2000" b="1" dirty="0"/>
              <a:t> K. 525, 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760AF62E-F30E-775F-BFCB-E03AAE266CBB}"/>
              </a:ext>
            </a:extLst>
          </p:cNvPr>
          <p:cNvSpPr>
            <a:spLocks noGrp="1" noChangeArrowheads="1"/>
          </p:cNvSpPr>
          <p:nvPr>
            <p:ph type="title"/>
          </p:nvPr>
        </p:nvSpPr>
        <p:spPr>
          <a:xfrm>
            <a:off x="0" y="0"/>
            <a:ext cx="9144000" cy="1447800"/>
          </a:xfrm>
          <a:solidFill>
            <a:srgbClr val="002060"/>
          </a:solidFill>
        </p:spPr>
        <p:txBody>
          <a:bodyPr>
            <a:normAutofit fontScale="90000"/>
          </a:bodyPr>
          <a:lstStyle/>
          <a:p>
            <a:pPr algn="ctr" eaLnBrk="1" hangingPunct="1"/>
            <a:r>
              <a:rPr lang="en-US" altLang="en-US" dirty="0">
                <a:latin typeface="Times New Roman" panose="02020603050405020304" pitchFamily="18" charset="0"/>
                <a:ea typeface="ＭＳ Ｐゴシック" panose="020B0600070205080204" pitchFamily="34" charset="-128"/>
              </a:rPr>
              <a:t>The Development of Classical Forms</a:t>
            </a:r>
            <a:br>
              <a:rPr lang="en-US" altLang="en-US" sz="3200" dirty="0">
                <a:latin typeface="Times New Roman" panose="02020603050405020304" pitchFamily="18" charset="0"/>
                <a:ea typeface="ＭＳ Ｐゴシック" panose="020B0600070205080204" pitchFamily="34" charset="-128"/>
              </a:rPr>
            </a:br>
            <a:r>
              <a:rPr lang="en-US" altLang="en-US" sz="3200" dirty="0">
                <a:latin typeface="Times New Roman" panose="02020603050405020304" pitchFamily="18" charset="0"/>
                <a:ea typeface="ＭＳ Ｐゴシック" panose="020B0600070205080204" pitchFamily="34" charset="-128"/>
              </a:rPr>
              <a:t>Expanding Musical Ideas</a:t>
            </a:r>
          </a:p>
        </p:txBody>
      </p:sp>
      <p:sp>
        <p:nvSpPr>
          <p:cNvPr id="46082" name="Rectangle 3">
            <a:extLst>
              <a:ext uri="{FF2B5EF4-FFF2-40B4-BE49-F238E27FC236}">
                <a16:creationId xmlns:a16="http://schemas.microsoft.com/office/drawing/2014/main" id="{CDCF8117-2746-5D2A-06DB-6BA86B7DE18F}"/>
              </a:ext>
            </a:extLst>
          </p:cNvPr>
          <p:cNvSpPr>
            <a:spLocks noGrp="1" noChangeArrowheads="1"/>
          </p:cNvSpPr>
          <p:nvPr>
            <p:ph idx="1"/>
          </p:nvPr>
        </p:nvSpPr>
        <p:spPr>
          <a:xfrm>
            <a:off x="5071110" y="1546859"/>
            <a:ext cx="3048000" cy="652463"/>
          </a:xfrm>
          <a:solidFill>
            <a:srgbClr val="002060"/>
          </a:solidFill>
          <a:ln>
            <a:solidFill>
              <a:srgbClr val="FFFF00"/>
            </a:solidFill>
          </a:ln>
        </p:spPr>
        <p:txBody>
          <a:bodyPr/>
          <a:lstStyle/>
          <a:p>
            <a:pPr marL="466725" indent="-466725" eaLnBrk="1" hangingPunct="1">
              <a:buFontTx/>
              <a:buNone/>
            </a:pPr>
            <a:r>
              <a:rPr lang="en-US" altLang="en-US" i="1" dirty="0">
                <a:latin typeface="Times New Roman" panose="02020603050405020304" pitchFamily="18" charset="0"/>
                <a:ea typeface="ＭＳ Ｐゴシック" panose="020B0600070205080204" pitchFamily="34" charset="-128"/>
              </a:rPr>
              <a:t>Thematic development</a:t>
            </a:r>
            <a:endParaRPr lang="en-US" altLang="en-US" dirty="0">
              <a:latin typeface="Times New Roman" panose="02020603050405020304" pitchFamily="18" charset="0"/>
              <a:ea typeface="ＭＳ Ｐゴシック" panose="020B0600070205080204" pitchFamily="34" charset="-128"/>
            </a:endParaRPr>
          </a:p>
        </p:txBody>
      </p:sp>
      <p:sp>
        <p:nvSpPr>
          <p:cNvPr id="46084" name="Rectangle 9">
            <a:extLst>
              <a:ext uri="{FF2B5EF4-FFF2-40B4-BE49-F238E27FC236}">
                <a16:creationId xmlns:a16="http://schemas.microsoft.com/office/drawing/2014/main" id="{192ED2C2-F30C-C522-8AED-D2C742234054}"/>
              </a:ext>
            </a:extLst>
          </p:cNvPr>
          <p:cNvSpPr>
            <a:spLocks noChangeArrowheads="1"/>
          </p:cNvSpPr>
          <p:nvPr/>
        </p:nvSpPr>
        <p:spPr bwMode="auto">
          <a:xfrm>
            <a:off x="1143000" y="2209800"/>
            <a:ext cx="3441700" cy="366713"/>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dirty="0">
                <a:hlinkClick r:id="rId3" action="ppaction://hlinkfile">
                  <a:extLst>
                    <a:ext uri="{A12FA001-AC4F-418D-AE19-62706E023703}">
                      <ahyp:hlinkClr xmlns:ahyp="http://schemas.microsoft.com/office/drawing/2018/hyperlinkcolor" val="tx"/>
                    </a:ext>
                  </a:extLst>
                </a:hlinkClick>
              </a:rPr>
              <a:t>Purcell: Rondeau from </a:t>
            </a:r>
            <a:r>
              <a:rPr lang="en-US" altLang="en-US" sz="1800" b="1" i="1" dirty="0">
                <a:hlinkClick r:id="rId3" action="ppaction://hlinkfile">
                  <a:extLst>
                    <a:ext uri="{A12FA001-AC4F-418D-AE19-62706E023703}">
                      <ahyp:hlinkClr xmlns:ahyp="http://schemas.microsoft.com/office/drawing/2018/hyperlinkcolor" val="tx"/>
                    </a:ext>
                  </a:extLst>
                </a:hlinkClick>
              </a:rPr>
              <a:t>Abdelazar</a:t>
            </a:r>
            <a:endParaRPr lang="en-US" altLang="en-US" sz="1800" b="1" i="1" dirty="0"/>
          </a:p>
        </p:txBody>
      </p:sp>
      <p:sp>
        <p:nvSpPr>
          <p:cNvPr id="46085" name="Rectangle 18">
            <a:extLst>
              <a:ext uri="{FF2B5EF4-FFF2-40B4-BE49-F238E27FC236}">
                <a16:creationId xmlns:a16="http://schemas.microsoft.com/office/drawing/2014/main" id="{AF33C95F-2E4F-58EF-D65D-B3204345C72B}"/>
              </a:ext>
            </a:extLst>
          </p:cNvPr>
          <p:cNvSpPr>
            <a:spLocks noChangeArrowheads="1"/>
          </p:cNvSpPr>
          <p:nvPr/>
        </p:nvSpPr>
        <p:spPr bwMode="auto">
          <a:xfrm>
            <a:off x="1143000" y="2590800"/>
            <a:ext cx="4400550" cy="366713"/>
          </a:xfrm>
          <a:prstGeom prst="rect">
            <a:avLst/>
          </a:prstGeom>
          <a:solidFill>
            <a:srgbClr val="7030A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dirty="0">
                <a:solidFill>
                  <a:srgbClr val="FF7A22"/>
                </a:solidFill>
                <a:hlinkClick r:id="rId4" action="ppaction://hlinkfile">
                  <a:extLst>
                    <a:ext uri="{A12FA001-AC4F-418D-AE19-62706E023703}">
                      <ahyp:hlinkClr xmlns:ahyp="http://schemas.microsoft.com/office/drawing/2018/hyperlinkcolor" val="tx"/>
                    </a:ext>
                  </a:extLst>
                </a:hlinkClick>
              </a:rPr>
              <a:t>Berlioz: </a:t>
            </a:r>
            <a:r>
              <a:rPr lang="en-US" altLang="en-US" sz="1800" b="1" i="1" dirty="0">
                <a:solidFill>
                  <a:srgbClr val="FF7A22"/>
                </a:solidFill>
                <a:hlinkClick r:id="rId4" action="ppaction://hlinkfile">
                  <a:extLst>
                    <a:ext uri="{A12FA001-AC4F-418D-AE19-62706E023703}">
                      <ahyp:hlinkClr xmlns:ahyp="http://schemas.microsoft.com/office/drawing/2018/hyperlinkcolor" val="tx"/>
                    </a:ext>
                  </a:extLst>
                </a:hlinkClick>
              </a:rPr>
              <a:t>Symphonie fantastique,</a:t>
            </a:r>
            <a:r>
              <a:rPr lang="en-US" altLang="en-US" sz="1800" b="1" dirty="0">
                <a:hlinkClick r:id="rId4" action="ppaction://hlinkfile">
                  <a:extLst>
                    <a:ext uri="{A12FA001-AC4F-418D-AE19-62706E023703}">
                      <ahyp:hlinkClr xmlns:ahyp="http://schemas.microsoft.com/office/drawing/2018/hyperlinkcolor" val="tx"/>
                    </a:ext>
                  </a:extLst>
                </a:hlinkClick>
              </a:rPr>
              <a:t> I (idée fixe)</a:t>
            </a:r>
            <a:endParaRPr lang="en-US" altLang="en-US" sz="1800" b="1" dirty="0"/>
          </a:p>
        </p:txBody>
      </p:sp>
      <p:sp>
        <p:nvSpPr>
          <p:cNvPr id="46086" name="Rectangle 19">
            <a:extLst>
              <a:ext uri="{FF2B5EF4-FFF2-40B4-BE49-F238E27FC236}">
                <a16:creationId xmlns:a16="http://schemas.microsoft.com/office/drawing/2014/main" id="{E14F23BC-1E80-148C-C744-8561803F995F}"/>
              </a:ext>
            </a:extLst>
          </p:cNvPr>
          <p:cNvSpPr>
            <a:spLocks noChangeArrowheads="1"/>
          </p:cNvSpPr>
          <p:nvPr/>
        </p:nvSpPr>
        <p:spPr bwMode="auto">
          <a:xfrm>
            <a:off x="1149350" y="3048000"/>
            <a:ext cx="4489450" cy="366713"/>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dirty="0">
                <a:solidFill>
                  <a:srgbClr val="FF7A22"/>
                </a:solidFill>
                <a:hlinkClick r:id="rId5" action="ppaction://hlinkfile">
                  <a:extLst>
                    <a:ext uri="{A12FA001-AC4F-418D-AE19-62706E023703}">
                      <ahyp:hlinkClr xmlns:ahyp="http://schemas.microsoft.com/office/drawing/2018/hyperlinkcolor" val="tx"/>
                    </a:ext>
                  </a:extLst>
                </a:hlinkClick>
              </a:rPr>
              <a:t>Berlioz: </a:t>
            </a:r>
            <a:r>
              <a:rPr lang="en-US" altLang="en-US" sz="1800" b="1" i="1" dirty="0">
                <a:solidFill>
                  <a:srgbClr val="FF7A22"/>
                </a:solidFill>
                <a:hlinkClick r:id="rId5" action="ppaction://hlinkfile">
                  <a:extLst>
                    <a:ext uri="{A12FA001-AC4F-418D-AE19-62706E023703}">
                      <ahyp:hlinkClr xmlns:ahyp="http://schemas.microsoft.com/office/drawing/2018/hyperlinkcolor" val="tx"/>
                    </a:ext>
                  </a:extLst>
                </a:hlinkClick>
              </a:rPr>
              <a:t>Symphonie fantastique,</a:t>
            </a:r>
            <a:r>
              <a:rPr lang="en-US" altLang="en-US" sz="1800" b="1" dirty="0">
                <a:hlinkClick r:id="rId5" action="ppaction://hlinkfile">
                  <a:extLst>
                    <a:ext uri="{A12FA001-AC4F-418D-AE19-62706E023703}">
                      <ahyp:hlinkClr xmlns:ahyp="http://schemas.microsoft.com/office/drawing/2018/hyperlinkcolor" val="tx"/>
                    </a:ext>
                  </a:extLst>
                </a:hlinkClick>
              </a:rPr>
              <a:t> II (id</a:t>
            </a:r>
            <a:r>
              <a:rPr lang="en-US" altLang="en-US" sz="1800" b="1" dirty="0">
                <a:hlinkClick r:id="rId4" action="ppaction://hlinkfile">
                  <a:extLst>
                    <a:ext uri="{A12FA001-AC4F-418D-AE19-62706E023703}">
                      <ahyp:hlinkClr xmlns:ahyp="http://schemas.microsoft.com/office/drawing/2018/hyperlinkcolor" val="tx"/>
                    </a:ext>
                  </a:extLst>
                </a:hlinkClick>
              </a:rPr>
              <a:t>é</a:t>
            </a:r>
            <a:r>
              <a:rPr lang="en-US" altLang="en-US" sz="1800" b="1" dirty="0">
                <a:hlinkClick r:id="rId5" action="ppaction://hlinkfile">
                  <a:extLst>
                    <a:ext uri="{A12FA001-AC4F-418D-AE19-62706E023703}">
                      <ahyp:hlinkClr xmlns:ahyp="http://schemas.microsoft.com/office/drawing/2018/hyperlinkcolor" val="tx"/>
                    </a:ext>
                  </a:extLst>
                </a:hlinkClick>
              </a:rPr>
              <a:t>e fixe)</a:t>
            </a:r>
            <a:endParaRPr lang="en-US" altLang="en-US" sz="1800" b="1" dirty="0"/>
          </a:p>
        </p:txBody>
      </p:sp>
      <p:sp>
        <p:nvSpPr>
          <p:cNvPr id="46087" name="Rectangle 20">
            <a:extLst>
              <a:ext uri="{FF2B5EF4-FFF2-40B4-BE49-F238E27FC236}">
                <a16:creationId xmlns:a16="http://schemas.microsoft.com/office/drawing/2014/main" id="{F4FC1CAC-B334-300D-DF9C-FAF1B36B9F7C}"/>
              </a:ext>
            </a:extLst>
          </p:cNvPr>
          <p:cNvSpPr>
            <a:spLocks noChangeArrowheads="1"/>
          </p:cNvSpPr>
          <p:nvPr/>
        </p:nvSpPr>
        <p:spPr bwMode="auto">
          <a:xfrm>
            <a:off x="1143000" y="3505200"/>
            <a:ext cx="4578350" cy="366713"/>
          </a:xfrm>
          <a:prstGeom prst="rect">
            <a:avLst/>
          </a:prstGeom>
          <a:solidFill>
            <a:srgbClr val="7030A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dirty="0">
                <a:solidFill>
                  <a:srgbClr val="FF7A22"/>
                </a:solidFill>
                <a:hlinkClick r:id="rId6" action="ppaction://hlinkfile">
                  <a:extLst>
                    <a:ext uri="{A12FA001-AC4F-418D-AE19-62706E023703}">
                      <ahyp:hlinkClr xmlns:ahyp="http://schemas.microsoft.com/office/drawing/2018/hyperlinkcolor" val="tx"/>
                    </a:ext>
                  </a:extLst>
                </a:hlinkClick>
              </a:rPr>
              <a:t>Berlioz: </a:t>
            </a:r>
            <a:r>
              <a:rPr lang="en-US" altLang="en-US" sz="1800" b="1" i="1" dirty="0">
                <a:solidFill>
                  <a:srgbClr val="FF7A22"/>
                </a:solidFill>
                <a:hlinkClick r:id="rId6" action="ppaction://hlinkfile">
                  <a:extLst>
                    <a:ext uri="{A12FA001-AC4F-418D-AE19-62706E023703}">
                      <ahyp:hlinkClr xmlns:ahyp="http://schemas.microsoft.com/office/drawing/2018/hyperlinkcolor" val="tx"/>
                    </a:ext>
                  </a:extLst>
                </a:hlinkClick>
              </a:rPr>
              <a:t>Symphonie fantastique,</a:t>
            </a:r>
            <a:r>
              <a:rPr lang="en-US" altLang="en-US" sz="1800" b="1" dirty="0">
                <a:hlinkClick r:id="rId6" action="ppaction://hlinkfile">
                  <a:extLst>
                    <a:ext uri="{A12FA001-AC4F-418D-AE19-62706E023703}">
                      <ahyp:hlinkClr xmlns:ahyp="http://schemas.microsoft.com/office/drawing/2018/hyperlinkcolor" val="tx"/>
                    </a:ext>
                  </a:extLst>
                </a:hlinkClick>
              </a:rPr>
              <a:t> III (idée fixe)</a:t>
            </a:r>
            <a:endParaRPr lang="en-US" altLang="en-US" sz="1800" b="1" dirty="0"/>
          </a:p>
        </p:txBody>
      </p:sp>
      <p:sp>
        <p:nvSpPr>
          <p:cNvPr id="46088" name="Rectangle 21">
            <a:extLst>
              <a:ext uri="{FF2B5EF4-FFF2-40B4-BE49-F238E27FC236}">
                <a16:creationId xmlns:a16="http://schemas.microsoft.com/office/drawing/2014/main" id="{277FE50E-81D0-8977-458E-F0708E96B5FE}"/>
              </a:ext>
            </a:extLst>
          </p:cNvPr>
          <p:cNvSpPr>
            <a:spLocks noChangeArrowheads="1"/>
          </p:cNvSpPr>
          <p:nvPr/>
        </p:nvSpPr>
        <p:spPr bwMode="auto">
          <a:xfrm>
            <a:off x="1143000" y="3900488"/>
            <a:ext cx="4565650" cy="366712"/>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dirty="0">
                <a:solidFill>
                  <a:srgbClr val="FF7A22"/>
                </a:solidFill>
                <a:hlinkClick r:id="rId7" action="ppaction://hlinkfile">
                  <a:extLst>
                    <a:ext uri="{A12FA001-AC4F-418D-AE19-62706E023703}">
                      <ahyp:hlinkClr xmlns:ahyp="http://schemas.microsoft.com/office/drawing/2018/hyperlinkcolor" val="tx"/>
                    </a:ext>
                  </a:extLst>
                </a:hlinkClick>
              </a:rPr>
              <a:t>Berlioz: </a:t>
            </a:r>
            <a:r>
              <a:rPr lang="en-US" altLang="en-US" sz="1800" b="1" i="1" dirty="0">
                <a:solidFill>
                  <a:srgbClr val="FF7A22"/>
                </a:solidFill>
                <a:hlinkClick r:id="rId7" action="ppaction://hlinkfile">
                  <a:extLst>
                    <a:ext uri="{A12FA001-AC4F-418D-AE19-62706E023703}">
                      <ahyp:hlinkClr xmlns:ahyp="http://schemas.microsoft.com/office/drawing/2018/hyperlinkcolor" val="tx"/>
                    </a:ext>
                  </a:extLst>
                </a:hlinkClick>
              </a:rPr>
              <a:t>Symphonie fantastique,</a:t>
            </a:r>
            <a:r>
              <a:rPr lang="en-US" altLang="en-US" sz="1800" b="1" dirty="0">
                <a:hlinkClick r:id="rId7" action="ppaction://hlinkfile">
                  <a:extLst>
                    <a:ext uri="{A12FA001-AC4F-418D-AE19-62706E023703}">
                      <ahyp:hlinkClr xmlns:ahyp="http://schemas.microsoft.com/office/drawing/2018/hyperlinkcolor" val="tx"/>
                    </a:ext>
                  </a:extLst>
                </a:hlinkClick>
              </a:rPr>
              <a:t> IV (idée fixe)</a:t>
            </a:r>
            <a:endParaRPr lang="en-US" altLang="en-US" sz="1800" b="1" dirty="0"/>
          </a:p>
        </p:txBody>
      </p:sp>
      <p:sp>
        <p:nvSpPr>
          <p:cNvPr id="46089" name="Rectangle 22">
            <a:extLst>
              <a:ext uri="{FF2B5EF4-FFF2-40B4-BE49-F238E27FC236}">
                <a16:creationId xmlns:a16="http://schemas.microsoft.com/office/drawing/2014/main" id="{7C17923C-7E84-4750-418D-B5F163FFEA79}"/>
              </a:ext>
            </a:extLst>
          </p:cNvPr>
          <p:cNvSpPr>
            <a:spLocks noChangeArrowheads="1"/>
          </p:cNvSpPr>
          <p:nvPr/>
        </p:nvSpPr>
        <p:spPr bwMode="auto">
          <a:xfrm>
            <a:off x="1143000" y="4357688"/>
            <a:ext cx="4476750" cy="366712"/>
          </a:xfrm>
          <a:prstGeom prst="rect">
            <a:avLst/>
          </a:prstGeom>
          <a:solidFill>
            <a:srgbClr val="7030A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dirty="0">
                <a:solidFill>
                  <a:srgbClr val="FF7A22"/>
                </a:solidFill>
                <a:hlinkClick r:id="rId8" action="ppaction://hlinkfile">
                  <a:extLst>
                    <a:ext uri="{A12FA001-AC4F-418D-AE19-62706E023703}">
                      <ahyp:hlinkClr xmlns:ahyp="http://schemas.microsoft.com/office/drawing/2018/hyperlinkcolor" val="tx"/>
                    </a:ext>
                  </a:extLst>
                </a:hlinkClick>
              </a:rPr>
              <a:t>Berlioz: </a:t>
            </a:r>
            <a:r>
              <a:rPr lang="en-US" altLang="en-US" sz="1800" b="1" i="1" dirty="0">
                <a:solidFill>
                  <a:srgbClr val="FF7A22"/>
                </a:solidFill>
                <a:hlinkClick r:id="rId8" action="ppaction://hlinkfile">
                  <a:extLst>
                    <a:ext uri="{A12FA001-AC4F-418D-AE19-62706E023703}">
                      <ahyp:hlinkClr xmlns:ahyp="http://schemas.microsoft.com/office/drawing/2018/hyperlinkcolor" val="tx"/>
                    </a:ext>
                  </a:extLst>
                </a:hlinkClick>
              </a:rPr>
              <a:t>Symphonie fantastique,</a:t>
            </a:r>
            <a:r>
              <a:rPr lang="en-US" altLang="en-US" sz="1800" b="1" dirty="0">
                <a:hlinkClick r:id="rId8" action="ppaction://hlinkfile">
                  <a:extLst>
                    <a:ext uri="{A12FA001-AC4F-418D-AE19-62706E023703}">
                      <ahyp:hlinkClr xmlns:ahyp="http://schemas.microsoft.com/office/drawing/2018/hyperlinkcolor" val="tx"/>
                    </a:ext>
                  </a:extLst>
                </a:hlinkClick>
              </a:rPr>
              <a:t> V (idée fixe)</a:t>
            </a:r>
            <a:endParaRPr lang="en-US" altLang="en-US" sz="1800" b="1" dirty="0"/>
          </a:p>
        </p:txBody>
      </p:sp>
      <p:pic>
        <p:nvPicPr>
          <p:cNvPr id="46090" name="Picture 11">
            <a:extLst>
              <a:ext uri="{FF2B5EF4-FFF2-40B4-BE49-F238E27FC236}">
                <a16:creationId xmlns:a16="http://schemas.microsoft.com/office/drawing/2014/main" id="{D04F33B6-FA6B-FE5B-66DA-D7DF33E4FBD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3429000"/>
            <a:ext cx="3048000" cy="261778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F7AD5116-C11E-3E06-1064-3D1203298122}"/>
              </a:ext>
            </a:extLst>
          </p:cNvPr>
          <p:cNvSpPr>
            <a:spLocks noGrp="1" noChangeArrowheads="1"/>
          </p:cNvSpPr>
          <p:nvPr>
            <p:ph type="title"/>
          </p:nvPr>
        </p:nvSpPr>
        <p:spPr>
          <a:xfrm>
            <a:off x="76200" y="228600"/>
            <a:ext cx="8991600" cy="990600"/>
          </a:xfrm>
          <a:solidFill>
            <a:srgbClr val="002060"/>
          </a:solidFill>
        </p:spPr>
        <p:txBody>
          <a:bodyPr>
            <a:normAutofit fontScale="90000"/>
          </a:bodyPr>
          <a:lstStyle/>
          <a:p>
            <a:pPr algn="ctr" eaLnBrk="1" hangingPunct="1"/>
            <a:r>
              <a:rPr lang="en-US" altLang="en-US" dirty="0">
                <a:latin typeface="Times New Roman" panose="02020603050405020304" pitchFamily="18" charset="0"/>
                <a:ea typeface="ＭＳ Ｐゴシック" panose="020B0600070205080204" pitchFamily="34" charset="-128"/>
              </a:rPr>
              <a:t>The Development of Classical Forms</a:t>
            </a:r>
            <a:br>
              <a:rPr lang="en-US" altLang="en-US" dirty="0">
                <a:latin typeface="Times New Roman" panose="02020603050405020304" pitchFamily="18" charset="0"/>
                <a:ea typeface="ＭＳ Ｐゴシック" panose="020B0600070205080204" pitchFamily="34" charset="-128"/>
              </a:rPr>
            </a:br>
            <a:r>
              <a:rPr lang="en-US" altLang="en-US" sz="3200" dirty="0">
                <a:latin typeface="Times New Roman" panose="02020603050405020304" pitchFamily="18" charset="0"/>
                <a:ea typeface="ＭＳ Ｐゴシック" panose="020B0600070205080204" pitchFamily="34" charset="-128"/>
              </a:rPr>
              <a:t>Expanding Musical Ideas</a:t>
            </a:r>
          </a:p>
        </p:txBody>
      </p:sp>
      <p:sp>
        <p:nvSpPr>
          <p:cNvPr id="48130" name="Rectangle 3">
            <a:extLst>
              <a:ext uri="{FF2B5EF4-FFF2-40B4-BE49-F238E27FC236}">
                <a16:creationId xmlns:a16="http://schemas.microsoft.com/office/drawing/2014/main" id="{C89AD8A8-93B1-4A9D-F45E-02A126C703CB}"/>
              </a:ext>
            </a:extLst>
          </p:cNvPr>
          <p:cNvSpPr>
            <a:spLocks noGrp="1" noChangeArrowheads="1"/>
          </p:cNvSpPr>
          <p:nvPr>
            <p:ph idx="1"/>
          </p:nvPr>
        </p:nvSpPr>
        <p:spPr>
          <a:xfrm>
            <a:off x="685800" y="1219200"/>
            <a:ext cx="1600200" cy="609600"/>
          </a:xfrm>
        </p:spPr>
        <p:txBody>
          <a:bodyPr/>
          <a:lstStyle/>
          <a:p>
            <a:pPr marL="466725" indent="-466725" eaLnBrk="1" hangingPunct="1">
              <a:lnSpc>
                <a:spcPct val="70000"/>
              </a:lnSpc>
              <a:buFontTx/>
              <a:buNone/>
            </a:pPr>
            <a:r>
              <a:rPr lang="en-US" altLang="en-US" sz="1100" i="1">
                <a:latin typeface="Times New Roman" panose="02020603050405020304" pitchFamily="18" charset="0"/>
                <a:ea typeface="ＭＳ Ｐゴシック" panose="020B0600070205080204" pitchFamily="34" charset="-128"/>
              </a:rPr>
              <a:t>Motives</a:t>
            </a:r>
            <a:endParaRPr lang="en-US" altLang="en-US" sz="1100">
              <a:latin typeface="Times New Roman" panose="02020603050405020304" pitchFamily="18" charset="0"/>
              <a:ea typeface="ＭＳ Ｐゴシック" panose="020B0600070205080204" pitchFamily="34" charset="-128"/>
            </a:endParaRPr>
          </a:p>
          <a:p>
            <a:pPr marL="466725" indent="-466725" eaLnBrk="1" hangingPunct="1">
              <a:lnSpc>
                <a:spcPct val="70000"/>
              </a:lnSpc>
              <a:buFontTx/>
              <a:buNone/>
            </a:pPr>
            <a:r>
              <a:rPr lang="en-US" altLang="en-US" sz="1100" i="1">
                <a:latin typeface="Times New Roman" panose="02020603050405020304" pitchFamily="18" charset="0"/>
                <a:ea typeface="ＭＳ Ｐゴシック" panose="020B0600070205080204" pitchFamily="34" charset="-128"/>
              </a:rPr>
              <a:t>		</a:t>
            </a:r>
          </a:p>
        </p:txBody>
      </p:sp>
      <p:sp>
        <p:nvSpPr>
          <p:cNvPr id="48132" name="Rectangle 7">
            <a:extLst>
              <a:ext uri="{FF2B5EF4-FFF2-40B4-BE49-F238E27FC236}">
                <a16:creationId xmlns:a16="http://schemas.microsoft.com/office/drawing/2014/main" id="{017B0C11-77BC-793B-FAD4-BBAA3A1EB1AF}"/>
              </a:ext>
            </a:extLst>
          </p:cNvPr>
          <p:cNvSpPr>
            <a:spLocks noChangeArrowheads="1"/>
          </p:cNvSpPr>
          <p:nvPr/>
        </p:nvSpPr>
        <p:spPr bwMode="auto">
          <a:xfrm>
            <a:off x="762000" y="4876800"/>
            <a:ext cx="3538538" cy="366713"/>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dirty="0">
                <a:hlinkClick r:id="rId3" action="ppaction://hlinkfile"/>
              </a:rPr>
              <a:t>Mendelssohn: </a:t>
            </a:r>
            <a:r>
              <a:rPr lang="en-US" altLang="en-US" sz="1800" b="1" i="1" dirty="0">
                <a:hlinkClick r:id="rId3" action="ppaction://hlinkfile"/>
              </a:rPr>
              <a:t>Italian</a:t>
            </a:r>
            <a:r>
              <a:rPr lang="en-US" altLang="en-US" sz="1800" b="1" dirty="0">
                <a:hlinkClick r:id="rId3" action="ppaction://hlinkfile"/>
              </a:rPr>
              <a:t> Symphony, I</a:t>
            </a:r>
            <a:endParaRPr lang="en-US" altLang="en-US" sz="1800" b="1" dirty="0"/>
          </a:p>
        </p:txBody>
      </p:sp>
      <p:pic>
        <p:nvPicPr>
          <p:cNvPr id="48133" name="Picture 12">
            <a:extLst>
              <a:ext uri="{FF2B5EF4-FFF2-40B4-BE49-F238E27FC236}">
                <a16:creationId xmlns:a16="http://schemas.microsoft.com/office/drawing/2014/main" id="{48F14F0A-167C-D6FB-828E-97DCD079F4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6145" b="33737"/>
          <a:stretch>
            <a:fillRect/>
          </a:stretch>
        </p:blipFill>
        <p:spPr bwMode="auto">
          <a:xfrm>
            <a:off x="1371600" y="2438400"/>
            <a:ext cx="6369050" cy="13716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8134" name="Rectangle 13">
            <a:extLst>
              <a:ext uri="{FF2B5EF4-FFF2-40B4-BE49-F238E27FC236}">
                <a16:creationId xmlns:a16="http://schemas.microsoft.com/office/drawing/2014/main" id="{A7AB06D0-FC61-BF7F-E3C4-3126B51A3522}"/>
              </a:ext>
            </a:extLst>
          </p:cNvPr>
          <p:cNvSpPr>
            <a:spLocks noChangeArrowheads="1"/>
          </p:cNvSpPr>
          <p:nvPr/>
        </p:nvSpPr>
        <p:spPr bwMode="auto">
          <a:xfrm>
            <a:off x="2717800" y="1614488"/>
            <a:ext cx="3302000" cy="400110"/>
          </a:xfrm>
          <a:prstGeom prst="rect">
            <a:avLst/>
          </a:prstGeom>
          <a:solidFill>
            <a:srgbClr val="002060"/>
          </a:solidFill>
          <a:ln>
            <a:no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b="1"/>
              <a:t>Beethoven: Symphony No. 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2">
            <a:extLst>
              <a:ext uri="{FF2B5EF4-FFF2-40B4-BE49-F238E27FC236}">
                <a16:creationId xmlns:a16="http://schemas.microsoft.com/office/drawing/2014/main" id="{8455861B-37B6-539D-5800-4F077C423A16}"/>
              </a:ext>
            </a:extLst>
          </p:cNvPr>
          <p:cNvGrpSpPr>
            <a:grpSpLocks/>
          </p:cNvGrpSpPr>
          <p:nvPr/>
        </p:nvGrpSpPr>
        <p:grpSpPr bwMode="auto">
          <a:xfrm>
            <a:off x="914400" y="1981200"/>
            <a:ext cx="6629400" cy="2714625"/>
            <a:chOff x="576" y="393"/>
            <a:chExt cx="4176" cy="1710"/>
          </a:xfrm>
          <a:solidFill>
            <a:srgbClr val="002060"/>
          </a:solidFill>
        </p:grpSpPr>
        <p:grpSp>
          <p:nvGrpSpPr>
            <p:cNvPr id="50183" name="Group 3">
              <a:extLst>
                <a:ext uri="{FF2B5EF4-FFF2-40B4-BE49-F238E27FC236}">
                  <a16:creationId xmlns:a16="http://schemas.microsoft.com/office/drawing/2014/main" id="{B46BC850-E076-76AC-6636-C0CA44691A84}"/>
                </a:ext>
              </a:extLst>
            </p:cNvPr>
            <p:cNvGrpSpPr>
              <a:grpSpLocks/>
            </p:cNvGrpSpPr>
            <p:nvPr/>
          </p:nvGrpSpPr>
          <p:grpSpPr bwMode="auto">
            <a:xfrm>
              <a:off x="576" y="393"/>
              <a:ext cx="2160" cy="807"/>
              <a:chOff x="576" y="393"/>
              <a:chExt cx="2160" cy="807"/>
            </a:xfrm>
            <a:grpFill/>
          </p:grpSpPr>
          <p:sp>
            <p:nvSpPr>
              <p:cNvPr id="50226" name="Line 4">
                <a:extLst>
                  <a:ext uri="{FF2B5EF4-FFF2-40B4-BE49-F238E27FC236}">
                    <a16:creationId xmlns:a16="http://schemas.microsoft.com/office/drawing/2014/main" id="{BD926A14-DD81-663A-D51C-40578CFDB1EF}"/>
                  </a:ext>
                </a:extLst>
              </p:cNvPr>
              <p:cNvSpPr>
                <a:spLocks noChangeShapeType="1"/>
              </p:cNvSpPr>
              <p:nvPr/>
            </p:nvSpPr>
            <p:spPr bwMode="auto">
              <a:xfrm>
                <a:off x="576" y="432"/>
                <a:ext cx="2160" cy="0"/>
              </a:xfrm>
              <a:prstGeom prst="line">
                <a:avLst/>
              </a:prstGeom>
              <a:grpFill/>
              <a:ln w="9525">
                <a:solidFill>
                  <a:schemeClr val="tx1"/>
                </a:solidFill>
                <a:round/>
                <a:headEnd/>
                <a:tailEnd/>
              </a:ln>
            </p:spPr>
            <p:txBody>
              <a:bodyPr wrap="none" anchor="ctr"/>
              <a:lstStyle/>
              <a:p>
                <a:endParaRPr lang="en-US"/>
              </a:p>
            </p:txBody>
          </p:sp>
          <p:sp>
            <p:nvSpPr>
              <p:cNvPr id="50227" name="Line 5">
                <a:extLst>
                  <a:ext uri="{FF2B5EF4-FFF2-40B4-BE49-F238E27FC236}">
                    <a16:creationId xmlns:a16="http://schemas.microsoft.com/office/drawing/2014/main" id="{8A450416-E6C4-5D38-E561-2142412DE3BC}"/>
                  </a:ext>
                </a:extLst>
              </p:cNvPr>
              <p:cNvSpPr>
                <a:spLocks noChangeShapeType="1"/>
              </p:cNvSpPr>
              <p:nvPr/>
            </p:nvSpPr>
            <p:spPr bwMode="auto">
              <a:xfrm flipV="1">
                <a:off x="576" y="576"/>
                <a:ext cx="2160" cy="0"/>
              </a:xfrm>
              <a:prstGeom prst="line">
                <a:avLst/>
              </a:prstGeom>
              <a:grpFill/>
              <a:ln w="9525">
                <a:solidFill>
                  <a:schemeClr val="tx1"/>
                </a:solidFill>
                <a:round/>
                <a:headEnd/>
                <a:tailEnd/>
              </a:ln>
            </p:spPr>
            <p:txBody>
              <a:bodyPr wrap="none" anchor="ctr"/>
              <a:lstStyle/>
              <a:p>
                <a:endParaRPr lang="en-US"/>
              </a:p>
            </p:txBody>
          </p:sp>
          <p:sp>
            <p:nvSpPr>
              <p:cNvPr id="50228" name="Line 6">
                <a:extLst>
                  <a:ext uri="{FF2B5EF4-FFF2-40B4-BE49-F238E27FC236}">
                    <a16:creationId xmlns:a16="http://schemas.microsoft.com/office/drawing/2014/main" id="{576DF0D9-31A8-3EB2-D125-C10AD6A4A24C}"/>
                  </a:ext>
                </a:extLst>
              </p:cNvPr>
              <p:cNvSpPr>
                <a:spLocks noChangeShapeType="1"/>
              </p:cNvSpPr>
              <p:nvPr/>
            </p:nvSpPr>
            <p:spPr bwMode="auto">
              <a:xfrm>
                <a:off x="576" y="720"/>
                <a:ext cx="2160" cy="0"/>
              </a:xfrm>
              <a:prstGeom prst="line">
                <a:avLst/>
              </a:prstGeom>
              <a:grpFill/>
              <a:ln w="9525">
                <a:solidFill>
                  <a:schemeClr val="tx1"/>
                </a:solidFill>
                <a:round/>
                <a:headEnd/>
                <a:tailEnd/>
              </a:ln>
            </p:spPr>
            <p:txBody>
              <a:bodyPr wrap="none" anchor="ctr"/>
              <a:lstStyle/>
              <a:p>
                <a:endParaRPr lang="en-US"/>
              </a:p>
            </p:txBody>
          </p:sp>
          <p:sp>
            <p:nvSpPr>
              <p:cNvPr id="50229" name="Line 7">
                <a:extLst>
                  <a:ext uri="{FF2B5EF4-FFF2-40B4-BE49-F238E27FC236}">
                    <a16:creationId xmlns:a16="http://schemas.microsoft.com/office/drawing/2014/main" id="{3890C29E-7950-7526-D6D6-15D9F2308A69}"/>
                  </a:ext>
                </a:extLst>
              </p:cNvPr>
              <p:cNvSpPr>
                <a:spLocks noChangeShapeType="1"/>
              </p:cNvSpPr>
              <p:nvPr/>
            </p:nvSpPr>
            <p:spPr bwMode="auto">
              <a:xfrm>
                <a:off x="576" y="864"/>
                <a:ext cx="2160" cy="0"/>
              </a:xfrm>
              <a:prstGeom prst="line">
                <a:avLst/>
              </a:prstGeom>
              <a:grpFill/>
              <a:ln w="9525">
                <a:solidFill>
                  <a:schemeClr val="tx1"/>
                </a:solidFill>
                <a:round/>
                <a:headEnd/>
                <a:tailEnd/>
              </a:ln>
            </p:spPr>
            <p:txBody>
              <a:bodyPr wrap="none" anchor="ctr"/>
              <a:lstStyle/>
              <a:p>
                <a:endParaRPr lang="en-US"/>
              </a:p>
            </p:txBody>
          </p:sp>
          <p:sp>
            <p:nvSpPr>
              <p:cNvPr id="50230" name="Line 8">
                <a:extLst>
                  <a:ext uri="{FF2B5EF4-FFF2-40B4-BE49-F238E27FC236}">
                    <a16:creationId xmlns:a16="http://schemas.microsoft.com/office/drawing/2014/main" id="{475DB6E8-01E8-F784-448E-3253C59AD6F0}"/>
                  </a:ext>
                </a:extLst>
              </p:cNvPr>
              <p:cNvSpPr>
                <a:spLocks noChangeShapeType="1"/>
              </p:cNvSpPr>
              <p:nvPr/>
            </p:nvSpPr>
            <p:spPr bwMode="auto">
              <a:xfrm flipV="1">
                <a:off x="576" y="1008"/>
                <a:ext cx="2160" cy="0"/>
              </a:xfrm>
              <a:prstGeom prst="line">
                <a:avLst/>
              </a:prstGeom>
              <a:grpFill/>
              <a:ln w="9525">
                <a:solidFill>
                  <a:schemeClr val="tx1"/>
                </a:solidFill>
                <a:round/>
                <a:headEnd/>
                <a:tailEnd/>
              </a:ln>
            </p:spPr>
            <p:txBody>
              <a:bodyPr wrap="none" anchor="ctr"/>
              <a:lstStyle/>
              <a:p>
                <a:endParaRPr lang="en-US"/>
              </a:p>
            </p:txBody>
          </p:sp>
          <p:sp>
            <p:nvSpPr>
              <p:cNvPr id="50231" name="Text Box 9">
                <a:extLst>
                  <a:ext uri="{FF2B5EF4-FFF2-40B4-BE49-F238E27FC236}">
                    <a16:creationId xmlns:a16="http://schemas.microsoft.com/office/drawing/2014/main" id="{30BE9815-98A2-2F25-25C7-7B1EF29C7F88}"/>
                  </a:ext>
                </a:extLst>
              </p:cNvPr>
              <p:cNvSpPr txBox="1">
                <a:spLocks noChangeArrowheads="1"/>
              </p:cNvSpPr>
              <p:nvPr/>
            </p:nvSpPr>
            <p:spPr bwMode="auto">
              <a:xfrm>
                <a:off x="768" y="393"/>
                <a:ext cx="228" cy="3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FF0000"/>
                    </a:solidFill>
                    <a:latin typeface="Times" pitchFamily="2" charset="0"/>
                  </a:rPr>
                  <a:t>o</a:t>
                </a:r>
                <a:endParaRPr lang="en-US" altLang="en-US">
                  <a:solidFill>
                    <a:srgbClr val="FF0000"/>
                  </a:solidFill>
                  <a:latin typeface="Times" pitchFamily="2" charset="0"/>
                </a:endParaRPr>
              </a:p>
            </p:txBody>
          </p:sp>
          <p:sp>
            <p:nvSpPr>
              <p:cNvPr id="50232" name="Text Box 10">
                <a:extLst>
                  <a:ext uri="{FF2B5EF4-FFF2-40B4-BE49-F238E27FC236}">
                    <a16:creationId xmlns:a16="http://schemas.microsoft.com/office/drawing/2014/main" id="{54DB923D-17FA-64F6-5E4C-B854BC6CF8AC}"/>
                  </a:ext>
                </a:extLst>
              </p:cNvPr>
              <p:cNvSpPr txBox="1">
                <a:spLocks noChangeArrowheads="1"/>
              </p:cNvSpPr>
              <p:nvPr/>
            </p:nvSpPr>
            <p:spPr bwMode="auto">
              <a:xfrm>
                <a:off x="997" y="624"/>
                <a:ext cx="203" cy="3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FF0000"/>
                    </a:solidFill>
                    <a:latin typeface="Times" pitchFamily="2" charset="0"/>
                  </a:rPr>
                  <a:t>s</a:t>
                </a:r>
              </a:p>
            </p:txBody>
          </p:sp>
          <p:sp>
            <p:nvSpPr>
              <p:cNvPr id="50233" name="Text Box 11">
                <a:extLst>
                  <a:ext uri="{FF2B5EF4-FFF2-40B4-BE49-F238E27FC236}">
                    <a16:creationId xmlns:a16="http://schemas.microsoft.com/office/drawing/2014/main" id="{76CF2648-BC73-1409-DB63-5435396A67C9}"/>
                  </a:ext>
                </a:extLst>
              </p:cNvPr>
              <p:cNvSpPr txBox="1">
                <a:spLocks noChangeArrowheads="1"/>
              </p:cNvSpPr>
              <p:nvPr/>
            </p:nvSpPr>
            <p:spPr bwMode="auto">
              <a:xfrm>
                <a:off x="1248" y="537"/>
                <a:ext cx="191" cy="3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FF0000"/>
                    </a:solidFill>
                    <a:latin typeface="Times" pitchFamily="2" charset="0"/>
                  </a:rPr>
                  <a:t>t</a:t>
                </a:r>
                <a:endParaRPr lang="en-US" altLang="en-US">
                  <a:solidFill>
                    <a:srgbClr val="FF0000"/>
                  </a:solidFill>
                  <a:latin typeface="Times" pitchFamily="2" charset="0"/>
                </a:endParaRPr>
              </a:p>
            </p:txBody>
          </p:sp>
          <p:sp>
            <p:nvSpPr>
              <p:cNvPr id="50234" name="Text Box 12">
                <a:extLst>
                  <a:ext uri="{FF2B5EF4-FFF2-40B4-BE49-F238E27FC236}">
                    <a16:creationId xmlns:a16="http://schemas.microsoft.com/office/drawing/2014/main" id="{1B856AC9-B6CA-B724-77BB-830AB8E39A62}"/>
                  </a:ext>
                </a:extLst>
              </p:cNvPr>
              <p:cNvSpPr txBox="1">
                <a:spLocks noChangeArrowheads="1"/>
              </p:cNvSpPr>
              <p:nvPr/>
            </p:nvSpPr>
            <p:spPr bwMode="auto">
              <a:xfrm>
                <a:off x="1440" y="787"/>
                <a:ext cx="178" cy="3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FF0000"/>
                    </a:solidFill>
                    <a:latin typeface="Times" pitchFamily="2" charset="0"/>
                  </a:rPr>
                  <a:t>i</a:t>
                </a:r>
                <a:endParaRPr lang="en-US" altLang="en-US">
                  <a:solidFill>
                    <a:srgbClr val="FF0000"/>
                  </a:solidFill>
                  <a:latin typeface="Times" pitchFamily="2" charset="0"/>
                </a:endParaRPr>
              </a:p>
            </p:txBody>
          </p:sp>
          <p:sp>
            <p:nvSpPr>
              <p:cNvPr id="50235" name="Text Box 13">
                <a:extLst>
                  <a:ext uri="{FF2B5EF4-FFF2-40B4-BE49-F238E27FC236}">
                    <a16:creationId xmlns:a16="http://schemas.microsoft.com/office/drawing/2014/main" id="{7F817564-CEDC-7F14-F34A-9C4FF4B10C82}"/>
                  </a:ext>
                </a:extLst>
              </p:cNvPr>
              <p:cNvSpPr txBox="1">
                <a:spLocks noChangeArrowheads="1"/>
              </p:cNvSpPr>
              <p:nvPr/>
            </p:nvSpPr>
            <p:spPr bwMode="auto">
              <a:xfrm>
                <a:off x="1680" y="681"/>
                <a:ext cx="241" cy="3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FF0000"/>
                    </a:solidFill>
                    <a:latin typeface="Times" pitchFamily="2" charset="0"/>
                  </a:rPr>
                  <a:t>n</a:t>
                </a:r>
                <a:endParaRPr lang="en-US" altLang="en-US">
                  <a:solidFill>
                    <a:srgbClr val="FF0000"/>
                  </a:solidFill>
                  <a:latin typeface="Times" pitchFamily="2" charset="0"/>
                </a:endParaRPr>
              </a:p>
            </p:txBody>
          </p:sp>
          <p:sp>
            <p:nvSpPr>
              <p:cNvPr id="50236" name="Text Box 14">
                <a:extLst>
                  <a:ext uri="{FF2B5EF4-FFF2-40B4-BE49-F238E27FC236}">
                    <a16:creationId xmlns:a16="http://schemas.microsoft.com/office/drawing/2014/main" id="{43805AE6-E130-AF6B-8BB7-7529CC559756}"/>
                  </a:ext>
                </a:extLst>
              </p:cNvPr>
              <p:cNvSpPr txBox="1">
                <a:spLocks noChangeArrowheads="1"/>
              </p:cNvSpPr>
              <p:nvPr/>
            </p:nvSpPr>
            <p:spPr bwMode="auto">
              <a:xfrm>
                <a:off x="1900" y="912"/>
                <a:ext cx="212" cy="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a:solidFill>
                      <a:srgbClr val="FF0000"/>
                    </a:solidFill>
                    <a:latin typeface="Times" pitchFamily="2" charset="0"/>
                  </a:rPr>
                  <a:t>a</a:t>
                </a:r>
                <a:endParaRPr lang="en-US" altLang="en-US">
                  <a:solidFill>
                    <a:srgbClr val="FF0000"/>
                  </a:solidFill>
                  <a:latin typeface="Times" pitchFamily="2" charset="0"/>
                </a:endParaRPr>
              </a:p>
            </p:txBody>
          </p:sp>
          <p:sp>
            <p:nvSpPr>
              <p:cNvPr id="50237" name="Text Box 15">
                <a:extLst>
                  <a:ext uri="{FF2B5EF4-FFF2-40B4-BE49-F238E27FC236}">
                    <a16:creationId xmlns:a16="http://schemas.microsoft.com/office/drawing/2014/main" id="{BE3CD825-BBBB-57D8-A4FB-17A98F12B87B}"/>
                  </a:ext>
                </a:extLst>
              </p:cNvPr>
              <p:cNvSpPr txBox="1">
                <a:spLocks noChangeArrowheads="1"/>
              </p:cNvSpPr>
              <p:nvPr/>
            </p:nvSpPr>
            <p:spPr bwMode="auto">
              <a:xfrm>
                <a:off x="2160" y="720"/>
                <a:ext cx="191" cy="3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FF0000"/>
                    </a:solidFill>
                    <a:latin typeface="Times" pitchFamily="2" charset="0"/>
                  </a:rPr>
                  <a:t>t</a:t>
                </a:r>
                <a:endParaRPr lang="en-US" altLang="en-US">
                  <a:solidFill>
                    <a:srgbClr val="FF0000"/>
                  </a:solidFill>
                  <a:latin typeface="Times" pitchFamily="2" charset="0"/>
                </a:endParaRPr>
              </a:p>
            </p:txBody>
          </p:sp>
          <p:sp>
            <p:nvSpPr>
              <p:cNvPr id="50238" name="Text Box 16">
                <a:extLst>
                  <a:ext uri="{FF2B5EF4-FFF2-40B4-BE49-F238E27FC236}">
                    <a16:creationId xmlns:a16="http://schemas.microsoft.com/office/drawing/2014/main" id="{5C01A930-A95E-E853-8612-067D24D4EE96}"/>
                  </a:ext>
                </a:extLst>
              </p:cNvPr>
              <p:cNvSpPr txBox="1">
                <a:spLocks noChangeArrowheads="1"/>
              </p:cNvSpPr>
              <p:nvPr/>
            </p:nvSpPr>
            <p:spPr bwMode="auto">
              <a:xfrm>
                <a:off x="2412" y="624"/>
                <a:ext cx="228" cy="3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FF0000"/>
                    </a:solidFill>
                    <a:latin typeface="Times" pitchFamily="2" charset="0"/>
                  </a:rPr>
                  <a:t>o</a:t>
                </a:r>
                <a:endParaRPr lang="en-US" altLang="en-US">
                  <a:solidFill>
                    <a:srgbClr val="FF0000"/>
                  </a:solidFill>
                  <a:latin typeface="Times" pitchFamily="2" charset="0"/>
                </a:endParaRPr>
              </a:p>
            </p:txBody>
          </p:sp>
        </p:grpSp>
        <p:grpSp>
          <p:nvGrpSpPr>
            <p:cNvPr id="50184" name="Group 17">
              <a:extLst>
                <a:ext uri="{FF2B5EF4-FFF2-40B4-BE49-F238E27FC236}">
                  <a16:creationId xmlns:a16="http://schemas.microsoft.com/office/drawing/2014/main" id="{63033ED9-55FC-195C-EAF9-BBA8C4C55CED}"/>
                </a:ext>
              </a:extLst>
            </p:cNvPr>
            <p:cNvGrpSpPr>
              <a:grpSpLocks/>
            </p:cNvGrpSpPr>
            <p:nvPr/>
          </p:nvGrpSpPr>
          <p:grpSpPr bwMode="auto">
            <a:xfrm>
              <a:off x="2544" y="393"/>
              <a:ext cx="2160" cy="807"/>
              <a:chOff x="576" y="393"/>
              <a:chExt cx="2160" cy="807"/>
            </a:xfrm>
            <a:grpFill/>
          </p:grpSpPr>
          <p:sp>
            <p:nvSpPr>
              <p:cNvPr id="50213" name="Line 18">
                <a:extLst>
                  <a:ext uri="{FF2B5EF4-FFF2-40B4-BE49-F238E27FC236}">
                    <a16:creationId xmlns:a16="http://schemas.microsoft.com/office/drawing/2014/main" id="{46FFF6AC-768D-DB2E-945A-5AB507285DB4}"/>
                  </a:ext>
                </a:extLst>
              </p:cNvPr>
              <p:cNvSpPr>
                <a:spLocks noChangeShapeType="1"/>
              </p:cNvSpPr>
              <p:nvPr/>
            </p:nvSpPr>
            <p:spPr bwMode="auto">
              <a:xfrm>
                <a:off x="576" y="432"/>
                <a:ext cx="2160" cy="0"/>
              </a:xfrm>
              <a:prstGeom prst="line">
                <a:avLst/>
              </a:prstGeom>
              <a:grpFill/>
              <a:ln w="9525">
                <a:solidFill>
                  <a:schemeClr val="tx1"/>
                </a:solidFill>
                <a:round/>
                <a:headEnd/>
                <a:tailEnd/>
              </a:ln>
            </p:spPr>
            <p:txBody>
              <a:bodyPr wrap="none" anchor="ctr"/>
              <a:lstStyle/>
              <a:p>
                <a:endParaRPr lang="en-US"/>
              </a:p>
            </p:txBody>
          </p:sp>
          <p:sp>
            <p:nvSpPr>
              <p:cNvPr id="50214" name="Line 19">
                <a:extLst>
                  <a:ext uri="{FF2B5EF4-FFF2-40B4-BE49-F238E27FC236}">
                    <a16:creationId xmlns:a16="http://schemas.microsoft.com/office/drawing/2014/main" id="{F95AB1EE-2E80-38EC-DE78-7C2164A31E62}"/>
                  </a:ext>
                </a:extLst>
              </p:cNvPr>
              <p:cNvSpPr>
                <a:spLocks noChangeShapeType="1"/>
              </p:cNvSpPr>
              <p:nvPr/>
            </p:nvSpPr>
            <p:spPr bwMode="auto">
              <a:xfrm flipV="1">
                <a:off x="576" y="576"/>
                <a:ext cx="2160" cy="0"/>
              </a:xfrm>
              <a:prstGeom prst="line">
                <a:avLst/>
              </a:prstGeom>
              <a:grpFill/>
              <a:ln w="9525">
                <a:solidFill>
                  <a:schemeClr val="tx1"/>
                </a:solidFill>
                <a:round/>
                <a:headEnd/>
                <a:tailEnd/>
              </a:ln>
            </p:spPr>
            <p:txBody>
              <a:bodyPr wrap="none" anchor="ctr"/>
              <a:lstStyle/>
              <a:p>
                <a:endParaRPr lang="en-US"/>
              </a:p>
            </p:txBody>
          </p:sp>
          <p:sp>
            <p:nvSpPr>
              <p:cNvPr id="50215" name="Line 20">
                <a:extLst>
                  <a:ext uri="{FF2B5EF4-FFF2-40B4-BE49-F238E27FC236}">
                    <a16:creationId xmlns:a16="http://schemas.microsoft.com/office/drawing/2014/main" id="{11D6167E-E569-978F-5A68-40F49ED9E472}"/>
                  </a:ext>
                </a:extLst>
              </p:cNvPr>
              <p:cNvSpPr>
                <a:spLocks noChangeShapeType="1"/>
              </p:cNvSpPr>
              <p:nvPr/>
            </p:nvSpPr>
            <p:spPr bwMode="auto">
              <a:xfrm>
                <a:off x="576" y="720"/>
                <a:ext cx="2160" cy="0"/>
              </a:xfrm>
              <a:prstGeom prst="line">
                <a:avLst/>
              </a:prstGeom>
              <a:grpFill/>
              <a:ln w="9525">
                <a:solidFill>
                  <a:schemeClr val="tx1"/>
                </a:solidFill>
                <a:round/>
                <a:headEnd/>
                <a:tailEnd/>
              </a:ln>
            </p:spPr>
            <p:txBody>
              <a:bodyPr wrap="none" anchor="ctr"/>
              <a:lstStyle/>
              <a:p>
                <a:endParaRPr lang="en-US"/>
              </a:p>
            </p:txBody>
          </p:sp>
          <p:sp>
            <p:nvSpPr>
              <p:cNvPr id="50216" name="Line 21">
                <a:extLst>
                  <a:ext uri="{FF2B5EF4-FFF2-40B4-BE49-F238E27FC236}">
                    <a16:creationId xmlns:a16="http://schemas.microsoft.com/office/drawing/2014/main" id="{3FCA1019-37F8-1AD4-D8BB-6DF358587297}"/>
                  </a:ext>
                </a:extLst>
              </p:cNvPr>
              <p:cNvSpPr>
                <a:spLocks noChangeShapeType="1"/>
              </p:cNvSpPr>
              <p:nvPr/>
            </p:nvSpPr>
            <p:spPr bwMode="auto">
              <a:xfrm>
                <a:off x="576" y="864"/>
                <a:ext cx="2160" cy="0"/>
              </a:xfrm>
              <a:prstGeom prst="line">
                <a:avLst/>
              </a:prstGeom>
              <a:grpFill/>
              <a:ln w="9525">
                <a:solidFill>
                  <a:schemeClr val="tx1"/>
                </a:solidFill>
                <a:round/>
                <a:headEnd/>
                <a:tailEnd/>
              </a:ln>
            </p:spPr>
            <p:txBody>
              <a:bodyPr wrap="none" anchor="ctr"/>
              <a:lstStyle/>
              <a:p>
                <a:endParaRPr lang="en-US"/>
              </a:p>
            </p:txBody>
          </p:sp>
          <p:sp>
            <p:nvSpPr>
              <p:cNvPr id="50217" name="Line 22">
                <a:extLst>
                  <a:ext uri="{FF2B5EF4-FFF2-40B4-BE49-F238E27FC236}">
                    <a16:creationId xmlns:a16="http://schemas.microsoft.com/office/drawing/2014/main" id="{455A75D0-33CD-CA65-F9EC-CF223178D125}"/>
                  </a:ext>
                </a:extLst>
              </p:cNvPr>
              <p:cNvSpPr>
                <a:spLocks noChangeShapeType="1"/>
              </p:cNvSpPr>
              <p:nvPr/>
            </p:nvSpPr>
            <p:spPr bwMode="auto">
              <a:xfrm flipV="1">
                <a:off x="576" y="1008"/>
                <a:ext cx="2160" cy="0"/>
              </a:xfrm>
              <a:prstGeom prst="line">
                <a:avLst/>
              </a:prstGeom>
              <a:grpFill/>
              <a:ln w="9525">
                <a:solidFill>
                  <a:schemeClr val="tx1"/>
                </a:solidFill>
                <a:round/>
                <a:headEnd/>
                <a:tailEnd/>
              </a:ln>
            </p:spPr>
            <p:txBody>
              <a:bodyPr wrap="none" anchor="ctr"/>
              <a:lstStyle/>
              <a:p>
                <a:endParaRPr lang="en-US"/>
              </a:p>
            </p:txBody>
          </p:sp>
          <p:sp>
            <p:nvSpPr>
              <p:cNvPr id="50218" name="Text Box 23">
                <a:extLst>
                  <a:ext uri="{FF2B5EF4-FFF2-40B4-BE49-F238E27FC236}">
                    <a16:creationId xmlns:a16="http://schemas.microsoft.com/office/drawing/2014/main" id="{4E923A07-1F81-5ABB-F12E-97C14A577B8F}"/>
                  </a:ext>
                </a:extLst>
              </p:cNvPr>
              <p:cNvSpPr txBox="1">
                <a:spLocks noChangeArrowheads="1"/>
              </p:cNvSpPr>
              <p:nvPr/>
            </p:nvSpPr>
            <p:spPr bwMode="auto">
              <a:xfrm>
                <a:off x="768" y="393"/>
                <a:ext cx="228" cy="3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FF00FF"/>
                    </a:solidFill>
                    <a:latin typeface="Times" pitchFamily="2" charset="0"/>
                  </a:rPr>
                  <a:t>o</a:t>
                </a:r>
                <a:endParaRPr lang="en-US" altLang="en-US">
                  <a:solidFill>
                    <a:srgbClr val="FF00FF"/>
                  </a:solidFill>
                  <a:latin typeface="Times" pitchFamily="2" charset="0"/>
                </a:endParaRPr>
              </a:p>
            </p:txBody>
          </p:sp>
          <p:sp>
            <p:nvSpPr>
              <p:cNvPr id="50219" name="Text Box 24">
                <a:extLst>
                  <a:ext uri="{FF2B5EF4-FFF2-40B4-BE49-F238E27FC236}">
                    <a16:creationId xmlns:a16="http://schemas.microsoft.com/office/drawing/2014/main" id="{35DD17D0-A414-D636-4A6D-AA2E9AF7B08A}"/>
                  </a:ext>
                </a:extLst>
              </p:cNvPr>
              <p:cNvSpPr txBox="1">
                <a:spLocks noChangeArrowheads="1"/>
              </p:cNvSpPr>
              <p:nvPr/>
            </p:nvSpPr>
            <p:spPr bwMode="auto">
              <a:xfrm>
                <a:off x="997" y="624"/>
                <a:ext cx="203" cy="3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FF00FF"/>
                    </a:solidFill>
                    <a:latin typeface="Times" pitchFamily="2" charset="0"/>
                  </a:rPr>
                  <a:t>s</a:t>
                </a:r>
              </a:p>
            </p:txBody>
          </p:sp>
          <p:sp>
            <p:nvSpPr>
              <p:cNvPr id="50220" name="Text Box 25">
                <a:extLst>
                  <a:ext uri="{FF2B5EF4-FFF2-40B4-BE49-F238E27FC236}">
                    <a16:creationId xmlns:a16="http://schemas.microsoft.com/office/drawing/2014/main" id="{F8ABB8DD-ADE9-07E1-AA08-859DABBD6FA3}"/>
                  </a:ext>
                </a:extLst>
              </p:cNvPr>
              <p:cNvSpPr txBox="1">
                <a:spLocks noChangeArrowheads="1"/>
              </p:cNvSpPr>
              <p:nvPr/>
            </p:nvSpPr>
            <p:spPr bwMode="auto">
              <a:xfrm>
                <a:off x="1248" y="537"/>
                <a:ext cx="191" cy="3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FF00FF"/>
                    </a:solidFill>
                    <a:latin typeface="Times" pitchFamily="2" charset="0"/>
                  </a:rPr>
                  <a:t>t</a:t>
                </a:r>
                <a:endParaRPr lang="en-US" altLang="en-US">
                  <a:solidFill>
                    <a:srgbClr val="FF00FF"/>
                  </a:solidFill>
                  <a:latin typeface="Times" pitchFamily="2" charset="0"/>
                </a:endParaRPr>
              </a:p>
            </p:txBody>
          </p:sp>
          <p:sp>
            <p:nvSpPr>
              <p:cNvPr id="50221" name="Text Box 26">
                <a:extLst>
                  <a:ext uri="{FF2B5EF4-FFF2-40B4-BE49-F238E27FC236}">
                    <a16:creationId xmlns:a16="http://schemas.microsoft.com/office/drawing/2014/main" id="{BB2F04CF-BE27-E59F-AF24-FCF5263064B3}"/>
                  </a:ext>
                </a:extLst>
              </p:cNvPr>
              <p:cNvSpPr txBox="1">
                <a:spLocks noChangeArrowheads="1"/>
              </p:cNvSpPr>
              <p:nvPr/>
            </p:nvSpPr>
            <p:spPr bwMode="auto">
              <a:xfrm>
                <a:off x="1440" y="787"/>
                <a:ext cx="178" cy="3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FF00FF"/>
                    </a:solidFill>
                    <a:latin typeface="Times" pitchFamily="2" charset="0"/>
                  </a:rPr>
                  <a:t>i</a:t>
                </a:r>
                <a:endParaRPr lang="en-US" altLang="en-US">
                  <a:solidFill>
                    <a:srgbClr val="FF00FF"/>
                  </a:solidFill>
                  <a:latin typeface="Times" pitchFamily="2" charset="0"/>
                </a:endParaRPr>
              </a:p>
            </p:txBody>
          </p:sp>
          <p:sp>
            <p:nvSpPr>
              <p:cNvPr id="50222" name="Text Box 27">
                <a:extLst>
                  <a:ext uri="{FF2B5EF4-FFF2-40B4-BE49-F238E27FC236}">
                    <a16:creationId xmlns:a16="http://schemas.microsoft.com/office/drawing/2014/main" id="{2893937F-84CC-1515-9C6B-3F5D74A0CF78}"/>
                  </a:ext>
                </a:extLst>
              </p:cNvPr>
              <p:cNvSpPr txBox="1">
                <a:spLocks noChangeArrowheads="1"/>
              </p:cNvSpPr>
              <p:nvPr/>
            </p:nvSpPr>
            <p:spPr bwMode="auto">
              <a:xfrm>
                <a:off x="1680" y="681"/>
                <a:ext cx="241" cy="3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FF00FF"/>
                    </a:solidFill>
                    <a:latin typeface="Times" pitchFamily="2" charset="0"/>
                  </a:rPr>
                  <a:t>n</a:t>
                </a:r>
                <a:endParaRPr lang="en-US" altLang="en-US">
                  <a:solidFill>
                    <a:srgbClr val="FF00FF"/>
                  </a:solidFill>
                  <a:latin typeface="Times" pitchFamily="2" charset="0"/>
                </a:endParaRPr>
              </a:p>
            </p:txBody>
          </p:sp>
          <p:sp>
            <p:nvSpPr>
              <p:cNvPr id="50223" name="Text Box 28">
                <a:extLst>
                  <a:ext uri="{FF2B5EF4-FFF2-40B4-BE49-F238E27FC236}">
                    <a16:creationId xmlns:a16="http://schemas.microsoft.com/office/drawing/2014/main" id="{8A619398-92CD-4BEC-763A-0CB4297705E5}"/>
                  </a:ext>
                </a:extLst>
              </p:cNvPr>
              <p:cNvSpPr txBox="1">
                <a:spLocks noChangeArrowheads="1"/>
              </p:cNvSpPr>
              <p:nvPr/>
            </p:nvSpPr>
            <p:spPr bwMode="auto">
              <a:xfrm>
                <a:off x="1900" y="912"/>
                <a:ext cx="212" cy="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a:solidFill>
                      <a:srgbClr val="FF00FF"/>
                    </a:solidFill>
                    <a:latin typeface="Times" pitchFamily="2" charset="0"/>
                  </a:rPr>
                  <a:t>a</a:t>
                </a:r>
                <a:endParaRPr lang="en-US" altLang="en-US">
                  <a:solidFill>
                    <a:srgbClr val="FF00FF"/>
                  </a:solidFill>
                  <a:latin typeface="Times" pitchFamily="2" charset="0"/>
                </a:endParaRPr>
              </a:p>
            </p:txBody>
          </p:sp>
          <p:sp>
            <p:nvSpPr>
              <p:cNvPr id="50224" name="Text Box 29">
                <a:extLst>
                  <a:ext uri="{FF2B5EF4-FFF2-40B4-BE49-F238E27FC236}">
                    <a16:creationId xmlns:a16="http://schemas.microsoft.com/office/drawing/2014/main" id="{F68A9234-41D8-5537-E8FB-B623F31A57B3}"/>
                  </a:ext>
                </a:extLst>
              </p:cNvPr>
              <p:cNvSpPr txBox="1">
                <a:spLocks noChangeArrowheads="1"/>
              </p:cNvSpPr>
              <p:nvPr/>
            </p:nvSpPr>
            <p:spPr bwMode="auto">
              <a:xfrm>
                <a:off x="2160" y="720"/>
                <a:ext cx="191" cy="3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FF00FF"/>
                    </a:solidFill>
                    <a:latin typeface="Times" pitchFamily="2" charset="0"/>
                  </a:rPr>
                  <a:t>t</a:t>
                </a:r>
                <a:endParaRPr lang="en-US" altLang="en-US">
                  <a:solidFill>
                    <a:srgbClr val="FF00FF"/>
                  </a:solidFill>
                  <a:latin typeface="Times" pitchFamily="2" charset="0"/>
                </a:endParaRPr>
              </a:p>
            </p:txBody>
          </p:sp>
          <p:sp>
            <p:nvSpPr>
              <p:cNvPr id="50225" name="Text Box 30">
                <a:extLst>
                  <a:ext uri="{FF2B5EF4-FFF2-40B4-BE49-F238E27FC236}">
                    <a16:creationId xmlns:a16="http://schemas.microsoft.com/office/drawing/2014/main" id="{E93C1E15-6394-8829-A43D-F6E37B49E9BD}"/>
                  </a:ext>
                </a:extLst>
              </p:cNvPr>
              <p:cNvSpPr txBox="1">
                <a:spLocks noChangeArrowheads="1"/>
              </p:cNvSpPr>
              <p:nvPr/>
            </p:nvSpPr>
            <p:spPr bwMode="auto">
              <a:xfrm>
                <a:off x="2412" y="624"/>
                <a:ext cx="228" cy="3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FF00FF"/>
                    </a:solidFill>
                    <a:latin typeface="Times" pitchFamily="2" charset="0"/>
                  </a:rPr>
                  <a:t>o</a:t>
                </a:r>
                <a:endParaRPr lang="en-US" altLang="en-US">
                  <a:solidFill>
                    <a:srgbClr val="FF00FF"/>
                  </a:solidFill>
                  <a:latin typeface="Times" pitchFamily="2" charset="0"/>
                </a:endParaRPr>
              </a:p>
            </p:txBody>
          </p:sp>
        </p:grpSp>
        <p:grpSp>
          <p:nvGrpSpPr>
            <p:cNvPr id="50185" name="Group 31">
              <a:extLst>
                <a:ext uri="{FF2B5EF4-FFF2-40B4-BE49-F238E27FC236}">
                  <a16:creationId xmlns:a16="http://schemas.microsoft.com/office/drawing/2014/main" id="{150C73B6-F7BC-ECDA-197F-F94A9FFD91E0}"/>
                </a:ext>
              </a:extLst>
            </p:cNvPr>
            <p:cNvGrpSpPr>
              <a:grpSpLocks/>
            </p:cNvGrpSpPr>
            <p:nvPr/>
          </p:nvGrpSpPr>
          <p:grpSpPr bwMode="auto">
            <a:xfrm>
              <a:off x="576" y="1296"/>
              <a:ext cx="2160" cy="807"/>
              <a:chOff x="576" y="393"/>
              <a:chExt cx="2160" cy="807"/>
            </a:xfrm>
            <a:grpFill/>
          </p:grpSpPr>
          <p:sp>
            <p:nvSpPr>
              <p:cNvPr id="50200" name="Line 32">
                <a:extLst>
                  <a:ext uri="{FF2B5EF4-FFF2-40B4-BE49-F238E27FC236}">
                    <a16:creationId xmlns:a16="http://schemas.microsoft.com/office/drawing/2014/main" id="{C324D51C-B2E5-E86A-0B77-E0192F805EA3}"/>
                  </a:ext>
                </a:extLst>
              </p:cNvPr>
              <p:cNvSpPr>
                <a:spLocks noChangeShapeType="1"/>
              </p:cNvSpPr>
              <p:nvPr/>
            </p:nvSpPr>
            <p:spPr bwMode="auto">
              <a:xfrm>
                <a:off x="576" y="432"/>
                <a:ext cx="2160" cy="0"/>
              </a:xfrm>
              <a:prstGeom prst="line">
                <a:avLst/>
              </a:prstGeom>
              <a:grpFill/>
              <a:ln w="9525">
                <a:solidFill>
                  <a:schemeClr val="tx1"/>
                </a:solidFill>
                <a:round/>
                <a:headEnd/>
                <a:tailEnd/>
              </a:ln>
            </p:spPr>
            <p:txBody>
              <a:bodyPr wrap="none" anchor="ctr"/>
              <a:lstStyle/>
              <a:p>
                <a:endParaRPr lang="en-US"/>
              </a:p>
            </p:txBody>
          </p:sp>
          <p:sp>
            <p:nvSpPr>
              <p:cNvPr id="50201" name="Line 33">
                <a:extLst>
                  <a:ext uri="{FF2B5EF4-FFF2-40B4-BE49-F238E27FC236}">
                    <a16:creationId xmlns:a16="http://schemas.microsoft.com/office/drawing/2014/main" id="{FB67059F-66C1-822C-A7EC-AC46FFA1FD1A}"/>
                  </a:ext>
                </a:extLst>
              </p:cNvPr>
              <p:cNvSpPr>
                <a:spLocks noChangeShapeType="1"/>
              </p:cNvSpPr>
              <p:nvPr/>
            </p:nvSpPr>
            <p:spPr bwMode="auto">
              <a:xfrm flipV="1">
                <a:off x="576" y="576"/>
                <a:ext cx="2160" cy="0"/>
              </a:xfrm>
              <a:prstGeom prst="line">
                <a:avLst/>
              </a:prstGeom>
              <a:grpFill/>
              <a:ln w="9525">
                <a:solidFill>
                  <a:schemeClr val="tx1"/>
                </a:solidFill>
                <a:round/>
                <a:headEnd/>
                <a:tailEnd/>
              </a:ln>
            </p:spPr>
            <p:txBody>
              <a:bodyPr wrap="none" anchor="ctr"/>
              <a:lstStyle/>
              <a:p>
                <a:endParaRPr lang="en-US"/>
              </a:p>
            </p:txBody>
          </p:sp>
          <p:sp>
            <p:nvSpPr>
              <p:cNvPr id="50202" name="Line 34">
                <a:extLst>
                  <a:ext uri="{FF2B5EF4-FFF2-40B4-BE49-F238E27FC236}">
                    <a16:creationId xmlns:a16="http://schemas.microsoft.com/office/drawing/2014/main" id="{49D5ACE8-1D06-029B-F839-B82C7ED421E8}"/>
                  </a:ext>
                </a:extLst>
              </p:cNvPr>
              <p:cNvSpPr>
                <a:spLocks noChangeShapeType="1"/>
              </p:cNvSpPr>
              <p:nvPr/>
            </p:nvSpPr>
            <p:spPr bwMode="auto">
              <a:xfrm>
                <a:off x="576" y="720"/>
                <a:ext cx="2160" cy="0"/>
              </a:xfrm>
              <a:prstGeom prst="line">
                <a:avLst/>
              </a:prstGeom>
              <a:grpFill/>
              <a:ln w="9525">
                <a:solidFill>
                  <a:schemeClr val="tx1"/>
                </a:solidFill>
                <a:round/>
                <a:headEnd/>
                <a:tailEnd/>
              </a:ln>
            </p:spPr>
            <p:txBody>
              <a:bodyPr wrap="none" anchor="ctr"/>
              <a:lstStyle/>
              <a:p>
                <a:endParaRPr lang="en-US"/>
              </a:p>
            </p:txBody>
          </p:sp>
          <p:sp>
            <p:nvSpPr>
              <p:cNvPr id="50203" name="Line 35">
                <a:extLst>
                  <a:ext uri="{FF2B5EF4-FFF2-40B4-BE49-F238E27FC236}">
                    <a16:creationId xmlns:a16="http://schemas.microsoft.com/office/drawing/2014/main" id="{4CA45CA1-5BDE-135A-DB4A-16DB9CE46206}"/>
                  </a:ext>
                </a:extLst>
              </p:cNvPr>
              <p:cNvSpPr>
                <a:spLocks noChangeShapeType="1"/>
              </p:cNvSpPr>
              <p:nvPr/>
            </p:nvSpPr>
            <p:spPr bwMode="auto">
              <a:xfrm>
                <a:off x="576" y="864"/>
                <a:ext cx="2160" cy="0"/>
              </a:xfrm>
              <a:prstGeom prst="line">
                <a:avLst/>
              </a:prstGeom>
              <a:grpFill/>
              <a:ln w="9525">
                <a:solidFill>
                  <a:schemeClr val="tx1"/>
                </a:solidFill>
                <a:round/>
                <a:headEnd/>
                <a:tailEnd/>
              </a:ln>
            </p:spPr>
            <p:txBody>
              <a:bodyPr wrap="none" anchor="ctr"/>
              <a:lstStyle/>
              <a:p>
                <a:endParaRPr lang="en-US"/>
              </a:p>
            </p:txBody>
          </p:sp>
          <p:sp>
            <p:nvSpPr>
              <p:cNvPr id="50204" name="Line 36">
                <a:extLst>
                  <a:ext uri="{FF2B5EF4-FFF2-40B4-BE49-F238E27FC236}">
                    <a16:creationId xmlns:a16="http://schemas.microsoft.com/office/drawing/2014/main" id="{18270869-BE44-600B-A408-CCE91DC6A4CA}"/>
                  </a:ext>
                </a:extLst>
              </p:cNvPr>
              <p:cNvSpPr>
                <a:spLocks noChangeShapeType="1"/>
              </p:cNvSpPr>
              <p:nvPr/>
            </p:nvSpPr>
            <p:spPr bwMode="auto">
              <a:xfrm flipV="1">
                <a:off x="576" y="1008"/>
                <a:ext cx="2160" cy="0"/>
              </a:xfrm>
              <a:prstGeom prst="line">
                <a:avLst/>
              </a:prstGeom>
              <a:grpFill/>
              <a:ln w="9525">
                <a:solidFill>
                  <a:schemeClr val="tx1"/>
                </a:solidFill>
                <a:round/>
                <a:headEnd/>
                <a:tailEnd/>
              </a:ln>
            </p:spPr>
            <p:txBody>
              <a:bodyPr wrap="none" anchor="ctr"/>
              <a:lstStyle/>
              <a:p>
                <a:endParaRPr lang="en-US"/>
              </a:p>
            </p:txBody>
          </p:sp>
          <p:sp>
            <p:nvSpPr>
              <p:cNvPr id="50205" name="Text Box 37">
                <a:extLst>
                  <a:ext uri="{FF2B5EF4-FFF2-40B4-BE49-F238E27FC236}">
                    <a16:creationId xmlns:a16="http://schemas.microsoft.com/office/drawing/2014/main" id="{D447B48C-F67B-C73D-BA46-4B09D48CCC24}"/>
                  </a:ext>
                </a:extLst>
              </p:cNvPr>
              <p:cNvSpPr txBox="1">
                <a:spLocks noChangeArrowheads="1"/>
              </p:cNvSpPr>
              <p:nvPr/>
            </p:nvSpPr>
            <p:spPr bwMode="auto">
              <a:xfrm>
                <a:off x="768" y="393"/>
                <a:ext cx="228" cy="3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00FF00"/>
                    </a:solidFill>
                    <a:latin typeface="Times" pitchFamily="2" charset="0"/>
                  </a:rPr>
                  <a:t>o</a:t>
                </a:r>
                <a:endParaRPr lang="en-US" altLang="en-US">
                  <a:solidFill>
                    <a:srgbClr val="00FF00"/>
                  </a:solidFill>
                  <a:latin typeface="Times" pitchFamily="2" charset="0"/>
                </a:endParaRPr>
              </a:p>
            </p:txBody>
          </p:sp>
          <p:sp>
            <p:nvSpPr>
              <p:cNvPr id="50206" name="Text Box 38">
                <a:extLst>
                  <a:ext uri="{FF2B5EF4-FFF2-40B4-BE49-F238E27FC236}">
                    <a16:creationId xmlns:a16="http://schemas.microsoft.com/office/drawing/2014/main" id="{7230AA4C-C3E2-3D56-CF72-7C8C5E1D2F85}"/>
                  </a:ext>
                </a:extLst>
              </p:cNvPr>
              <p:cNvSpPr txBox="1">
                <a:spLocks noChangeArrowheads="1"/>
              </p:cNvSpPr>
              <p:nvPr/>
            </p:nvSpPr>
            <p:spPr bwMode="auto">
              <a:xfrm>
                <a:off x="997" y="624"/>
                <a:ext cx="203" cy="3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00FF00"/>
                    </a:solidFill>
                    <a:latin typeface="Times" pitchFamily="2" charset="0"/>
                  </a:rPr>
                  <a:t>s</a:t>
                </a:r>
              </a:p>
            </p:txBody>
          </p:sp>
          <p:sp>
            <p:nvSpPr>
              <p:cNvPr id="50207" name="Text Box 39">
                <a:extLst>
                  <a:ext uri="{FF2B5EF4-FFF2-40B4-BE49-F238E27FC236}">
                    <a16:creationId xmlns:a16="http://schemas.microsoft.com/office/drawing/2014/main" id="{BFFA4E04-9961-5365-3911-8FD6D7EB4B05}"/>
                  </a:ext>
                </a:extLst>
              </p:cNvPr>
              <p:cNvSpPr txBox="1">
                <a:spLocks noChangeArrowheads="1"/>
              </p:cNvSpPr>
              <p:nvPr/>
            </p:nvSpPr>
            <p:spPr bwMode="auto">
              <a:xfrm>
                <a:off x="1248" y="537"/>
                <a:ext cx="191" cy="3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00FF00"/>
                    </a:solidFill>
                    <a:latin typeface="Times" pitchFamily="2" charset="0"/>
                  </a:rPr>
                  <a:t>t</a:t>
                </a:r>
                <a:endParaRPr lang="en-US" altLang="en-US">
                  <a:solidFill>
                    <a:srgbClr val="00FF00"/>
                  </a:solidFill>
                  <a:latin typeface="Times" pitchFamily="2" charset="0"/>
                </a:endParaRPr>
              </a:p>
            </p:txBody>
          </p:sp>
          <p:sp>
            <p:nvSpPr>
              <p:cNvPr id="50208" name="Text Box 40">
                <a:extLst>
                  <a:ext uri="{FF2B5EF4-FFF2-40B4-BE49-F238E27FC236}">
                    <a16:creationId xmlns:a16="http://schemas.microsoft.com/office/drawing/2014/main" id="{1F8FBC15-4020-35A9-3D12-2E82FF2B85F4}"/>
                  </a:ext>
                </a:extLst>
              </p:cNvPr>
              <p:cNvSpPr txBox="1">
                <a:spLocks noChangeArrowheads="1"/>
              </p:cNvSpPr>
              <p:nvPr/>
            </p:nvSpPr>
            <p:spPr bwMode="auto">
              <a:xfrm>
                <a:off x="1440" y="787"/>
                <a:ext cx="178" cy="3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00FF00"/>
                    </a:solidFill>
                    <a:latin typeface="Times" pitchFamily="2" charset="0"/>
                  </a:rPr>
                  <a:t>i</a:t>
                </a:r>
                <a:endParaRPr lang="en-US" altLang="en-US">
                  <a:solidFill>
                    <a:srgbClr val="00FF00"/>
                  </a:solidFill>
                  <a:latin typeface="Times" pitchFamily="2" charset="0"/>
                </a:endParaRPr>
              </a:p>
            </p:txBody>
          </p:sp>
          <p:sp>
            <p:nvSpPr>
              <p:cNvPr id="50209" name="Text Box 41">
                <a:extLst>
                  <a:ext uri="{FF2B5EF4-FFF2-40B4-BE49-F238E27FC236}">
                    <a16:creationId xmlns:a16="http://schemas.microsoft.com/office/drawing/2014/main" id="{4CC4EB16-55CB-EE14-AC37-6E17D188690E}"/>
                  </a:ext>
                </a:extLst>
              </p:cNvPr>
              <p:cNvSpPr txBox="1">
                <a:spLocks noChangeArrowheads="1"/>
              </p:cNvSpPr>
              <p:nvPr/>
            </p:nvSpPr>
            <p:spPr bwMode="auto">
              <a:xfrm>
                <a:off x="1680" y="681"/>
                <a:ext cx="241" cy="3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00FF00"/>
                    </a:solidFill>
                    <a:latin typeface="Times" pitchFamily="2" charset="0"/>
                  </a:rPr>
                  <a:t>n</a:t>
                </a:r>
                <a:endParaRPr lang="en-US" altLang="en-US">
                  <a:solidFill>
                    <a:srgbClr val="00FF00"/>
                  </a:solidFill>
                  <a:latin typeface="Times" pitchFamily="2" charset="0"/>
                </a:endParaRPr>
              </a:p>
            </p:txBody>
          </p:sp>
          <p:sp>
            <p:nvSpPr>
              <p:cNvPr id="50210" name="Text Box 42">
                <a:extLst>
                  <a:ext uri="{FF2B5EF4-FFF2-40B4-BE49-F238E27FC236}">
                    <a16:creationId xmlns:a16="http://schemas.microsoft.com/office/drawing/2014/main" id="{C72D21AA-DCA4-8DC8-168E-43CA9143224B}"/>
                  </a:ext>
                </a:extLst>
              </p:cNvPr>
              <p:cNvSpPr txBox="1">
                <a:spLocks noChangeArrowheads="1"/>
              </p:cNvSpPr>
              <p:nvPr/>
            </p:nvSpPr>
            <p:spPr bwMode="auto">
              <a:xfrm>
                <a:off x="1900" y="912"/>
                <a:ext cx="212" cy="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a:solidFill>
                      <a:srgbClr val="00FF00"/>
                    </a:solidFill>
                    <a:latin typeface="Times" pitchFamily="2" charset="0"/>
                  </a:rPr>
                  <a:t>a</a:t>
                </a:r>
                <a:endParaRPr lang="en-US" altLang="en-US">
                  <a:solidFill>
                    <a:srgbClr val="00FF00"/>
                  </a:solidFill>
                  <a:latin typeface="Times" pitchFamily="2" charset="0"/>
                </a:endParaRPr>
              </a:p>
            </p:txBody>
          </p:sp>
          <p:sp>
            <p:nvSpPr>
              <p:cNvPr id="50211" name="Text Box 43">
                <a:extLst>
                  <a:ext uri="{FF2B5EF4-FFF2-40B4-BE49-F238E27FC236}">
                    <a16:creationId xmlns:a16="http://schemas.microsoft.com/office/drawing/2014/main" id="{FBADB7F8-20C9-826D-065E-F65972E94C57}"/>
                  </a:ext>
                </a:extLst>
              </p:cNvPr>
              <p:cNvSpPr txBox="1">
                <a:spLocks noChangeArrowheads="1"/>
              </p:cNvSpPr>
              <p:nvPr/>
            </p:nvSpPr>
            <p:spPr bwMode="auto">
              <a:xfrm>
                <a:off x="2160" y="720"/>
                <a:ext cx="191" cy="3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00FF00"/>
                    </a:solidFill>
                    <a:latin typeface="Times" pitchFamily="2" charset="0"/>
                  </a:rPr>
                  <a:t>t</a:t>
                </a:r>
                <a:endParaRPr lang="en-US" altLang="en-US">
                  <a:solidFill>
                    <a:srgbClr val="00FF00"/>
                  </a:solidFill>
                  <a:latin typeface="Times" pitchFamily="2" charset="0"/>
                </a:endParaRPr>
              </a:p>
            </p:txBody>
          </p:sp>
          <p:sp>
            <p:nvSpPr>
              <p:cNvPr id="50212" name="Text Box 44">
                <a:extLst>
                  <a:ext uri="{FF2B5EF4-FFF2-40B4-BE49-F238E27FC236}">
                    <a16:creationId xmlns:a16="http://schemas.microsoft.com/office/drawing/2014/main" id="{14D46E6E-D137-B666-228F-060AF648EC2D}"/>
                  </a:ext>
                </a:extLst>
              </p:cNvPr>
              <p:cNvSpPr txBox="1">
                <a:spLocks noChangeArrowheads="1"/>
              </p:cNvSpPr>
              <p:nvPr/>
            </p:nvSpPr>
            <p:spPr bwMode="auto">
              <a:xfrm>
                <a:off x="2412" y="624"/>
                <a:ext cx="228" cy="3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00FF00"/>
                    </a:solidFill>
                    <a:latin typeface="Times" pitchFamily="2" charset="0"/>
                  </a:rPr>
                  <a:t>o</a:t>
                </a:r>
                <a:endParaRPr lang="en-US" altLang="en-US">
                  <a:solidFill>
                    <a:srgbClr val="00FF00"/>
                  </a:solidFill>
                  <a:latin typeface="Times" pitchFamily="2" charset="0"/>
                </a:endParaRPr>
              </a:p>
            </p:txBody>
          </p:sp>
        </p:grpSp>
        <p:grpSp>
          <p:nvGrpSpPr>
            <p:cNvPr id="50186" name="Group 45">
              <a:extLst>
                <a:ext uri="{FF2B5EF4-FFF2-40B4-BE49-F238E27FC236}">
                  <a16:creationId xmlns:a16="http://schemas.microsoft.com/office/drawing/2014/main" id="{609EEF54-0F1B-63E3-18FA-3B2F63114BC4}"/>
                </a:ext>
              </a:extLst>
            </p:cNvPr>
            <p:cNvGrpSpPr>
              <a:grpSpLocks/>
            </p:cNvGrpSpPr>
            <p:nvPr/>
          </p:nvGrpSpPr>
          <p:grpSpPr bwMode="auto">
            <a:xfrm>
              <a:off x="2592" y="1296"/>
              <a:ext cx="2160" cy="807"/>
              <a:chOff x="576" y="393"/>
              <a:chExt cx="2160" cy="807"/>
            </a:xfrm>
            <a:grpFill/>
          </p:grpSpPr>
          <p:sp>
            <p:nvSpPr>
              <p:cNvPr id="50187" name="Line 46">
                <a:extLst>
                  <a:ext uri="{FF2B5EF4-FFF2-40B4-BE49-F238E27FC236}">
                    <a16:creationId xmlns:a16="http://schemas.microsoft.com/office/drawing/2014/main" id="{77E4731F-2A4A-9AC4-8644-0669FAB00583}"/>
                  </a:ext>
                </a:extLst>
              </p:cNvPr>
              <p:cNvSpPr>
                <a:spLocks noChangeShapeType="1"/>
              </p:cNvSpPr>
              <p:nvPr/>
            </p:nvSpPr>
            <p:spPr bwMode="auto">
              <a:xfrm>
                <a:off x="576" y="432"/>
                <a:ext cx="2160" cy="0"/>
              </a:xfrm>
              <a:prstGeom prst="line">
                <a:avLst/>
              </a:prstGeom>
              <a:grpFill/>
              <a:ln w="9525">
                <a:solidFill>
                  <a:schemeClr val="tx1"/>
                </a:solidFill>
                <a:round/>
                <a:headEnd/>
                <a:tailEnd/>
              </a:ln>
            </p:spPr>
            <p:txBody>
              <a:bodyPr wrap="none" anchor="ctr"/>
              <a:lstStyle/>
              <a:p>
                <a:endParaRPr lang="en-US"/>
              </a:p>
            </p:txBody>
          </p:sp>
          <p:sp>
            <p:nvSpPr>
              <p:cNvPr id="50188" name="Line 47">
                <a:extLst>
                  <a:ext uri="{FF2B5EF4-FFF2-40B4-BE49-F238E27FC236}">
                    <a16:creationId xmlns:a16="http://schemas.microsoft.com/office/drawing/2014/main" id="{D9C66A2A-2740-1690-E03A-AF276D26E6AD}"/>
                  </a:ext>
                </a:extLst>
              </p:cNvPr>
              <p:cNvSpPr>
                <a:spLocks noChangeShapeType="1"/>
              </p:cNvSpPr>
              <p:nvPr/>
            </p:nvSpPr>
            <p:spPr bwMode="auto">
              <a:xfrm flipV="1">
                <a:off x="576" y="576"/>
                <a:ext cx="2160" cy="0"/>
              </a:xfrm>
              <a:prstGeom prst="line">
                <a:avLst/>
              </a:prstGeom>
              <a:grpFill/>
              <a:ln w="9525">
                <a:solidFill>
                  <a:schemeClr val="tx1"/>
                </a:solidFill>
                <a:round/>
                <a:headEnd/>
                <a:tailEnd/>
              </a:ln>
            </p:spPr>
            <p:txBody>
              <a:bodyPr wrap="none" anchor="ctr"/>
              <a:lstStyle/>
              <a:p>
                <a:endParaRPr lang="en-US"/>
              </a:p>
            </p:txBody>
          </p:sp>
          <p:sp>
            <p:nvSpPr>
              <p:cNvPr id="50189" name="Line 48">
                <a:extLst>
                  <a:ext uri="{FF2B5EF4-FFF2-40B4-BE49-F238E27FC236}">
                    <a16:creationId xmlns:a16="http://schemas.microsoft.com/office/drawing/2014/main" id="{3E068396-1031-335B-A997-AA9CB12BB28E}"/>
                  </a:ext>
                </a:extLst>
              </p:cNvPr>
              <p:cNvSpPr>
                <a:spLocks noChangeShapeType="1"/>
              </p:cNvSpPr>
              <p:nvPr/>
            </p:nvSpPr>
            <p:spPr bwMode="auto">
              <a:xfrm>
                <a:off x="576" y="720"/>
                <a:ext cx="2160" cy="0"/>
              </a:xfrm>
              <a:prstGeom prst="line">
                <a:avLst/>
              </a:prstGeom>
              <a:grpFill/>
              <a:ln w="9525">
                <a:solidFill>
                  <a:schemeClr val="tx1"/>
                </a:solidFill>
                <a:round/>
                <a:headEnd/>
                <a:tailEnd/>
              </a:ln>
            </p:spPr>
            <p:txBody>
              <a:bodyPr wrap="none" anchor="ctr"/>
              <a:lstStyle/>
              <a:p>
                <a:endParaRPr lang="en-US"/>
              </a:p>
            </p:txBody>
          </p:sp>
          <p:sp>
            <p:nvSpPr>
              <p:cNvPr id="50190" name="Line 49">
                <a:extLst>
                  <a:ext uri="{FF2B5EF4-FFF2-40B4-BE49-F238E27FC236}">
                    <a16:creationId xmlns:a16="http://schemas.microsoft.com/office/drawing/2014/main" id="{F4C83830-CB22-796D-CA33-74318BEAD7E0}"/>
                  </a:ext>
                </a:extLst>
              </p:cNvPr>
              <p:cNvSpPr>
                <a:spLocks noChangeShapeType="1"/>
              </p:cNvSpPr>
              <p:nvPr/>
            </p:nvSpPr>
            <p:spPr bwMode="auto">
              <a:xfrm>
                <a:off x="576" y="864"/>
                <a:ext cx="2160" cy="0"/>
              </a:xfrm>
              <a:prstGeom prst="line">
                <a:avLst/>
              </a:prstGeom>
              <a:grpFill/>
              <a:ln w="9525">
                <a:solidFill>
                  <a:schemeClr val="tx1"/>
                </a:solidFill>
                <a:round/>
                <a:headEnd/>
                <a:tailEnd/>
              </a:ln>
            </p:spPr>
            <p:txBody>
              <a:bodyPr wrap="none" anchor="ctr"/>
              <a:lstStyle/>
              <a:p>
                <a:endParaRPr lang="en-US"/>
              </a:p>
            </p:txBody>
          </p:sp>
          <p:sp>
            <p:nvSpPr>
              <p:cNvPr id="50191" name="Line 50">
                <a:extLst>
                  <a:ext uri="{FF2B5EF4-FFF2-40B4-BE49-F238E27FC236}">
                    <a16:creationId xmlns:a16="http://schemas.microsoft.com/office/drawing/2014/main" id="{B306E70A-2FB0-318D-F349-36D043B5E48B}"/>
                  </a:ext>
                </a:extLst>
              </p:cNvPr>
              <p:cNvSpPr>
                <a:spLocks noChangeShapeType="1"/>
              </p:cNvSpPr>
              <p:nvPr/>
            </p:nvSpPr>
            <p:spPr bwMode="auto">
              <a:xfrm flipV="1">
                <a:off x="576" y="1008"/>
                <a:ext cx="2160" cy="0"/>
              </a:xfrm>
              <a:prstGeom prst="line">
                <a:avLst/>
              </a:prstGeom>
              <a:grpFill/>
              <a:ln w="9525">
                <a:solidFill>
                  <a:schemeClr val="tx1"/>
                </a:solidFill>
                <a:round/>
                <a:headEnd/>
                <a:tailEnd/>
              </a:ln>
            </p:spPr>
            <p:txBody>
              <a:bodyPr wrap="none" anchor="ctr"/>
              <a:lstStyle/>
              <a:p>
                <a:endParaRPr lang="en-US"/>
              </a:p>
            </p:txBody>
          </p:sp>
          <p:sp>
            <p:nvSpPr>
              <p:cNvPr id="50192" name="Text Box 51">
                <a:extLst>
                  <a:ext uri="{FF2B5EF4-FFF2-40B4-BE49-F238E27FC236}">
                    <a16:creationId xmlns:a16="http://schemas.microsoft.com/office/drawing/2014/main" id="{03666B98-E9D1-C008-B111-79971A509AC2}"/>
                  </a:ext>
                </a:extLst>
              </p:cNvPr>
              <p:cNvSpPr txBox="1">
                <a:spLocks noChangeArrowheads="1"/>
              </p:cNvSpPr>
              <p:nvPr/>
            </p:nvSpPr>
            <p:spPr bwMode="auto">
              <a:xfrm>
                <a:off x="768" y="393"/>
                <a:ext cx="228" cy="3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FFFF00"/>
                    </a:solidFill>
                    <a:latin typeface="Times" pitchFamily="2" charset="0"/>
                  </a:rPr>
                  <a:t>o</a:t>
                </a:r>
                <a:endParaRPr lang="en-US" altLang="en-US">
                  <a:solidFill>
                    <a:srgbClr val="FFFF00"/>
                  </a:solidFill>
                  <a:latin typeface="Times" pitchFamily="2" charset="0"/>
                </a:endParaRPr>
              </a:p>
            </p:txBody>
          </p:sp>
          <p:sp>
            <p:nvSpPr>
              <p:cNvPr id="50193" name="Text Box 52">
                <a:extLst>
                  <a:ext uri="{FF2B5EF4-FFF2-40B4-BE49-F238E27FC236}">
                    <a16:creationId xmlns:a16="http://schemas.microsoft.com/office/drawing/2014/main" id="{2562EFBE-0AC7-2D40-A9E1-77A3E9DB5870}"/>
                  </a:ext>
                </a:extLst>
              </p:cNvPr>
              <p:cNvSpPr txBox="1">
                <a:spLocks noChangeArrowheads="1"/>
              </p:cNvSpPr>
              <p:nvPr/>
            </p:nvSpPr>
            <p:spPr bwMode="auto">
              <a:xfrm>
                <a:off x="997" y="624"/>
                <a:ext cx="203" cy="3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FFFF00"/>
                    </a:solidFill>
                    <a:latin typeface="Times" pitchFamily="2" charset="0"/>
                  </a:rPr>
                  <a:t>s</a:t>
                </a:r>
              </a:p>
            </p:txBody>
          </p:sp>
          <p:sp>
            <p:nvSpPr>
              <p:cNvPr id="50194" name="Text Box 53">
                <a:extLst>
                  <a:ext uri="{FF2B5EF4-FFF2-40B4-BE49-F238E27FC236}">
                    <a16:creationId xmlns:a16="http://schemas.microsoft.com/office/drawing/2014/main" id="{C9811CBE-0BB6-FB85-F7AF-4B1F2FBEDFE7}"/>
                  </a:ext>
                </a:extLst>
              </p:cNvPr>
              <p:cNvSpPr txBox="1">
                <a:spLocks noChangeArrowheads="1"/>
              </p:cNvSpPr>
              <p:nvPr/>
            </p:nvSpPr>
            <p:spPr bwMode="auto">
              <a:xfrm>
                <a:off x="1248" y="537"/>
                <a:ext cx="191" cy="3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FFFF00"/>
                    </a:solidFill>
                    <a:latin typeface="Times" pitchFamily="2" charset="0"/>
                  </a:rPr>
                  <a:t>t</a:t>
                </a:r>
                <a:endParaRPr lang="en-US" altLang="en-US">
                  <a:solidFill>
                    <a:srgbClr val="FFFF00"/>
                  </a:solidFill>
                  <a:latin typeface="Times" pitchFamily="2" charset="0"/>
                </a:endParaRPr>
              </a:p>
            </p:txBody>
          </p:sp>
          <p:sp>
            <p:nvSpPr>
              <p:cNvPr id="50195" name="Text Box 54">
                <a:extLst>
                  <a:ext uri="{FF2B5EF4-FFF2-40B4-BE49-F238E27FC236}">
                    <a16:creationId xmlns:a16="http://schemas.microsoft.com/office/drawing/2014/main" id="{C4CA6665-3629-0E69-1A0C-7F59ECEBEFA2}"/>
                  </a:ext>
                </a:extLst>
              </p:cNvPr>
              <p:cNvSpPr txBox="1">
                <a:spLocks noChangeArrowheads="1"/>
              </p:cNvSpPr>
              <p:nvPr/>
            </p:nvSpPr>
            <p:spPr bwMode="auto">
              <a:xfrm>
                <a:off x="1440" y="787"/>
                <a:ext cx="178" cy="3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FFFF00"/>
                    </a:solidFill>
                    <a:latin typeface="Times" pitchFamily="2" charset="0"/>
                  </a:rPr>
                  <a:t>i</a:t>
                </a:r>
                <a:endParaRPr lang="en-US" altLang="en-US">
                  <a:solidFill>
                    <a:srgbClr val="FFFF00"/>
                  </a:solidFill>
                  <a:latin typeface="Times" pitchFamily="2" charset="0"/>
                </a:endParaRPr>
              </a:p>
            </p:txBody>
          </p:sp>
          <p:sp>
            <p:nvSpPr>
              <p:cNvPr id="50196" name="Text Box 55">
                <a:extLst>
                  <a:ext uri="{FF2B5EF4-FFF2-40B4-BE49-F238E27FC236}">
                    <a16:creationId xmlns:a16="http://schemas.microsoft.com/office/drawing/2014/main" id="{385C92B8-E922-0FB4-CC1C-AD7C65387DC8}"/>
                  </a:ext>
                </a:extLst>
              </p:cNvPr>
              <p:cNvSpPr txBox="1">
                <a:spLocks noChangeArrowheads="1"/>
              </p:cNvSpPr>
              <p:nvPr/>
            </p:nvSpPr>
            <p:spPr bwMode="auto">
              <a:xfrm>
                <a:off x="1680" y="681"/>
                <a:ext cx="241" cy="3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FFFF00"/>
                    </a:solidFill>
                    <a:latin typeface="Times" pitchFamily="2" charset="0"/>
                  </a:rPr>
                  <a:t>n</a:t>
                </a:r>
                <a:endParaRPr lang="en-US" altLang="en-US">
                  <a:solidFill>
                    <a:srgbClr val="FFFF00"/>
                  </a:solidFill>
                  <a:latin typeface="Times" pitchFamily="2" charset="0"/>
                </a:endParaRPr>
              </a:p>
            </p:txBody>
          </p:sp>
          <p:sp>
            <p:nvSpPr>
              <p:cNvPr id="50197" name="Text Box 56">
                <a:extLst>
                  <a:ext uri="{FF2B5EF4-FFF2-40B4-BE49-F238E27FC236}">
                    <a16:creationId xmlns:a16="http://schemas.microsoft.com/office/drawing/2014/main" id="{C30A012E-206F-A405-2FB8-0FF815EB68C1}"/>
                  </a:ext>
                </a:extLst>
              </p:cNvPr>
              <p:cNvSpPr txBox="1">
                <a:spLocks noChangeArrowheads="1"/>
              </p:cNvSpPr>
              <p:nvPr/>
            </p:nvSpPr>
            <p:spPr bwMode="auto">
              <a:xfrm>
                <a:off x="1900" y="912"/>
                <a:ext cx="212" cy="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a:solidFill>
                      <a:srgbClr val="FFFF00"/>
                    </a:solidFill>
                    <a:latin typeface="Times" pitchFamily="2" charset="0"/>
                  </a:rPr>
                  <a:t>a</a:t>
                </a:r>
                <a:endParaRPr lang="en-US" altLang="en-US">
                  <a:solidFill>
                    <a:srgbClr val="FFFF00"/>
                  </a:solidFill>
                  <a:latin typeface="Times" pitchFamily="2" charset="0"/>
                </a:endParaRPr>
              </a:p>
            </p:txBody>
          </p:sp>
          <p:sp>
            <p:nvSpPr>
              <p:cNvPr id="50198" name="Text Box 57">
                <a:extLst>
                  <a:ext uri="{FF2B5EF4-FFF2-40B4-BE49-F238E27FC236}">
                    <a16:creationId xmlns:a16="http://schemas.microsoft.com/office/drawing/2014/main" id="{C25C3F3B-15D4-4313-2978-9396E7127093}"/>
                  </a:ext>
                </a:extLst>
              </p:cNvPr>
              <p:cNvSpPr txBox="1">
                <a:spLocks noChangeArrowheads="1"/>
              </p:cNvSpPr>
              <p:nvPr/>
            </p:nvSpPr>
            <p:spPr bwMode="auto">
              <a:xfrm>
                <a:off x="2160" y="720"/>
                <a:ext cx="191" cy="3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FFFF00"/>
                    </a:solidFill>
                    <a:latin typeface="Times" pitchFamily="2" charset="0"/>
                  </a:rPr>
                  <a:t>t</a:t>
                </a:r>
                <a:endParaRPr lang="en-US" altLang="en-US">
                  <a:solidFill>
                    <a:srgbClr val="FFFF00"/>
                  </a:solidFill>
                  <a:latin typeface="Times" pitchFamily="2" charset="0"/>
                </a:endParaRPr>
              </a:p>
            </p:txBody>
          </p:sp>
          <p:sp>
            <p:nvSpPr>
              <p:cNvPr id="50199" name="Text Box 58">
                <a:extLst>
                  <a:ext uri="{FF2B5EF4-FFF2-40B4-BE49-F238E27FC236}">
                    <a16:creationId xmlns:a16="http://schemas.microsoft.com/office/drawing/2014/main" id="{6981B166-8A00-FB98-E946-CA0EE56F3300}"/>
                  </a:ext>
                </a:extLst>
              </p:cNvPr>
              <p:cNvSpPr txBox="1">
                <a:spLocks noChangeArrowheads="1"/>
              </p:cNvSpPr>
              <p:nvPr/>
            </p:nvSpPr>
            <p:spPr bwMode="auto">
              <a:xfrm>
                <a:off x="2412" y="624"/>
                <a:ext cx="228" cy="3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FFFF00"/>
                    </a:solidFill>
                    <a:latin typeface="Times" pitchFamily="2" charset="0"/>
                  </a:rPr>
                  <a:t>o</a:t>
                </a:r>
                <a:endParaRPr lang="en-US" altLang="en-US">
                  <a:solidFill>
                    <a:srgbClr val="FFFF00"/>
                  </a:solidFill>
                  <a:latin typeface="Times" pitchFamily="2" charset="0"/>
                </a:endParaRPr>
              </a:p>
            </p:txBody>
          </p:sp>
        </p:grpSp>
      </p:grpSp>
      <p:sp>
        <p:nvSpPr>
          <p:cNvPr id="50179" name="Text Box 59">
            <a:extLst>
              <a:ext uri="{FF2B5EF4-FFF2-40B4-BE49-F238E27FC236}">
                <a16:creationId xmlns:a16="http://schemas.microsoft.com/office/drawing/2014/main" id="{295D8726-A3EA-FB02-3DB8-C95BC2496F2D}"/>
              </a:ext>
            </a:extLst>
          </p:cNvPr>
          <p:cNvSpPr txBox="1">
            <a:spLocks noChangeArrowheads="1"/>
          </p:cNvSpPr>
          <p:nvPr/>
        </p:nvSpPr>
        <p:spPr bwMode="auto">
          <a:xfrm>
            <a:off x="685800" y="5181600"/>
            <a:ext cx="7488238" cy="884238"/>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FontTx/>
              <a:buChar char="•"/>
            </a:pPr>
            <a:r>
              <a:rPr lang="en-US" altLang="en-US" sz="2800" b="1">
                <a:latin typeface="Times" pitchFamily="2" charset="0"/>
              </a:rPr>
              <a:t> </a:t>
            </a:r>
            <a:r>
              <a:rPr lang="en-US" altLang="en-US" b="1" i="1">
                <a:latin typeface="Times" pitchFamily="2" charset="0"/>
              </a:rPr>
              <a:t>An Italian word that means </a:t>
            </a:r>
            <a:r>
              <a:rPr lang="ja-JP" altLang="en-US" b="1" i="1">
                <a:latin typeface="Times" pitchFamily="2" charset="0"/>
              </a:rPr>
              <a:t>“</a:t>
            </a:r>
            <a:r>
              <a:rPr lang="en-US" altLang="ja-JP" b="1" i="1">
                <a:latin typeface="Times" pitchFamily="2" charset="0"/>
              </a:rPr>
              <a:t>obstinate</a:t>
            </a:r>
            <a:r>
              <a:rPr lang="ja-JP" altLang="en-US" b="1" i="1">
                <a:latin typeface="Times" pitchFamily="2" charset="0"/>
              </a:rPr>
              <a:t>”</a:t>
            </a:r>
            <a:r>
              <a:rPr lang="en-US" altLang="ja-JP" b="1" i="1">
                <a:latin typeface="Times" pitchFamily="2" charset="0"/>
              </a:rPr>
              <a:t> or </a:t>
            </a:r>
            <a:r>
              <a:rPr lang="ja-JP" altLang="en-US" b="1" i="1">
                <a:latin typeface="Times" pitchFamily="2" charset="0"/>
              </a:rPr>
              <a:t>“</a:t>
            </a:r>
            <a:r>
              <a:rPr lang="en-US" altLang="ja-JP" b="1" i="1">
                <a:latin typeface="Times" pitchFamily="2" charset="0"/>
              </a:rPr>
              <a:t>stubborn</a:t>
            </a:r>
            <a:r>
              <a:rPr lang="ja-JP" altLang="en-US" b="1" i="1">
                <a:latin typeface="Times" pitchFamily="2" charset="0"/>
              </a:rPr>
              <a:t>”</a:t>
            </a:r>
            <a:endParaRPr lang="en-US" altLang="ja-JP" b="1" i="1">
              <a:latin typeface="Times" pitchFamily="2" charset="0"/>
            </a:endParaRPr>
          </a:p>
          <a:p>
            <a:pPr>
              <a:buFontTx/>
              <a:buChar char="•"/>
            </a:pPr>
            <a:r>
              <a:rPr lang="en-US" altLang="en-US" b="1" i="1">
                <a:latin typeface="Times" pitchFamily="2" charset="0"/>
              </a:rPr>
              <a:t> A figure that repeats over and over, usually in the bass</a:t>
            </a:r>
          </a:p>
        </p:txBody>
      </p:sp>
      <p:sp>
        <p:nvSpPr>
          <p:cNvPr id="50180" name="Rectangle 61">
            <a:extLst>
              <a:ext uri="{FF2B5EF4-FFF2-40B4-BE49-F238E27FC236}">
                <a16:creationId xmlns:a16="http://schemas.microsoft.com/office/drawing/2014/main" id="{294F4545-99B4-AF36-7AF3-F6C344DB8C3B}"/>
              </a:ext>
            </a:extLst>
          </p:cNvPr>
          <p:cNvSpPr>
            <a:spLocks noChangeArrowheads="1"/>
          </p:cNvSpPr>
          <p:nvPr/>
        </p:nvSpPr>
        <p:spPr bwMode="auto">
          <a:xfrm>
            <a:off x="838200" y="1249363"/>
            <a:ext cx="1689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3200" b="1" dirty="0"/>
              <a:t>Ostinato</a:t>
            </a:r>
          </a:p>
        </p:txBody>
      </p:sp>
      <p:sp>
        <p:nvSpPr>
          <p:cNvPr id="50181" name="Rectangle 62">
            <a:extLst>
              <a:ext uri="{FF2B5EF4-FFF2-40B4-BE49-F238E27FC236}">
                <a16:creationId xmlns:a16="http://schemas.microsoft.com/office/drawing/2014/main" id="{4796C8C8-F14A-E883-A047-B46C56C692A0}"/>
              </a:ext>
            </a:extLst>
          </p:cNvPr>
          <p:cNvSpPr>
            <a:spLocks noChangeArrowheads="1"/>
          </p:cNvSpPr>
          <p:nvPr/>
        </p:nvSpPr>
        <p:spPr bwMode="auto">
          <a:xfrm>
            <a:off x="461963" y="4095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50182" name="Rectangle 63">
            <a:extLst>
              <a:ext uri="{FF2B5EF4-FFF2-40B4-BE49-F238E27FC236}">
                <a16:creationId xmlns:a16="http://schemas.microsoft.com/office/drawing/2014/main" id="{804E802F-9260-4858-0F0C-9A646A6F2191}"/>
              </a:ext>
            </a:extLst>
          </p:cNvPr>
          <p:cNvSpPr>
            <a:spLocks noChangeArrowheads="1"/>
          </p:cNvSpPr>
          <p:nvPr/>
        </p:nvSpPr>
        <p:spPr bwMode="auto">
          <a:xfrm>
            <a:off x="76200" y="76200"/>
            <a:ext cx="8991600" cy="1219200"/>
          </a:xfrm>
          <a:prstGeom prst="rect">
            <a:avLst/>
          </a:prstGeom>
          <a:solidFill>
            <a:srgbClr val="002060"/>
          </a:solidFill>
          <a:ln>
            <a:noFill/>
          </a:ln>
        </p:spPr>
        <p:txBody>
          <a:bodyPr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4000" b="1" dirty="0">
                <a:solidFill>
                  <a:srgbClr val="000000"/>
                </a:solidFill>
              </a:rPr>
              <a:t> </a:t>
            </a:r>
            <a:r>
              <a:rPr lang="en-US" altLang="en-US" sz="4000" b="1" dirty="0"/>
              <a:t>The Development of Classical Forms</a:t>
            </a:r>
            <a:br>
              <a:rPr lang="en-US" altLang="en-US" sz="4000" b="1" dirty="0"/>
            </a:br>
            <a:r>
              <a:rPr lang="en-US" altLang="en-US" sz="3200" b="1" dirty="0"/>
              <a:t>Expanding Musical Ideas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B151A95C-5026-6F09-F565-E26A3735B4E1}"/>
              </a:ext>
            </a:extLst>
          </p:cNvPr>
          <p:cNvSpPr>
            <a:spLocks noGrp="1" noChangeArrowheads="1"/>
          </p:cNvSpPr>
          <p:nvPr>
            <p:ph type="title"/>
          </p:nvPr>
        </p:nvSpPr>
        <p:spPr>
          <a:xfrm>
            <a:off x="0" y="0"/>
            <a:ext cx="9144000" cy="1295400"/>
          </a:xfrm>
          <a:solidFill>
            <a:srgbClr val="002060"/>
          </a:solidFill>
        </p:spPr>
        <p:txBody>
          <a:bodyPr>
            <a:normAutofit fontScale="90000"/>
          </a:bodyPr>
          <a:lstStyle/>
          <a:p>
            <a:pPr algn="ctr" eaLnBrk="1" hangingPunct="1"/>
            <a:r>
              <a:rPr lang="en-US" altLang="en-US" dirty="0">
                <a:latin typeface="Times New Roman" panose="02020603050405020304" pitchFamily="18" charset="0"/>
                <a:ea typeface="ＭＳ Ｐゴシック" panose="020B0600070205080204" pitchFamily="34" charset="-128"/>
              </a:rPr>
              <a:t>The Development of Classical Forms</a:t>
            </a:r>
            <a:br>
              <a:rPr lang="en-US" altLang="en-US" dirty="0">
                <a:latin typeface="Times New Roman" panose="02020603050405020304" pitchFamily="18" charset="0"/>
                <a:ea typeface="ＭＳ Ｐゴシック" panose="020B0600070205080204" pitchFamily="34" charset="-128"/>
              </a:rPr>
            </a:br>
            <a:r>
              <a:rPr lang="en-US" altLang="en-US" sz="3200" dirty="0">
                <a:latin typeface="Times New Roman" panose="02020603050405020304" pitchFamily="18" charset="0"/>
                <a:ea typeface="ＭＳ Ｐゴシック" panose="020B0600070205080204" pitchFamily="34" charset="-128"/>
              </a:rPr>
              <a:t>Classical Forms</a:t>
            </a:r>
          </a:p>
        </p:txBody>
      </p:sp>
      <p:sp>
        <p:nvSpPr>
          <p:cNvPr id="52226" name="Rectangle 3">
            <a:extLst>
              <a:ext uri="{FF2B5EF4-FFF2-40B4-BE49-F238E27FC236}">
                <a16:creationId xmlns:a16="http://schemas.microsoft.com/office/drawing/2014/main" id="{EB3D0002-5C9F-6067-9B54-455365B6C3D2}"/>
              </a:ext>
            </a:extLst>
          </p:cNvPr>
          <p:cNvSpPr>
            <a:spLocks noGrp="1" noChangeArrowheads="1"/>
          </p:cNvSpPr>
          <p:nvPr>
            <p:ph idx="1"/>
          </p:nvPr>
        </p:nvSpPr>
        <p:spPr>
          <a:xfrm>
            <a:off x="457200" y="1676400"/>
            <a:ext cx="2286000" cy="533400"/>
          </a:xfrm>
          <a:solidFill>
            <a:srgbClr val="002060"/>
          </a:solidFill>
        </p:spPr>
        <p:txBody>
          <a:bodyPr/>
          <a:lstStyle/>
          <a:p>
            <a:pPr marL="466725" indent="-466725" eaLnBrk="1" hangingPunct="1">
              <a:lnSpc>
                <a:spcPct val="90000"/>
              </a:lnSpc>
              <a:buFontTx/>
              <a:buNone/>
            </a:pPr>
            <a:r>
              <a:rPr lang="en-US" altLang="en-US" i="1" dirty="0">
                <a:latin typeface="Times New Roman" panose="02020603050405020304" pitchFamily="18" charset="0"/>
                <a:ea typeface="ＭＳ Ｐゴシック" panose="020B0600070205080204" pitchFamily="34" charset="-128"/>
              </a:rPr>
              <a:t>Absolute music</a:t>
            </a:r>
          </a:p>
        </p:txBody>
      </p:sp>
      <p:sp>
        <p:nvSpPr>
          <p:cNvPr id="52228" name="Rectangle 6">
            <a:extLst>
              <a:ext uri="{FF2B5EF4-FFF2-40B4-BE49-F238E27FC236}">
                <a16:creationId xmlns:a16="http://schemas.microsoft.com/office/drawing/2014/main" id="{78A08716-F6A1-0DB6-AC90-95AAB27CD20F}"/>
              </a:ext>
            </a:extLst>
          </p:cNvPr>
          <p:cNvSpPr>
            <a:spLocks noChangeArrowheads="1"/>
          </p:cNvSpPr>
          <p:nvPr/>
        </p:nvSpPr>
        <p:spPr bwMode="auto">
          <a:xfrm>
            <a:off x="431800" y="3192463"/>
            <a:ext cx="4535488" cy="1989137"/>
          </a:xfrm>
          <a:prstGeom prst="rect">
            <a:avLst/>
          </a:prstGeom>
          <a:solidFill>
            <a:srgbClr val="002060"/>
          </a:solidFill>
          <a:ln w="9525">
            <a:solidFill>
              <a:schemeClr val="tx1"/>
            </a:solidFill>
            <a:miter lim="800000"/>
            <a:headEnd/>
            <a:tailEnd/>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800" b="1" dirty="0"/>
              <a:t>Symphony &amp; String Quartet</a:t>
            </a:r>
            <a:endParaRPr lang="en-US" altLang="en-US" dirty="0"/>
          </a:p>
          <a:p>
            <a:pPr eaLnBrk="1" hangingPunct="1">
              <a:buFontTx/>
              <a:buChar char="•"/>
            </a:pPr>
            <a:r>
              <a:rPr lang="en-US" altLang="en-US" dirty="0"/>
              <a:t> I – Fast</a:t>
            </a:r>
          </a:p>
          <a:p>
            <a:pPr eaLnBrk="1" hangingPunct="1">
              <a:buFontTx/>
              <a:buChar char="•"/>
            </a:pPr>
            <a:r>
              <a:rPr lang="en-US" altLang="en-US" dirty="0"/>
              <a:t> II – Slow</a:t>
            </a:r>
          </a:p>
          <a:p>
            <a:pPr eaLnBrk="1" hangingPunct="1">
              <a:buFontTx/>
              <a:buChar char="•"/>
            </a:pPr>
            <a:r>
              <a:rPr lang="en-US" altLang="en-US" dirty="0"/>
              <a:t> III – Triple-meter dance</a:t>
            </a:r>
          </a:p>
          <a:p>
            <a:pPr eaLnBrk="1" hangingPunct="1">
              <a:buFontTx/>
              <a:buChar char="•"/>
            </a:pPr>
            <a:r>
              <a:rPr lang="en-US" altLang="en-US" dirty="0"/>
              <a:t> IV – Fast</a:t>
            </a:r>
          </a:p>
        </p:txBody>
      </p:sp>
      <p:sp>
        <p:nvSpPr>
          <p:cNvPr id="52229" name="Rectangle 7">
            <a:extLst>
              <a:ext uri="{FF2B5EF4-FFF2-40B4-BE49-F238E27FC236}">
                <a16:creationId xmlns:a16="http://schemas.microsoft.com/office/drawing/2014/main" id="{1BFE8D02-CA16-66C4-6373-E4146964F169}"/>
              </a:ext>
            </a:extLst>
          </p:cNvPr>
          <p:cNvSpPr>
            <a:spLocks noChangeArrowheads="1"/>
          </p:cNvSpPr>
          <p:nvPr/>
        </p:nvSpPr>
        <p:spPr bwMode="auto">
          <a:xfrm>
            <a:off x="5349875" y="3200400"/>
            <a:ext cx="3117850" cy="1624013"/>
          </a:xfrm>
          <a:prstGeom prst="rect">
            <a:avLst/>
          </a:prstGeom>
          <a:solidFill>
            <a:srgbClr val="002060"/>
          </a:solidFill>
          <a:ln w="9525">
            <a:solidFill>
              <a:schemeClr val="tx1"/>
            </a:solidFill>
            <a:miter lim="800000"/>
            <a:headEnd/>
            <a:tailEnd/>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800" b="1" dirty="0"/>
              <a:t>Sonata &amp; Concerto</a:t>
            </a:r>
            <a:endParaRPr lang="en-US" altLang="en-US" dirty="0"/>
          </a:p>
          <a:p>
            <a:pPr eaLnBrk="1" hangingPunct="1">
              <a:buFontTx/>
              <a:buChar char="•"/>
            </a:pPr>
            <a:r>
              <a:rPr lang="en-US" altLang="en-US" dirty="0"/>
              <a:t> I – Fast</a:t>
            </a:r>
          </a:p>
          <a:p>
            <a:pPr eaLnBrk="1" hangingPunct="1">
              <a:buFontTx/>
              <a:buChar char="•"/>
            </a:pPr>
            <a:r>
              <a:rPr lang="en-US" altLang="en-US" dirty="0"/>
              <a:t> II – Slow</a:t>
            </a:r>
          </a:p>
          <a:p>
            <a:pPr eaLnBrk="1" hangingPunct="1">
              <a:buFontTx/>
              <a:buChar char="•"/>
            </a:pPr>
            <a:r>
              <a:rPr lang="en-US" altLang="en-US" dirty="0"/>
              <a:t> III – Fast</a:t>
            </a:r>
          </a:p>
        </p:txBody>
      </p:sp>
      <p:sp>
        <p:nvSpPr>
          <p:cNvPr id="52230" name="Rectangle 9">
            <a:extLst>
              <a:ext uri="{FF2B5EF4-FFF2-40B4-BE49-F238E27FC236}">
                <a16:creationId xmlns:a16="http://schemas.microsoft.com/office/drawing/2014/main" id="{B9616EB3-4D65-110B-E85D-6FBF0E075387}"/>
              </a:ext>
            </a:extLst>
          </p:cNvPr>
          <p:cNvSpPr>
            <a:spLocks noChangeArrowheads="1"/>
          </p:cNvSpPr>
          <p:nvPr/>
        </p:nvSpPr>
        <p:spPr bwMode="auto">
          <a:xfrm>
            <a:off x="1143000" y="5653088"/>
            <a:ext cx="4191000" cy="366712"/>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dirty="0">
                <a:hlinkClick r:id="rId3" action="ppaction://hlinkfile"/>
              </a:rPr>
              <a:t>Beethoven: </a:t>
            </a:r>
            <a:r>
              <a:rPr lang="en-US" altLang="en-US" sz="1800" b="1" i="1" dirty="0">
                <a:hlinkClick r:id="rId3" action="ppaction://hlinkfile"/>
              </a:rPr>
              <a:t>String Quartet in C Op. 59, IV</a:t>
            </a:r>
            <a:endParaRPr lang="en-US" altLang="en-US" sz="1800" b="1" i="1" dirty="0"/>
          </a:p>
        </p:txBody>
      </p:sp>
      <p:sp>
        <p:nvSpPr>
          <p:cNvPr id="52231" name="Rectangle 10">
            <a:extLst>
              <a:ext uri="{FF2B5EF4-FFF2-40B4-BE49-F238E27FC236}">
                <a16:creationId xmlns:a16="http://schemas.microsoft.com/office/drawing/2014/main" id="{87DE7FE5-5A75-C004-5D7D-BAF44A79632E}"/>
              </a:ext>
            </a:extLst>
          </p:cNvPr>
          <p:cNvSpPr>
            <a:spLocks noChangeArrowheads="1"/>
          </p:cNvSpPr>
          <p:nvPr/>
        </p:nvSpPr>
        <p:spPr bwMode="auto">
          <a:xfrm>
            <a:off x="5556250" y="5334000"/>
            <a:ext cx="3200400" cy="366713"/>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dirty="0">
                <a:hlinkClick r:id="rId4" action="ppaction://hlinkfile"/>
              </a:rPr>
              <a:t>Mozart: </a:t>
            </a:r>
            <a:r>
              <a:rPr lang="en-US" altLang="en-US" sz="1800" b="1" i="1" dirty="0">
                <a:hlinkClick r:id="rId4" action="ppaction://hlinkfile"/>
              </a:rPr>
              <a:t>Piano Concerto No. 21</a:t>
            </a:r>
            <a:endParaRPr lang="en-US" altLang="en-US" sz="1800" b="1" i="1" dirty="0"/>
          </a:p>
        </p:txBody>
      </p:sp>
      <p:sp>
        <p:nvSpPr>
          <p:cNvPr id="52232" name="Rectangle 11">
            <a:extLst>
              <a:ext uri="{FF2B5EF4-FFF2-40B4-BE49-F238E27FC236}">
                <a16:creationId xmlns:a16="http://schemas.microsoft.com/office/drawing/2014/main" id="{6A752AB5-9482-22E3-3CC2-0BD0695590AA}"/>
              </a:ext>
            </a:extLst>
          </p:cNvPr>
          <p:cNvSpPr>
            <a:spLocks noChangeArrowheads="1"/>
          </p:cNvSpPr>
          <p:nvPr/>
        </p:nvSpPr>
        <p:spPr bwMode="auto">
          <a:xfrm>
            <a:off x="5543550" y="4967288"/>
            <a:ext cx="3187700" cy="366712"/>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dirty="0">
                <a:hlinkClick r:id="rId5" action="ppaction://hlinkfile"/>
              </a:rPr>
              <a:t>Beethoven: Piano Sonata No. 8</a:t>
            </a:r>
            <a:endParaRPr lang="en-US" altLang="en-US" sz="1800" b="1" i="1" dirty="0"/>
          </a:p>
        </p:txBody>
      </p:sp>
      <p:sp>
        <p:nvSpPr>
          <p:cNvPr id="52233" name="Text Box 12">
            <a:extLst>
              <a:ext uri="{FF2B5EF4-FFF2-40B4-BE49-F238E27FC236}">
                <a16:creationId xmlns:a16="http://schemas.microsoft.com/office/drawing/2014/main" id="{CC78E4A6-4D3A-AE50-328D-546686A99F05}"/>
              </a:ext>
            </a:extLst>
          </p:cNvPr>
          <p:cNvSpPr txBox="1">
            <a:spLocks noChangeArrowheads="1"/>
          </p:cNvSpPr>
          <p:nvPr/>
        </p:nvSpPr>
        <p:spPr bwMode="auto">
          <a:xfrm>
            <a:off x="1066800" y="2362200"/>
            <a:ext cx="3240088" cy="457200"/>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buFontTx/>
              <a:buChar char="•"/>
            </a:pPr>
            <a:r>
              <a:rPr lang="en-US" altLang="en-US" b="1" i="1" dirty="0"/>
              <a:t>  Multimovement cycles</a:t>
            </a:r>
          </a:p>
        </p:txBody>
      </p:sp>
      <p:sp>
        <p:nvSpPr>
          <p:cNvPr id="52234" name="Rectangle 14">
            <a:extLst>
              <a:ext uri="{FF2B5EF4-FFF2-40B4-BE49-F238E27FC236}">
                <a16:creationId xmlns:a16="http://schemas.microsoft.com/office/drawing/2014/main" id="{689F1805-74A6-DDF2-6145-9D83AC8ED126}"/>
              </a:ext>
            </a:extLst>
          </p:cNvPr>
          <p:cNvSpPr>
            <a:spLocks noChangeArrowheads="1"/>
          </p:cNvSpPr>
          <p:nvPr/>
        </p:nvSpPr>
        <p:spPr bwMode="auto">
          <a:xfrm>
            <a:off x="1143000" y="5272088"/>
            <a:ext cx="2965450" cy="366712"/>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dirty="0">
                <a:hlinkClick r:id="rId6" action="ppaction://hlinkfile"/>
              </a:rPr>
              <a:t>Mozart: Symphony No. 40, I</a:t>
            </a:r>
            <a:endParaRPr lang="en-US" altLang="en-US" sz="1800" b="1" dirty="0"/>
          </a:p>
        </p:txBody>
      </p:sp>
      <p:sp>
        <p:nvSpPr>
          <p:cNvPr id="52235" name="Rectangle 4">
            <a:extLst>
              <a:ext uri="{FF2B5EF4-FFF2-40B4-BE49-F238E27FC236}">
                <a16:creationId xmlns:a16="http://schemas.microsoft.com/office/drawing/2014/main" id="{D45B6CEF-6998-C81D-89D0-DEB666755979}"/>
              </a:ext>
            </a:extLst>
          </p:cNvPr>
          <p:cNvSpPr>
            <a:spLocks noChangeArrowheads="1"/>
          </p:cNvSpPr>
          <p:nvPr/>
        </p:nvSpPr>
        <p:spPr bwMode="auto">
          <a:xfrm>
            <a:off x="4953000" y="1752600"/>
            <a:ext cx="3067050" cy="366713"/>
          </a:xfrm>
          <a:prstGeom prst="rect">
            <a:avLst/>
          </a:prstGeom>
          <a:solidFill>
            <a:srgbClr val="002060"/>
          </a:solid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dirty="0">
                <a:hlinkClick r:id="rId7" action="ppaction://hlinkfile">
                  <a:extLst>
                    <a:ext uri="{A12FA001-AC4F-418D-AE19-62706E023703}">
                      <ahyp:hlinkClr xmlns:ahyp="http://schemas.microsoft.com/office/drawing/2018/hyperlinkcolor" val="tx"/>
                    </a:ext>
                  </a:extLst>
                </a:hlinkClick>
              </a:rPr>
              <a:t>Mozart: </a:t>
            </a:r>
            <a:r>
              <a:rPr lang="en-US" altLang="en-US" sz="1800" b="1" i="1" dirty="0">
                <a:hlinkClick r:id="rId7" action="ppaction://hlinkfile">
                  <a:extLst>
                    <a:ext uri="{A12FA001-AC4F-418D-AE19-62706E023703}">
                      <ahyp:hlinkClr xmlns:ahyp="http://schemas.microsoft.com/office/drawing/2018/hyperlinkcolor" val="tx"/>
                    </a:ext>
                  </a:extLst>
                </a:hlinkClick>
              </a:rPr>
              <a:t>Sinfonia Concertante</a:t>
            </a:r>
            <a:endParaRPr lang="en-US" altLang="en-US" sz="1800" b="1"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8029C197-D9FD-8976-243B-0F4A7A561629}"/>
              </a:ext>
            </a:extLst>
          </p:cNvPr>
          <p:cNvSpPr>
            <a:spLocks noGrp="1" noChangeArrowheads="1"/>
          </p:cNvSpPr>
          <p:nvPr>
            <p:ph type="title"/>
          </p:nvPr>
        </p:nvSpPr>
        <p:spPr>
          <a:xfrm>
            <a:off x="152400" y="76200"/>
            <a:ext cx="8915400" cy="1143000"/>
          </a:xfrm>
          <a:solidFill>
            <a:srgbClr val="002060"/>
          </a:solidFill>
        </p:spPr>
        <p:txBody>
          <a:bodyPr>
            <a:normAutofit fontScale="90000"/>
          </a:bodyPr>
          <a:lstStyle/>
          <a:p>
            <a:pPr algn="ctr" eaLnBrk="1" hangingPunct="1"/>
            <a:r>
              <a:rPr lang="en-US" altLang="en-US" dirty="0">
                <a:latin typeface="Times New Roman" panose="02020603050405020304" pitchFamily="18" charset="0"/>
                <a:ea typeface="ＭＳ Ｐゴシック" panose="020B0600070205080204" pitchFamily="34" charset="-128"/>
              </a:rPr>
              <a:t>The Development of Classical Forms</a:t>
            </a:r>
            <a:br>
              <a:rPr lang="en-US" altLang="en-US" dirty="0">
                <a:latin typeface="Times New Roman" panose="02020603050405020304" pitchFamily="18" charset="0"/>
                <a:ea typeface="ＭＳ Ｐゴシック" panose="020B0600070205080204" pitchFamily="34" charset="-128"/>
              </a:rPr>
            </a:br>
            <a:r>
              <a:rPr lang="en-US" altLang="en-US" sz="3200" dirty="0">
                <a:latin typeface="Times New Roman" panose="02020603050405020304" pitchFamily="18" charset="0"/>
                <a:ea typeface="ＭＳ Ｐゴシック" panose="020B0600070205080204" pitchFamily="34" charset="-128"/>
              </a:rPr>
              <a:t>The First Movement (I)</a:t>
            </a:r>
            <a:r>
              <a:rPr lang="en-US" altLang="en-US" dirty="0">
                <a:latin typeface="Times New Roman" panose="02020603050405020304" pitchFamily="18" charset="0"/>
                <a:ea typeface="ＭＳ Ｐゴシック" panose="020B0600070205080204" pitchFamily="34" charset="-128"/>
              </a:rPr>
              <a:t> </a:t>
            </a:r>
          </a:p>
        </p:txBody>
      </p:sp>
      <p:sp>
        <p:nvSpPr>
          <p:cNvPr id="54274" name="Rectangle 3">
            <a:extLst>
              <a:ext uri="{FF2B5EF4-FFF2-40B4-BE49-F238E27FC236}">
                <a16:creationId xmlns:a16="http://schemas.microsoft.com/office/drawing/2014/main" id="{BF8DF5C5-E67A-1DC7-1116-C8C7CDCFB24A}"/>
              </a:ext>
            </a:extLst>
          </p:cNvPr>
          <p:cNvSpPr>
            <a:spLocks noGrp="1" noChangeArrowheads="1"/>
          </p:cNvSpPr>
          <p:nvPr>
            <p:ph idx="1"/>
          </p:nvPr>
        </p:nvSpPr>
        <p:spPr>
          <a:xfrm>
            <a:off x="457200" y="1447800"/>
            <a:ext cx="4419600" cy="606422"/>
          </a:xfrm>
          <a:solidFill>
            <a:srgbClr val="002060"/>
          </a:solidFill>
          <a:ln>
            <a:solidFill>
              <a:srgbClr val="92D050"/>
            </a:solidFill>
          </a:ln>
        </p:spPr>
        <p:txBody>
          <a:bodyPr/>
          <a:lstStyle/>
          <a:p>
            <a:pPr marL="466725" indent="-466725" eaLnBrk="1" hangingPunct="1">
              <a:buFontTx/>
              <a:buNone/>
            </a:pPr>
            <a:r>
              <a:rPr lang="en-US" altLang="en-US" i="1" dirty="0">
                <a:latin typeface="Times New Roman" panose="02020603050405020304" pitchFamily="18" charset="0"/>
                <a:ea typeface="ＭＳ Ｐゴシック" panose="020B0600070205080204" pitchFamily="34" charset="-128"/>
              </a:rPr>
              <a:t>Sonata-allegro form</a:t>
            </a:r>
            <a:r>
              <a:rPr lang="en-US" altLang="en-US" dirty="0">
                <a:latin typeface="Times New Roman" panose="02020603050405020304" pitchFamily="18" charset="0"/>
                <a:ea typeface="ＭＳ Ｐゴシック" panose="020B0600070205080204" pitchFamily="34" charset="-128"/>
              </a:rPr>
              <a:t> /</a:t>
            </a:r>
            <a:r>
              <a:rPr lang="en-US" altLang="en-US" i="1" dirty="0">
                <a:latin typeface="Times New Roman" panose="02020603050405020304" pitchFamily="18" charset="0"/>
                <a:ea typeface="ＭＳ Ｐゴシック" panose="020B0600070205080204" pitchFamily="34" charset="-128"/>
              </a:rPr>
              <a:t>sonata form</a:t>
            </a:r>
            <a:endParaRPr lang="en-US" altLang="en-US" dirty="0">
              <a:latin typeface="Times New Roman" panose="02020603050405020304" pitchFamily="18" charset="0"/>
              <a:ea typeface="ＭＳ Ｐゴシック" panose="020B0600070205080204" pitchFamily="34" charset="-128"/>
            </a:endParaRPr>
          </a:p>
        </p:txBody>
      </p:sp>
      <p:sp>
        <p:nvSpPr>
          <p:cNvPr id="54276" name="Rectangle 4">
            <a:extLst>
              <a:ext uri="{FF2B5EF4-FFF2-40B4-BE49-F238E27FC236}">
                <a16:creationId xmlns:a16="http://schemas.microsoft.com/office/drawing/2014/main" id="{5D9EF3FC-B5EA-8F4F-BB84-C16A23A05938}"/>
              </a:ext>
            </a:extLst>
          </p:cNvPr>
          <p:cNvSpPr>
            <a:spLocks noChangeArrowheads="1"/>
          </p:cNvSpPr>
          <p:nvPr/>
        </p:nvSpPr>
        <p:spPr bwMode="auto">
          <a:xfrm>
            <a:off x="3865563" y="4637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54277" name="Line 41">
            <a:extLst>
              <a:ext uri="{FF2B5EF4-FFF2-40B4-BE49-F238E27FC236}">
                <a16:creationId xmlns:a16="http://schemas.microsoft.com/office/drawing/2014/main" id="{26DCF7CD-5301-5795-9C47-58608746EB8B}"/>
              </a:ext>
            </a:extLst>
          </p:cNvPr>
          <p:cNvSpPr>
            <a:spLocks noChangeShapeType="1"/>
          </p:cNvSpPr>
          <p:nvPr/>
        </p:nvSpPr>
        <p:spPr bwMode="auto">
          <a:xfrm>
            <a:off x="304800" y="4546600"/>
            <a:ext cx="838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78" name="Line 42">
            <a:extLst>
              <a:ext uri="{FF2B5EF4-FFF2-40B4-BE49-F238E27FC236}">
                <a16:creationId xmlns:a16="http://schemas.microsoft.com/office/drawing/2014/main" id="{4CB5444D-D5E6-7AD1-CE93-E093728FF629}"/>
              </a:ext>
            </a:extLst>
          </p:cNvPr>
          <p:cNvSpPr>
            <a:spLocks noChangeShapeType="1"/>
          </p:cNvSpPr>
          <p:nvPr/>
        </p:nvSpPr>
        <p:spPr bwMode="auto">
          <a:xfrm flipV="1">
            <a:off x="1143000" y="4013200"/>
            <a:ext cx="762000" cy="5334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79" name="Line 43">
            <a:extLst>
              <a:ext uri="{FF2B5EF4-FFF2-40B4-BE49-F238E27FC236}">
                <a16:creationId xmlns:a16="http://schemas.microsoft.com/office/drawing/2014/main" id="{76BE6274-B0D1-3FE2-6BAA-0D7B01AB70B1}"/>
              </a:ext>
            </a:extLst>
          </p:cNvPr>
          <p:cNvSpPr>
            <a:spLocks noChangeShapeType="1"/>
          </p:cNvSpPr>
          <p:nvPr/>
        </p:nvSpPr>
        <p:spPr bwMode="auto">
          <a:xfrm>
            <a:off x="1905000" y="4013200"/>
            <a:ext cx="17526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80" name="Freeform 44">
            <a:extLst>
              <a:ext uri="{FF2B5EF4-FFF2-40B4-BE49-F238E27FC236}">
                <a16:creationId xmlns:a16="http://schemas.microsoft.com/office/drawing/2014/main" id="{A3FE58FD-32C6-78D4-1A5A-ED5EAF4270E2}"/>
              </a:ext>
            </a:extLst>
          </p:cNvPr>
          <p:cNvSpPr>
            <a:spLocks/>
          </p:cNvSpPr>
          <p:nvPr/>
        </p:nvSpPr>
        <p:spPr bwMode="auto">
          <a:xfrm>
            <a:off x="3657600" y="3810000"/>
            <a:ext cx="1676400" cy="698500"/>
          </a:xfrm>
          <a:custGeom>
            <a:avLst/>
            <a:gdLst>
              <a:gd name="T0" fmla="*/ 0 w 1056"/>
              <a:gd name="T1" fmla="*/ 2147483647 h 440"/>
              <a:gd name="T2" fmla="*/ 2147483647 w 1056"/>
              <a:gd name="T3" fmla="*/ 2147483647 h 440"/>
              <a:gd name="T4" fmla="*/ 2147483647 w 1056"/>
              <a:gd name="T5" fmla="*/ 2147483647 h 440"/>
              <a:gd name="T6" fmla="*/ 2147483647 w 1056"/>
              <a:gd name="T7" fmla="*/ 2147483647 h 440"/>
              <a:gd name="T8" fmla="*/ 2147483647 w 1056"/>
              <a:gd name="T9" fmla="*/ 2147483647 h 440"/>
              <a:gd name="T10" fmla="*/ 2147483647 w 1056"/>
              <a:gd name="T11" fmla="*/ 2147483647 h 440"/>
              <a:gd name="T12" fmla="*/ 2147483647 w 1056"/>
              <a:gd name="T13" fmla="*/ 2147483647 h 440"/>
              <a:gd name="T14" fmla="*/ 2147483647 w 1056"/>
              <a:gd name="T15" fmla="*/ 2147483647 h 440"/>
              <a:gd name="T16" fmla="*/ 2147483647 w 1056"/>
              <a:gd name="T17" fmla="*/ 2147483647 h 4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6"/>
              <a:gd name="T28" fmla="*/ 0 h 440"/>
              <a:gd name="T29" fmla="*/ 1056 w 1056"/>
              <a:gd name="T30" fmla="*/ 440 h 4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6" h="440">
                <a:moveTo>
                  <a:pt x="0" y="128"/>
                </a:moveTo>
                <a:cubicBezTo>
                  <a:pt x="28" y="220"/>
                  <a:pt x="56" y="312"/>
                  <a:pt x="96" y="320"/>
                </a:cubicBezTo>
                <a:cubicBezTo>
                  <a:pt x="136" y="328"/>
                  <a:pt x="184" y="168"/>
                  <a:pt x="240" y="176"/>
                </a:cubicBezTo>
                <a:cubicBezTo>
                  <a:pt x="296" y="184"/>
                  <a:pt x="376" y="384"/>
                  <a:pt x="432" y="368"/>
                </a:cubicBezTo>
                <a:cubicBezTo>
                  <a:pt x="488" y="352"/>
                  <a:pt x="528" y="72"/>
                  <a:pt x="576" y="80"/>
                </a:cubicBezTo>
                <a:cubicBezTo>
                  <a:pt x="624" y="88"/>
                  <a:pt x="680" y="392"/>
                  <a:pt x="720" y="416"/>
                </a:cubicBezTo>
                <a:cubicBezTo>
                  <a:pt x="760" y="440"/>
                  <a:pt x="784" y="288"/>
                  <a:pt x="816" y="224"/>
                </a:cubicBezTo>
                <a:cubicBezTo>
                  <a:pt x="848" y="160"/>
                  <a:pt x="872" y="0"/>
                  <a:pt x="912" y="32"/>
                </a:cubicBezTo>
                <a:cubicBezTo>
                  <a:pt x="952" y="64"/>
                  <a:pt x="1032" y="352"/>
                  <a:pt x="1056" y="416"/>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81" name="Line 45">
            <a:extLst>
              <a:ext uri="{FF2B5EF4-FFF2-40B4-BE49-F238E27FC236}">
                <a16:creationId xmlns:a16="http://schemas.microsoft.com/office/drawing/2014/main" id="{4FD9C2B0-883C-44C1-B5F2-45618F796A80}"/>
              </a:ext>
            </a:extLst>
          </p:cNvPr>
          <p:cNvSpPr>
            <a:spLocks noChangeShapeType="1"/>
          </p:cNvSpPr>
          <p:nvPr/>
        </p:nvSpPr>
        <p:spPr bwMode="auto">
          <a:xfrm>
            <a:off x="5334000" y="4470400"/>
            <a:ext cx="3505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82" name="Rectangle 46">
            <a:extLst>
              <a:ext uri="{FF2B5EF4-FFF2-40B4-BE49-F238E27FC236}">
                <a16:creationId xmlns:a16="http://schemas.microsoft.com/office/drawing/2014/main" id="{4A8757FD-C06C-E489-058F-79F20A96B1C4}"/>
              </a:ext>
            </a:extLst>
          </p:cNvPr>
          <p:cNvSpPr>
            <a:spLocks noChangeArrowheads="1"/>
          </p:cNvSpPr>
          <p:nvPr/>
        </p:nvSpPr>
        <p:spPr bwMode="auto">
          <a:xfrm>
            <a:off x="336550" y="4576763"/>
            <a:ext cx="730250" cy="274637"/>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dirty="0"/>
              <a:t>Theme I</a:t>
            </a:r>
          </a:p>
        </p:txBody>
      </p:sp>
      <p:sp>
        <p:nvSpPr>
          <p:cNvPr id="54283" name="Line 47">
            <a:extLst>
              <a:ext uri="{FF2B5EF4-FFF2-40B4-BE49-F238E27FC236}">
                <a16:creationId xmlns:a16="http://schemas.microsoft.com/office/drawing/2014/main" id="{77F053EB-87FD-11F3-91C5-9399BE0C977D}"/>
              </a:ext>
            </a:extLst>
          </p:cNvPr>
          <p:cNvSpPr>
            <a:spLocks noChangeShapeType="1"/>
          </p:cNvSpPr>
          <p:nvPr/>
        </p:nvSpPr>
        <p:spPr bwMode="auto">
          <a:xfrm>
            <a:off x="2819400" y="4013200"/>
            <a:ext cx="0" cy="1524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84" name="Rectangle 48">
            <a:extLst>
              <a:ext uri="{FF2B5EF4-FFF2-40B4-BE49-F238E27FC236}">
                <a16:creationId xmlns:a16="http://schemas.microsoft.com/office/drawing/2014/main" id="{520C7859-4933-7BD1-13AA-CC66AEAC2E5A}"/>
              </a:ext>
            </a:extLst>
          </p:cNvPr>
          <p:cNvSpPr>
            <a:spLocks noChangeArrowheads="1"/>
          </p:cNvSpPr>
          <p:nvPr/>
        </p:nvSpPr>
        <p:spPr bwMode="auto">
          <a:xfrm>
            <a:off x="2819400" y="4013200"/>
            <a:ext cx="781050" cy="457200"/>
          </a:xfrm>
          <a:prstGeom prst="rect">
            <a:avLst/>
          </a:prstGeom>
          <a:solidFill>
            <a:srgbClr val="00B050"/>
          </a:solid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dirty="0"/>
              <a:t>Closing </a:t>
            </a:r>
          </a:p>
          <a:p>
            <a:r>
              <a:rPr lang="en-US" altLang="en-US" sz="1200" b="1" dirty="0"/>
              <a:t>Theme</a:t>
            </a:r>
          </a:p>
        </p:txBody>
      </p:sp>
      <p:sp>
        <p:nvSpPr>
          <p:cNvPr id="54285" name="Rectangle 49">
            <a:extLst>
              <a:ext uri="{FF2B5EF4-FFF2-40B4-BE49-F238E27FC236}">
                <a16:creationId xmlns:a16="http://schemas.microsoft.com/office/drawing/2014/main" id="{EBFC108D-571B-B984-7629-F6FFBDA07C63}"/>
              </a:ext>
            </a:extLst>
          </p:cNvPr>
          <p:cNvSpPr>
            <a:spLocks noChangeArrowheads="1"/>
          </p:cNvSpPr>
          <p:nvPr/>
        </p:nvSpPr>
        <p:spPr bwMode="auto">
          <a:xfrm>
            <a:off x="6754813" y="4546600"/>
            <a:ext cx="788987" cy="274638"/>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dirty="0"/>
              <a:t>Theme II</a:t>
            </a:r>
          </a:p>
        </p:txBody>
      </p:sp>
      <p:sp>
        <p:nvSpPr>
          <p:cNvPr id="54286" name="Line 50">
            <a:extLst>
              <a:ext uri="{FF2B5EF4-FFF2-40B4-BE49-F238E27FC236}">
                <a16:creationId xmlns:a16="http://schemas.microsoft.com/office/drawing/2014/main" id="{133A789E-8F80-EE9B-6DE0-A47E270DC04F}"/>
              </a:ext>
            </a:extLst>
          </p:cNvPr>
          <p:cNvSpPr>
            <a:spLocks noChangeShapeType="1"/>
          </p:cNvSpPr>
          <p:nvPr/>
        </p:nvSpPr>
        <p:spPr bwMode="auto">
          <a:xfrm flipH="1">
            <a:off x="6096000" y="4470400"/>
            <a:ext cx="0" cy="1524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87" name="Line 51">
            <a:extLst>
              <a:ext uri="{FF2B5EF4-FFF2-40B4-BE49-F238E27FC236}">
                <a16:creationId xmlns:a16="http://schemas.microsoft.com/office/drawing/2014/main" id="{FD9EBD1D-EC58-4B66-94D9-152EBEAA7D93}"/>
              </a:ext>
            </a:extLst>
          </p:cNvPr>
          <p:cNvSpPr>
            <a:spLocks noChangeShapeType="1"/>
          </p:cNvSpPr>
          <p:nvPr/>
        </p:nvSpPr>
        <p:spPr bwMode="auto">
          <a:xfrm>
            <a:off x="6781800" y="4470400"/>
            <a:ext cx="0" cy="1524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88" name="Rectangle 52">
            <a:extLst>
              <a:ext uri="{FF2B5EF4-FFF2-40B4-BE49-F238E27FC236}">
                <a16:creationId xmlns:a16="http://schemas.microsoft.com/office/drawing/2014/main" id="{A86BC1EB-2B13-8D12-5220-45277C0C2EF8}"/>
              </a:ext>
            </a:extLst>
          </p:cNvPr>
          <p:cNvSpPr>
            <a:spLocks noChangeArrowheads="1"/>
          </p:cNvSpPr>
          <p:nvPr/>
        </p:nvSpPr>
        <p:spPr bwMode="auto">
          <a:xfrm>
            <a:off x="5334000" y="4546600"/>
            <a:ext cx="730250" cy="274638"/>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dirty="0"/>
              <a:t>Theme I</a:t>
            </a:r>
          </a:p>
        </p:txBody>
      </p:sp>
      <p:sp>
        <p:nvSpPr>
          <p:cNvPr id="54289" name="Rectangle 53">
            <a:extLst>
              <a:ext uri="{FF2B5EF4-FFF2-40B4-BE49-F238E27FC236}">
                <a16:creationId xmlns:a16="http://schemas.microsoft.com/office/drawing/2014/main" id="{9981A762-1C1C-5AE1-CD40-4158C2169E06}"/>
              </a:ext>
            </a:extLst>
          </p:cNvPr>
          <p:cNvSpPr>
            <a:spLocks noChangeArrowheads="1"/>
          </p:cNvSpPr>
          <p:nvPr/>
        </p:nvSpPr>
        <p:spPr bwMode="auto">
          <a:xfrm>
            <a:off x="7524750" y="4546600"/>
            <a:ext cx="781050" cy="457200"/>
          </a:xfrm>
          <a:prstGeom prst="rect">
            <a:avLst/>
          </a:prstGeom>
          <a:solidFill>
            <a:srgbClr val="00B050"/>
          </a:solid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dirty="0"/>
              <a:t>Closing </a:t>
            </a:r>
          </a:p>
          <a:p>
            <a:r>
              <a:rPr lang="en-US" altLang="en-US" sz="1200" b="1" dirty="0"/>
              <a:t>Theme</a:t>
            </a:r>
          </a:p>
        </p:txBody>
      </p:sp>
      <p:sp>
        <p:nvSpPr>
          <p:cNvPr id="54290" name="Rectangle 54">
            <a:extLst>
              <a:ext uri="{FF2B5EF4-FFF2-40B4-BE49-F238E27FC236}">
                <a16:creationId xmlns:a16="http://schemas.microsoft.com/office/drawing/2014/main" id="{DF802440-7954-2E60-5266-D79ED90CE89C}"/>
              </a:ext>
            </a:extLst>
          </p:cNvPr>
          <p:cNvSpPr>
            <a:spLocks noChangeArrowheads="1"/>
          </p:cNvSpPr>
          <p:nvPr/>
        </p:nvSpPr>
        <p:spPr bwMode="auto">
          <a:xfrm>
            <a:off x="6156325" y="4546600"/>
            <a:ext cx="623888" cy="274638"/>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dirty="0"/>
              <a:t>Bridge</a:t>
            </a:r>
          </a:p>
        </p:txBody>
      </p:sp>
      <p:sp>
        <p:nvSpPr>
          <p:cNvPr id="54291" name="Rectangle 55">
            <a:extLst>
              <a:ext uri="{FF2B5EF4-FFF2-40B4-BE49-F238E27FC236}">
                <a16:creationId xmlns:a16="http://schemas.microsoft.com/office/drawing/2014/main" id="{3C9DDB5B-B12A-7E8A-7A57-4128F6C82B3C}"/>
              </a:ext>
            </a:extLst>
          </p:cNvPr>
          <p:cNvSpPr>
            <a:spLocks noChangeArrowheads="1"/>
          </p:cNvSpPr>
          <p:nvPr/>
        </p:nvSpPr>
        <p:spPr bwMode="auto">
          <a:xfrm>
            <a:off x="1371600" y="4267200"/>
            <a:ext cx="625475" cy="274638"/>
          </a:xfrm>
          <a:prstGeom prst="rect">
            <a:avLst/>
          </a:prstGeom>
          <a:solidFill>
            <a:srgbClr val="00B050"/>
          </a:solid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dirty="0"/>
              <a:t>Bridge</a:t>
            </a:r>
          </a:p>
        </p:txBody>
      </p:sp>
      <p:sp>
        <p:nvSpPr>
          <p:cNvPr id="54292" name="Line 56">
            <a:extLst>
              <a:ext uri="{FF2B5EF4-FFF2-40B4-BE49-F238E27FC236}">
                <a16:creationId xmlns:a16="http://schemas.microsoft.com/office/drawing/2014/main" id="{71E262B8-8862-6904-DE21-E164E8E2B51C}"/>
              </a:ext>
            </a:extLst>
          </p:cNvPr>
          <p:cNvSpPr>
            <a:spLocks noChangeShapeType="1"/>
          </p:cNvSpPr>
          <p:nvPr/>
        </p:nvSpPr>
        <p:spPr bwMode="auto">
          <a:xfrm>
            <a:off x="7543800" y="4470400"/>
            <a:ext cx="0" cy="1524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93" name="Rectangle 57">
            <a:extLst>
              <a:ext uri="{FF2B5EF4-FFF2-40B4-BE49-F238E27FC236}">
                <a16:creationId xmlns:a16="http://schemas.microsoft.com/office/drawing/2014/main" id="{2779FA6D-CDE6-1DA7-57F5-6DBE392136DA}"/>
              </a:ext>
            </a:extLst>
          </p:cNvPr>
          <p:cNvSpPr>
            <a:spLocks noChangeArrowheads="1"/>
          </p:cNvSpPr>
          <p:nvPr/>
        </p:nvSpPr>
        <p:spPr bwMode="auto">
          <a:xfrm>
            <a:off x="1954213" y="4013200"/>
            <a:ext cx="788987" cy="274638"/>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dirty="0"/>
              <a:t>Theme II</a:t>
            </a:r>
          </a:p>
        </p:txBody>
      </p:sp>
      <p:sp>
        <p:nvSpPr>
          <p:cNvPr id="54294" name="Line 58">
            <a:extLst>
              <a:ext uri="{FF2B5EF4-FFF2-40B4-BE49-F238E27FC236}">
                <a16:creationId xmlns:a16="http://schemas.microsoft.com/office/drawing/2014/main" id="{A04926E2-BC0E-92EC-3A13-57ED5C2463BD}"/>
              </a:ext>
            </a:extLst>
          </p:cNvPr>
          <p:cNvSpPr>
            <a:spLocks noChangeShapeType="1"/>
          </p:cNvSpPr>
          <p:nvPr/>
        </p:nvSpPr>
        <p:spPr bwMode="auto">
          <a:xfrm>
            <a:off x="8305800" y="4470400"/>
            <a:ext cx="0" cy="1524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95" name="Rectangle 59">
            <a:extLst>
              <a:ext uri="{FF2B5EF4-FFF2-40B4-BE49-F238E27FC236}">
                <a16:creationId xmlns:a16="http://schemas.microsoft.com/office/drawing/2014/main" id="{A2EC6EEB-6312-A830-A950-4D597A7E36DF}"/>
              </a:ext>
            </a:extLst>
          </p:cNvPr>
          <p:cNvSpPr>
            <a:spLocks noChangeArrowheads="1"/>
          </p:cNvSpPr>
          <p:nvPr/>
        </p:nvSpPr>
        <p:spPr bwMode="auto">
          <a:xfrm>
            <a:off x="8305800" y="4546600"/>
            <a:ext cx="531813" cy="274638"/>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dirty="0"/>
              <a:t>Coda</a:t>
            </a:r>
          </a:p>
        </p:txBody>
      </p:sp>
      <p:sp>
        <p:nvSpPr>
          <p:cNvPr id="54296" name="AutoShape 60">
            <a:extLst>
              <a:ext uri="{FF2B5EF4-FFF2-40B4-BE49-F238E27FC236}">
                <a16:creationId xmlns:a16="http://schemas.microsoft.com/office/drawing/2014/main" id="{A0C54770-20A1-119E-21CE-B7AA4B5C45F1}"/>
              </a:ext>
            </a:extLst>
          </p:cNvPr>
          <p:cNvSpPr>
            <a:spLocks/>
          </p:cNvSpPr>
          <p:nvPr/>
        </p:nvSpPr>
        <p:spPr bwMode="auto">
          <a:xfrm rot="-5400000">
            <a:off x="1905000" y="1905000"/>
            <a:ext cx="228600" cy="3276600"/>
          </a:xfrm>
          <a:prstGeom prst="rightBracket">
            <a:avLst>
              <a:gd name="adj" fmla="val 95224"/>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54297" name="AutoShape 61">
            <a:extLst>
              <a:ext uri="{FF2B5EF4-FFF2-40B4-BE49-F238E27FC236}">
                <a16:creationId xmlns:a16="http://schemas.microsoft.com/office/drawing/2014/main" id="{65E31250-6D35-A61A-5F87-1CF59C509466}"/>
              </a:ext>
            </a:extLst>
          </p:cNvPr>
          <p:cNvSpPr>
            <a:spLocks/>
          </p:cNvSpPr>
          <p:nvPr/>
        </p:nvSpPr>
        <p:spPr bwMode="auto">
          <a:xfrm rot="-5400000">
            <a:off x="4381500" y="2705100"/>
            <a:ext cx="228600" cy="1676400"/>
          </a:xfrm>
          <a:prstGeom prst="rightBracket">
            <a:avLst>
              <a:gd name="adj" fmla="val 85386"/>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54298" name="AutoShape 62">
            <a:extLst>
              <a:ext uri="{FF2B5EF4-FFF2-40B4-BE49-F238E27FC236}">
                <a16:creationId xmlns:a16="http://schemas.microsoft.com/office/drawing/2014/main" id="{91B3A7CE-2616-D21A-7827-A28C0CCE0F16}"/>
              </a:ext>
            </a:extLst>
          </p:cNvPr>
          <p:cNvSpPr>
            <a:spLocks/>
          </p:cNvSpPr>
          <p:nvPr/>
        </p:nvSpPr>
        <p:spPr bwMode="auto">
          <a:xfrm rot="-5400000">
            <a:off x="6743700" y="2019300"/>
            <a:ext cx="228600" cy="3048000"/>
          </a:xfrm>
          <a:prstGeom prst="rightBracket">
            <a:avLst>
              <a:gd name="adj" fmla="val 88580"/>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54299" name="Rectangle 63">
            <a:extLst>
              <a:ext uri="{FF2B5EF4-FFF2-40B4-BE49-F238E27FC236}">
                <a16:creationId xmlns:a16="http://schemas.microsoft.com/office/drawing/2014/main" id="{44FC748E-5BBC-6BE9-6639-626C4E3998D3}"/>
              </a:ext>
            </a:extLst>
          </p:cNvPr>
          <p:cNvSpPr>
            <a:spLocks noChangeArrowheads="1"/>
          </p:cNvSpPr>
          <p:nvPr/>
        </p:nvSpPr>
        <p:spPr bwMode="auto">
          <a:xfrm>
            <a:off x="990600" y="3062287"/>
            <a:ext cx="2311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dirty="0"/>
              <a:t>Exposition (repeated)</a:t>
            </a:r>
          </a:p>
        </p:txBody>
      </p:sp>
      <p:sp>
        <p:nvSpPr>
          <p:cNvPr id="54300" name="Rectangle 64">
            <a:extLst>
              <a:ext uri="{FF2B5EF4-FFF2-40B4-BE49-F238E27FC236}">
                <a16:creationId xmlns:a16="http://schemas.microsoft.com/office/drawing/2014/main" id="{E46CFE31-6B12-954A-C38D-6F4D4E752E78}"/>
              </a:ext>
            </a:extLst>
          </p:cNvPr>
          <p:cNvSpPr>
            <a:spLocks noChangeArrowheads="1"/>
          </p:cNvSpPr>
          <p:nvPr/>
        </p:nvSpPr>
        <p:spPr bwMode="auto">
          <a:xfrm>
            <a:off x="3810000" y="3048000"/>
            <a:ext cx="146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dirty="0"/>
              <a:t>Development</a:t>
            </a:r>
          </a:p>
        </p:txBody>
      </p:sp>
      <p:sp>
        <p:nvSpPr>
          <p:cNvPr id="54301" name="Rectangle 65">
            <a:extLst>
              <a:ext uri="{FF2B5EF4-FFF2-40B4-BE49-F238E27FC236}">
                <a16:creationId xmlns:a16="http://schemas.microsoft.com/office/drawing/2014/main" id="{9494FFA1-6BF8-E091-37E6-35C8ED1301BF}"/>
              </a:ext>
            </a:extLst>
          </p:cNvPr>
          <p:cNvSpPr>
            <a:spLocks noChangeArrowheads="1"/>
          </p:cNvSpPr>
          <p:nvPr/>
        </p:nvSpPr>
        <p:spPr bwMode="auto">
          <a:xfrm>
            <a:off x="6153150" y="3062288"/>
            <a:ext cx="161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a:t>Recapitulation</a:t>
            </a:r>
          </a:p>
        </p:txBody>
      </p:sp>
      <p:sp>
        <p:nvSpPr>
          <p:cNvPr id="54302" name="Rectangle 66">
            <a:extLst>
              <a:ext uri="{FF2B5EF4-FFF2-40B4-BE49-F238E27FC236}">
                <a16:creationId xmlns:a16="http://schemas.microsoft.com/office/drawing/2014/main" id="{3D914352-B20A-56BD-8A74-04C61DD7F597}"/>
              </a:ext>
            </a:extLst>
          </p:cNvPr>
          <p:cNvSpPr>
            <a:spLocks noChangeArrowheads="1"/>
          </p:cNvSpPr>
          <p:nvPr/>
        </p:nvSpPr>
        <p:spPr bwMode="auto">
          <a:xfrm>
            <a:off x="1843088" y="2667000"/>
            <a:ext cx="404812" cy="457200"/>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dirty="0"/>
              <a:t>A</a:t>
            </a:r>
            <a:endParaRPr lang="en-US" altLang="en-US" dirty="0"/>
          </a:p>
        </p:txBody>
      </p:sp>
      <p:sp>
        <p:nvSpPr>
          <p:cNvPr id="54303" name="Rectangle 67">
            <a:extLst>
              <a:ext uri="{FF2B5EF4-FFF2-40B4-BE49-F238E27FC236}">
                <a16:creationId xmlns:a16="http://schemas.microsoft.com/office/drawing/2014/main" id="{9DF04040-68E2-17EF-9030-D5FC4E078852}"/>
              </a:ext>
            </a:extLst>
          </p:cNvPr>
          <p:cNvSpPr>
            <a:spLocks noChangeArrowheads="1"/>
          </p:cNvSpPr>
          <p:nvPr/>
        </p:nvSpPr>
        <p:spPr bwMode="auto">
          <a:xfrm>
            <a:off x="4294188" y="2667000"/>
            <a:ext cx="387350" cy="457200"/>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dirty="0"/>
              <a:t>B</a:t>
            </a:r>
            <a:endParaRPr lang="en-US" altLang="en-US" dirty="0"/>
          </a:p>
        </p:txBody>
      </p:sp>
      <p:sp>
        <p:nvSpPr>
          <p:cNvPr id="54304" name="Rectangle 68">
            <a:extLst>
              <a:ext uri="{FF2B5EF4-FFF2-40B4-BE49-F238E27FC236}">
                <a16:creationId xmlns:a16="http://schemas.microsoft.com/office/drawing/2014/main" id="{9E079897-F23E-7754-BCB2-D10F5A6B6560}"/>
              </a:ext>
            </a:extLst>
          </p:cNvPr>
          <p:cNvSpPr>
            <a:spLocks noChangeArrowheads="1"/>
          </p:cNvSpPr>
          <p:nvPr/>
        </p:nvSpPr>
        <p:spPr bwMode="auto">
          <a:xfrm>
            <a:off x="6757988" y="2667000"/>
            <a:ext cx="506412" cy="457200"/>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dirty="0"/>
              <a:t>A</a:t>
            </a:r>
            <a:r>
              <a:rPr lang="ja-JP" altLang="en-US" b="1"/>
              <a:t>’</a:t>
            </a:r>
            <a:endParaRPr lang="en-US" altLang="en-US"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3">
            <a:extLst>
              <a:ext uri="{FF2B5EF4-FFF2-40B4-BE49-F238E27FC236}">
                <a16:creationId xmlns:a16="http://schemas.microsoft.com/office/drawing/2014/main" id="{DF0F1171-78D1-1BB9-7688-8A6863DB357E}"/>
              </a:ext>
            </a:extLst>
          </p:cNvPr>
          <p:cNvSpPr>
            <a:spLocks noGrp="1" noChangeArrowheads="1"/>
          </p:cNvSpPr>
          <p:nvPr>
            <p:ph idx="1"/>
          </p:nvPr>
        </p:nvSpPr>
        <p:spPr>
          <a:xfrm>
            <a:off x="1371600" y="152400"/>
            <a:ext cx="6324600" cy="685800"/>
          </a:xfrm>
          <a:solidFill>
            <a:srgbClr val="002060"/>
          </a:solidFill>
        </p:spPr>
        <p:txBody>
          <a:bodyPr>
            <a:normAutofit lnSpcReduction="10000"/>
          </a:bodyPr>
          <a:lstStyle/>
          <a:p>
            <a:pPr marL="466725" indent="-466725" algn="ctr" eaLnBrk="1" hangingPunct="1">
              <a:buFontTx/>
              <a:buNone/>
            </a:pPr>
            <a:r>
              <a:rPr lang="en-US" altLang="en-US" sz="3600" i="1" dirty="0">
                <a:latin typeface="Times New Roman" panose="02020603050405020304" pitchFamily="18" charset="0"/>
                <a:ea typeface="ＭＳ Ｐゴシック" panose="020B0600070205080204" pitchFamily="34" charset="-128"/>
              </a:rPr>
              <a:t>Exposition (First Movement)</a:t>
            </a:r>
            <a:endParaRPr lang="en-US" altLang="en-US" dirty="0">
              <a:latin typeface="Times New Roman" panose="02020603050405020304" pitchFamily="18" charset="0"/>
              <a:ea typeface="ＭＳ Ｐゴシック" panose="020B0600070205080204" pitchFamily="34" charset="-128"/>
            </a:endParaRPr>
          </a:p>
        </p:txBody>
      </p:sp>
      <p:sp>
        <p:nvSpPr>
          <p:cNvPr id="56323" name="Rectangle 71">
            <a:extLst>
              <a:ext uri="{FF2B5EF4-FFF2-40B4-BE49-F238E27FC236}">
                <a16:creationId xmlns:a16="http://schemas.microsoft.com/office/drawing/2014/main" id="{402C5C56-0D8E-F83A-E4D0-A7416AB46689}"/>
              </a:ext>
            </a:extLst>
          </p:cNvPr>
          <p:cNvSpPr>
            <a:spLocks noChangeArrowheads="1"/>
          </p:cNvSpPr>
          <p:nvPr/>
        </p:nvSpPr>
        <p:spPr bwMode="auto">
          <a:xfrm>
            <a:off x="1693863" y="3175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56324" name="Line 73">
            <a:extLst>
              <a:ext uri="{FF2B5EF4-FFF2-40B4-BE49-F238E27FC236}">
                <a16:creationId xmlns:a16="http://schemas.microsoft.com/office/drawing/2014/main" id="{F0147772-115F-2E92-7CB8-80633BE30CDA}"/>
              </a:ext>
            </a:extLst>
          </p:cNvPr>
          <p:cNvSpPr>
            <a:spLocks noChangeShapeType="1"/>
          </p:cNvSpPr>
          <p:nvPr/>
        </p:nvSpPr>
        <p:spPr bwMode="auto">
          <a:xfrm>
            <a:off x="304800" y="3556000"/>
            <a:ext cx="838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25" name="Line 74">
            <a:extLst>
              <a:ext uri="{FF2B5EF4-FFF2-40B4-BE49-F238E27FC236}">
                <a16:creationId xmlns:a16="http://schemas.microsoft.com/office/drawing/2014/main" id="{410AB108-27FC-F560-C2C2-EB313F8C7426}"/>
              </a:ext>
            </a:extLst>
          </p:cNvPr>
          <p:cNvSpPr>
            <a:spLocks noChangeShapeType="1"/>
          </p:cNvSpPr>
          <p:nvPr/>
        </p:nvSpPr>
        <p:spPr bwMode="auto">
          <a:xfrm flipV="1">
            <a:off x="1143000" y="3022600"/>
            <a:ext cx="762000" cy="5334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26" name="Line 75">
            <a:extLst>
              <a:ext uri="{FF2B5EF4-FFF2-40B4-BE49-F238E27FC236}">
                <a16:creationId xmlns:a16="http://schemas.microsoft.com/office/drawing/2014/main" id="{ECD12E61-BD65-D4F9-B46B-53CCD2674ABE}"/>
              </a:ext>
            </a:extLst>
          </p:cNvPr>
          <p:cNvSpPr>
            <a:spLocks noChangeShapeType="1"/>
          </p:cNvSpPr>
          <p:nvPr/>
        </p:nvSpPr>
        <p:spPr bwMode="auto">
          <a:xfrm>
            <a:off x="1905000" y="3022600"/>
            <a:ext cx="17526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27" name="Freeform 76">
            <a:extLst>
              <a:ext uri="{FF2B5EF4-FFF2-40B4-BE49-F238E27FC236}">
                <a16:creationId xmlns:a16="http://schemas.microsoft.com/office/drawing/2014/main" id="{FDD5E5BA-8B1C-1F1F-9E18-63E5B8711885}"/>
              </a:ext>
            </a:extLst>
          </p:cNvPr>
          <p:cNvSpPr>
            <a:spLocks/>
          </p:cNvSpPr>
          <p:nvPr/>
        </p:nvSpPr>
        <p:spPr bwMode="auto">
          <a:xfrm>
            <a:off x="3657600" y="2819400"/>
            <a:ext cx="1676400" cy="698500"/>
          </a:xfrm>
          <a:custGeom>
            <a:avLst/>
            <a:gdLst>
              <a:gd name="T0" fmla="*/ 0 w 1056"/>
              <a:gd name="T1" fmla="*/ 2147483647 h 440"/>
              <a:gd name="T2" fmla="*/ 2147483647 w 1056"/>
              <a:gd name="T3" fmla="*/ 2147483647 h 440"/>
              <a:gd name="T4" fmla="*/ 2147483647 w 1056"/>
              <a:gd name="T5" fmla="*/ 2147483647 h 440"/>
              <a:gd name="T6" fmla="*/ 2147483647 w 1056"/>
              <a:gd name="T7" fmla="*/ 2147483647 h 440"/>
              <a:gd name="T8" fmla="*/ 2147483647 w 1056"/>
              <a:gd name="T9" fmla="*/ 2147483647 h 440"/>
              <a:gd name="T10" fmla="*/ 2147483647 w 1056"/>
              <a:gd name="T11" fmla="*/ 2147483647 h 440"/>
              <a:gd name="T12" fmla="*/ 2147483647 w 1056"/>
              <a:gd name="T13" fmla="*/ 2147483647 h 440"/>
              <a:gd name="T14" fmla="*/ 2147483647 w 1056"/>
              <a:gd name="T15" fmla="*/ 2147483647 h 440"/>
              <a:gd name="T16" fmla="*/ 2147483647 w 1056"/>
              <a:gd name="T17" fmla="*/ 2147483647 h 4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6"/>
              <a:gd name="T28" fmla="*/ 0 h 440"/>
              <a:gd name="T29" fmla="*/ 1056 w 1056"/>
              <a:gd name="T30" fmla="*/ 440 h 4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6" h="440">
                <a:moveTo>
                  <a:pt x="0" y="128"/>
                </a:moveTo>
                <a:cubicBezTo>
                  <a:pt x="28" y="220"/>
                  <a:pt x="56" y="312"/>
                  <a:pt x="96" y="320"/>
                </a:cubicBezTo>
                <a:cubicBezTo>
                  <a:pt x="136" y="328"/>
                  <a:pt x="184" y="168"/>
                  <a:pt x="240" y="176"/>
                </a:cubicBezTo>
                <a:cubicBezTo>
                  <a:pt x="296" y="184"/>
                  <a:pt x="376" y="384"/>
                  <a:pt x="432" y="368"/>
                </a:cubicBezTo>
                <a:cubicBezTo>
                  <a:pt x="488" y="352"/>
                  <a:pt x="528" y="72"/>
                  <a:pt x="576" y="80"/>
                </a:cubicBezTo>
                <a:cubicBezTo>
                  <a:pt x="624" y="88"/>
                  <a:pt x="680" y="392"/>
                  <a:pt x="720" y="416"/>
                </a:cubicBezTo>
                <a:cubicBezTo>
                  <a:pt x="760" y="440"/>
                  <a:pt x="784" y="288"/>
                  <a:pt x="816" y="224"/>
                </a:cubicBezTo>
                <a:cubicBezTo>
                  <a:pt x="848" y="160"/>
                  <a:pt x="872" y="0"/>
                  <a:pt x="912" y="32"/>
                </a:cubicBezTo>
                <a:cubicBezTo>
                  <a:pt x="952" y="64"/>
                  <a:pt x="1032" y="352"/>
                  <a:pt x="1056" y="416"/>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28" name="Line 77">
            <a:extLst>
              <a:ext uri="{FF2B5EF4-FFF2-40B4-BE49-F238E27FC236}">
                <a16:creationId xmlns:a16="http://schemas.microsoft.com/office/drawing/2014/main" id="{F36F5004-0DE5-1A18-3C10-1E839FDE6416}"/>
              </a:ext>
            </a:extLst>
          </p:cNvPr>
          <p:cNvSpPr>
            <a:spLocks noChangeShapeType="1"/>
          </p:cNvSpPr>
          <p:nvPr/>
        </p:nvSpPr>
        <p:spPr bwMode="auto">
          <a:xfrm>
            <a:off x="5334000" y="3479800"/>
            <a:ext cx="3505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29" name="Rectangle 78">
            <a:extLst>
              <a:ext uri="{FF2B5EF4-FFF2-40B4-BE49-F238E27FC236}">
                <a16:creationId xmlns:a16="http://schemas.microsoft.com/office/drawing/2014/main" id="{7FF6F51B-BA5F-C594-E2DD-8BB97943727B}"/>
              </a:ext>
            </a:extLst>
          </p:cNvPr>
          <p:cNvSpPr>
            <a:spLocks noChangeArrowheads="1"/>
          </p:cNvSpPr>
          <p:nvPr/>
        </p:nvSpPr>
        <p:spPr bwMode="auto">
          <a:xfrm>
            <a:off x="336550" y="3586163"/>
            <a:ext cx="730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a:t>Theme I</a:t>
            </a:r>
          </a:p>
        </p:txBody>
      </p:sp>
      <p:sp>
        <p:nvSpPr>
          <p:cNvPr id="56330" name="Line 79">
            <a:extLst>
              <a:ext uri="{FF2B5EF4-FFF2-40B4-BE49-F238E27FC236}">
                <a16:creationId xmlns:a16="http://schemas.microsoft.com/office/drawing/2014/main" id="{675C2C04-2599-031F-E637-1015A1DE7EB1}"/>
              </a:ext>
            </a:extLst>
          </p:cNvPr>
          <p:cNvSpPr>
            <a:spLocks noChangeShapeType="1"/>
          </p:cNvSpPr>
          <p:nvPr/>
        </p:nvSpPr>
        <p:spPr bwMode="auto">
          <a:xfrm>
            <a:off x="2819400" y="3022600"/>
            <a:ext cx="0" cy="1524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31" name="Rectangle 80">
            <a:extLst>
              <a:ext uri="{FF2B5EF4-FFF2-40B4-BE49-F238E27FC236}">
                <a16:creationId xmlns:a16="http://schemas.microsoft.com/office/drawing/2014/main" id="{BE1A1795-A811-54AC-66E0-0376B5DD3F44}"/>
              </a:ext>
            </a:extLst>
          </p:cNvPr>
          <p:cNvSpPr>
            <a:spLocks noChangeArrowheads="1"/>
          </p:cNvSpPr>
          <p:nvPr/>
        </p:nvSpPr>
        <p:spPr bwMode="auto">
          <a:xfrm>
            <a:off x="2819400" y="3022600"/>
            <a:ext cx="781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a:t>Closing</a:t>
            </a:r>
          </a:p>
          <a:p>
            <a:r>
              <a:rPr lang="en-US" altLang="en-US" sz="1200" b="1"/>
              <a:t>Theme</a:t>
            </a:r>
          </a:p>
        </p:txBody>
      </p:sp>
      <p:sp>
        <p:nvSpPr>
          <p:cNvPr id="56332" name="Rectangle 81">
            <a:extLst>
              <a:ext uri="{FF2B5EF4-FFF2-40B4-BE49-F238E27FC236}">
                <a16:creationId xmlns:a16="http://schemas.microsoft.com/office/drawing/2014/main" id="{1C1F92A9-C6BF-801F-CB3F-4D4F55258836}"/>
              </a:ext>
            </a:extLst>
          </p:cNvPr>
          <p:cNvSpPr>
            <a:spLocks noChangeArrowheads="1"/>
          </p:cNvSpPr>
          <p:nvPr/>
        </p:nvSpPr>
        <p:spPr bwMode="auto">
          <a:xfrm>
            <a:off x="6754813" y="3556000"/>
            <a:ext cx="7889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a:t>Theme II</a:t>
            </a:r>
          </a:p>
        </p:txBody>
      </p:sp>
      <p:sp>
        <p:nvSpPr>
          <p:cNvPr id="56333" name="Line 82">
            <a:extLst>
              <a:ext uri="{FF2B5EF4-FFF2-40B4-BE49-F238E27FC236}">
                <a16:creationId xmlns:a16="http://schemas.microsoft.com/office/drawing/2014/main" id="{FE32DAB1-F857-C6C4-E468-63206CBFFA60}"/>
              </a:ext>
            </a:extLst>
          </p:cNvPr>
          <p:cNvSpPr>
            <a:spLocks noChangeShapeType="1"/>
          </p:cNvSpPr>
          <p:nvPr/>
        </p:nvSpPr>
        <p:spPr bwMode="auto">
          <a:xfrm flipH="1">
            <a:off x="6096000" y="3479800"/>
            <a:ext cx="0" cy="1524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34" name="Line 83">
            <a:extLst>
              <a:ext uri="{FF2B5EF4-FFF2-40B4-BE49-F238E27FC236}">
                <a16:creationId xmlns:a16="http://schemas.microsoft.com/office/drawing/2014/main" id="{968CD1DE-86F5-5D13-956B-CE7623F63398}"/>
              </a:ext>
            </a:extLst>
          </p:cNvPr>
          <p:cNvSpPr>
            <a:spLocks noChangeShapeType="1"/>
          </p:cNvSpPr>
          <p:nvPr/>
        </p:nvSpPr>
        <p:spPr bwMode="auto">
          <a:xfrm>
            <a:off x="6781800" y="3479800"/>
            <a:ext cx="0" cy="1524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35" name="Rectangle 84">
            <a:extLst>
              <a:ext uri="{FF2B5EF4-FFF2-40B4-BE49-F238E27FC236}">
                <a16:creationId xmlns:a16="http://schemas.microsoft.com/office/drawing/2014/main" id="{FC10EC2D-589C-D983-43CF-254BE4FDB0CC}"/>
              </a:ext>
            </a:extLst>
          </p:cNvPr>
          <p:cNvSpPr>
            <a:spLocks noChangeArrowheads="1"/>
          </p:cNvSpPr>
          <p:nvPr/>
        </p:nvSpPr>
        <p:spPr bwMode="auto">
          <a:xfrm>
            <a:off x="5334000" y="3556000"/>
            <a:ext cx="730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a:t>Theme I</a:t>
            </a:r>
          </a:p>
        </p:txBody>
      </p:sp>
      <p:sp>
        <p:nvSpPr>
          <p:cNvPr id="56336" name="Rectangle 85">
            <a:extLst>
              <a:ext uri="{FF2B5EF4-FFF2-40B4-BE49-F238E27FC236}">
                <a16:creationId xmlns:a16="http://schemas.microsoft.com/office/drawing/2014/main" id="{0B89AE85-C2E5-B3B3-E60C-9192218A1096}"/>
              </a:ext>
            </a:extLst>
          </p:cNvPr>
          <p:cNvSpPr>
            <a:spLocks noChangeArrowheads="1"/>
          </p:cNvSpPr>
          <p:nvPr/>
        </p:nvSpPr>
        <p:spPr bwMode="auto">
          <a:xfrm>
            <a:off x="7524750" y="3556000"/>
            <a:ext cx="781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a:t>Closing</a:t>
            </a:r>
          </a:p>
          <a:p>
            <a:r>
              <a:rPr lang="en-US" altLang="en-US" sz="1200" b="1"/>
              <a:t>Theme</a:t>
            </a:r>
          </a:p>
        </p:txBody>
      </p:sp>
      <p:sp>
        <p:nvSpPr>
          <p:cNvPr id="56337" name="Rectangle 86">
            <a:extLst>
              <a:ext uri="{FF2B5EF4-FFF2-40B4-BE49-F238E27FC236}">
                <a16:creationId xmlns:a16="http://schemas.microsoft.com/office/drawing/2014/main" id="{074C4738-2A76-E622-3B33-27BB595FA775}"/>
              </a:ext>
            </a:extLst>
          </p:cNvPr>
          <p:cNvSpPr>
            <a:spLocks noChangeArrowheads="1"/>
          </p:cNvSpPr>
          <p:nvPr/>
        </p:nvSpPr>
        <p:spPr bwMode="auto">
          <a:xfrm>
            <a:off x="6156325" y="3556000"/>
            <a:ext cx="623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a:t>Bridge</a:t>
            </a:r>
          </a:p>
        </p:txBody>
      </p:sp>
      <p:sp>
        <p:nvSpPr>
          <p:cNvPr id="56338" name="Rectangle 87">
            <a:extLst>
              <a:ext uri="{FF2B5EF4-FFF2-40B4-BE49-F238E27FC236}">
                <a16:creationId xmlns:a16="http://schemas.microsoft.com/office/drawing/2014/main" id="{D559B01A-BDFE-5BC1-352F-733D45DF9E35}"/>
              </a:ext>
            </a:extLst>
          </p:cNvPr>
          <p:cNvSpPr>
            <a:spLocks noChangeArrowheads="1"/>
          </p:cNvSpPr>
          <p:nvPr/>
        </p:nvSpPr>
        <p:spPr bwMode="auto">
          <a:xfrm>
            <a:off x="1371600" y="3276600"/>
            <a:ext cx="625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a:t>Bridge</a:t>
            </a:r>
          </a:p>
        </p:txBody>
      </p:sp>
      <p:sp>
        <p:nvSpPr>
          <p:cNvPr id="56339" name="Line 88">
            <a:extLst>
              <a:ext uri="{FF2B5EF4-FFF2-40B4-BE49-F238E27FC236}">
                <a16:creationId xmlns:a16="http://schemas.microsoft.com/office/drawing/2014/main" id="{06A2F6FF-18A7-742C-5E55-389C4FDAF27B}"/>
              </a:ext>
            </a:extLst>
          </p:cNvPr>
          <p:cNvSpPr>
            <a:spLocks noChangeShapeType="1"/>
          </p:cNvSpPr>
          <p:nvPr/>
        </p:nvSpPr>
        <p:spPr bwMode="auto">
          <a:xfrm>
            <a:off x="7543800" y="3479800"/>
            <a:ext cx="0" cy="1524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40" name="Rectangle 89">
            <a:extLst>
              <a:ext uri="{FF2B5EF4-FFF2-40B4-BE49-F238E27FC236}">
                <a16:creationId xmlns:a16="http://schemas.microsoft.com/office/drawing/2014/main" id="{81FAB9C5-3127-E075-6364-42B5D8A4559C}"/>
              </a:ext>
            </a:extLst>
          </p:cNvPr>
          <p:cNvSpPr>
            <a:spLocks noChangeArrowheads="1"/>
          </p:cNvSpPr>
          <p:nvPr/>
        </p:nvSpPr>
        <p:spPr bwMode="auto">
          <a:xfrm>
            <a:off x="1954213" y="3022600"/>
            <a:ext cx="7889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a:t>Theme II</a:t>
            </a:r>
          </a:p>
        </p:txBody>
      </p:sp>
      <p:sp>
        <p:nvSpPr>
          <p:cNvPr id="56341" name="Line 90">
            <a:extLst>
              <a:ext uri="{FF2B5EF4-FFF2-40B4-BE49-F238E27FC236}">
                <a16:creationId xmlns:a16="http://schemas.microsoft.com/office/drawing/2014/main" id="{7F37B8EA-A550-945C-A788-7EB8BCE435A4}"/>
              </a:ext>
            </a:extLst>
          </p:cNvPr>
          <p:cNvSpPr>
            <a:spLocks noChangeShapeType="1"/>
          </p:cNvSpPr>
          <p:nvPr/>
        </p:nvSpPr>
        <p:spPr bwMode="auto">
          <a:xfrm>
            <a:off x="8305800" y="3479800"/>
            <a:ext cx="0" cy="1524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42" name="Rectangle 91">
            <a:extLst>
              <a:ext uri="{FF2B5EF4-FFF2-40B4-BE49-F238E27FC236}">
                <a16:creationId xmlns:a16="http://schemas.microsoft.com/office/drawing/2014/main" id="{9857AF5F-F075-D441-E129-4EFE06C09465}"/>
              </a:ext>
            </a:extLst>
          </p:cNvPr>
          <p:cNvSpPr>
            <a:spLocks noChangeArrowheads="1"/>
          </p:cNvSpPr>
          <p:nvPr/>
        </p:nvSpPr>
        <p:spPr bwMode="auto">
          <a:xfrm>
            <a:off x="8305800" y="3556000"/>
            <a:ext cx="531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a:t>Coda</a:t>
            </a:r>
          </a:p>
        </p:txBody>
      </p:sp>
      <p:sp>
        <p:nvSpPr>
          <p:cNvPr id="56343" name="AutoShape 92">
            <a:extLst>
              <a:ext uri="{FF2B5EF4-FFF2-40B4-BE49-F238E27FC236}">
                <a16:creationId xmlns:a16="http://schemas.microsoft.com/office/drawing/2014/main" id="{856F83AF-5ECE-5730-844D-7924FFB2B291}"/>
              </a:ext>
            </a:extLst>
          </p:cNvPr>
          <p:cNvSpPr>
            <a:spLocks/>
          </p:cNvSpPr>
          <p:nvPr/>
        </p:nvSpPr>
        <p:spPr bwMode="auto">
          <a:xfrm rot="-5400000">
            <a:off x="1905000" y="914400"/>
            <a:ext cx="228600" cy="3276600"/>
          </a:xfrm>
          <a:prstGeom prst="rightBracket">
            <a:avLst>
              <a:gd name="adj" fmla="val 95224"/>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56344" name="AutoShape 93">
            <a:extLst>
              <a:ext uri="{FF2B5EF4-FFF2-40B4-BE49-F238E27FC236}">
                <a16:creationId xmlns:a16="http://schemas.microsoft.com/office/drawing/2014/main" id="{5F489670-D765-4E18-CFA7-EBB88B4CFF05}"/>
              </a:ext>
            </a:extLst>
          </p:cNvPr>
          <p:cNvSpPr>
            <a:spLocks/>
          </p:cNvSpPr>
          <p:nvPr/>
        </p:nvSpPr>
        <p:spPr bwMode="auto">
          <a:xfrm rot="-5400000">
            <a:off x="4381500" y="1714500"/>
            <a:ext cx="228600" cy="1676400"/>
          </a:xfrm>
          <a:prstGeom prst="rightBracket">
            <a:avLst>
              <a:gd name="adj" fmla="val 85386"/>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56345" name="AutoShape 94">
            <a:extLst>
              <a:ext uri="{FF2B5EF4-FFF2-40B4-BE49-F238E27FC236}">
                <a16:creationId xmlns:a16="http://schemas.microsoft.com/office/drawing/2014/main" id="{8A97430B-AAE1-D723-A780-A47724926B7A}"/>
              </a:ext>
            </a:extLst>
          </p:cNvPr>
          <p:cNvSpPr>
            <a:spLocks/>
          </p:cNvSpPr>
          <p:nvPr/>
        </p:nvSpPr>
        <p:spPr bwMode="auto">
          <a:xfrm rot="-5400000">
            <a:off x="6743700" y="1028700"/>
            <a:ext cx="228600" cy="3048000"/>
          </a:xfrm>
          <a:prstGeom prst="rightBracket">
            <a:avLst>
              <a:gd name="adj" fmla="val 88580"/>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56346" name="Rectangle 95">
            <a:extLst>
              <a:ext uri="{FF2B5EF4-FFF2-40B4-BE49-F238E27FC236}">
                <a16:creationId xmlns:a16="http://schemas.microsoft.com/office/drawing/2014/main" id="{3DA6477F-462E-8FA2-651A-CE810D71FE03}"/>
              </a:ext>
            </a:extLst>
          </p:cNvPr>
          <p:cNvSpPr>
            <a:spLocks noChangeArrowheads="1"/>
          </p:cNvSpPr>
          <p:nvPr/>
        </p:nvSpPr>
        <p:spPr bwMode="auto">
          <a:xfrm>
            <a:off x="914400" y="20574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a:t>Exposition (repeated)</a:t>
            </a:r>
          </a:p>
        </p:txBody>
      </p:sp>
      <p:sp>
        <p:nvSpPr>
          <p:cNvPr id="56347" name="Rectangle 96">
            <a:extLst>
              <a:ext uri="{FF2B5EF4-FFF2-40B4-BE49-F238E27FC236}">
                <a16:creationId xmlns:a16="http://schemas.microsoft.com/office/drawing/2014/main" id="{4FB35523-DC1B-9206-161F-8A2A0425C9EF}"/>
              </a:ext>
            </a:extLst>
          </p:cNvPr>
          <p:cNvSpPr>
            <a:spLocks noChangeArrowheads="1"/>
          </p:cNvSpPr>
          <p:nvPr/>
        </p:nvSpPr>
        <p:spPr bwMode="auto">
          <a:xfrm>
            <a:off x="3810000" y="2057400"/>
            <a:ext cx="146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a:t>Development</a:t>
            </a:r>
          </a:p>
        </p:txBody>
      </p:sp>
      <p:sp>
        <p:nvSpPr>
          <p:cNvPr id="56348" name="Rectangle 97">
            <a:extLst>
              <a:ext uri="{FF2B5EF4-FFF2-40B4-BE49-F238E27FC236}">
                <a16:creationId xmlns:a16="http://schemas.microsoft.com/office/drawing/2014/main" id="{8D05E139-8094-578C-8178-9CF6F25DB10B}"/>
              </a:ext>
            </a:extLst>
          </p:cNvPr>
          <p:cNvSpPr>
            <a:spLocks noChangeArrowheads="1"/>
          </p:cNvSpPr>
          <p:nvPr/>
        </p:nvSpPr>
        <p:spPr bwMode="auto">
          <a:xfrm>
            <a:off x="6153150" y="2071688"/>
            <a:ext cx="161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a:t>Recapitulation</a:t>
            </a:r>
          </a:p>
        </p:txBody>
      </p:sp>
      <p:sp>
        <p:nvSpPr>
          <p:cNvPr id="56349" name="Rectangle 98">
            <a:extLst>
              <a:ext uri="{FF2B5EF4-FFF2-40B4-BE49-F238E27FC236}">
                <a16:creationId xmlns:a16="http://schemas.microsoft.com/office/drawing/2014/main" id="{01FB5DDE-E13E-1DC3-F362-1238E1DBDB8E}"/>
              </a:ext>
            </a:extLst>
          </p:cNvPr>
          <p:cNvSpPr>
            <a:spLocks noChangeArrowheads="1"/>
          </p:cNvSpPr>
          <p:nvPr/>
        </p:nvSpPr>
        <p:spPr bwMode="auto">
          <a:xfrm>
            <a:off x="1843088" y="1676400"/>
            <a:ext cx="404812" cy="457200"/>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dirty="0"/>
              <a:t>A</a:t>
            </a:r>
            <a:endParaRPr lang="en-US" altLang="en-US" dirty="0"/>
          </a:p>
        </p:txBody>
      </p:sp>
      <p:sp>
        <p:nvSpPr>
          <p:cNvPr id="56350" name="Rectangle 99">
            <a:extLst>
              <a:ext uri="{FF2B5EF4-FFF2-40B4-BE49-F238E27FC236}">
                <a16:creationId xmlns:a16="http://schemas.microsoft.com/office/drawing/2014/main" id="{170A33F9-28C7-3C28-ADFA-1A7A64D5416F}"/>
              </a:ext>
            </a:extLst>
          </p:cNvPr>
          <p:cNvSpPr>
            <a:spLocks noChangeArrowheads="1"/>
          </p:cNvSpPr>
          <p:nvPr/>
        </p:nvSpPr>
        <p:spPr bwMode="auto">
          <a:xfrm>
            <a:off x="4294188" y="1676400"/>
            <a:ext cx="387350" cy="457200"/>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dirty="0"/>
              <a:t>B</a:t>
            </a:r>
            <a:endParaRPr lang="en-US" altLang="en-US" dirty="0"/>
          </a:p>
        </p:txBody>
      </p:sp>
      <p:sp>
        <p:nvSpPr>
          <p:cNvPr id="56351" name="Rectangle 100">
            <a:extLst>
              <a:ext uri="{FF2B5EF4-FFF2-40B4-BE49-F238E27FC236}">
                <a16:creationId xmlns:a16="http://schemas.microsoft.com/office/drawing/2014/main" id="{DEBDA6DF-EF36-43BC-C07A-C6D5327B51A4}"/>
              </a:ext>
            </a:extLst>
          </p:cNvPr>
          <p:cNvSpPr>
            <a:spLocks noChangeArrowheads="1"/>
          </p:cNvSpPr>
          <p:nvPr/>
        </p:nvSpPr>
        <p:spPr bwMode="auto">
          <a:xfrm>
            <a:off x="6757988" y="1676400"/>
            <a:ext cx="506412" cy="457200"/>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dirty="0"/>
              <a:t>A</a:t>
            </a:r>
            <a:r>
              <a:rPr lang="ja-JP" altLang="en-US" b="1"/>
              <a:t>’</a:t>
            </a:r>
            <a:endParaRPr lang="en-US" altLang="en-US" b="1" dirty="0"/>
          </a:p>
        </p:txBody>
      </p:sp>
      <p:sp>
        <p:nvSpPr>
          <p:cNvPr id="56352" name="Rectangle 104">
            <a:extLst>
              <a:ext uri="{FF2B5EF4-FFF2-40B4-BE49-F238E27FC236}">
                <a16:creationId xmlns:a16="http://schemas.microsoft.com/office/drawing/2014/main" id="{C76FB9CD-C546-09D3-FEBB-3CB5F4CA2DD5}"/>
              </a:ext>
            </a:extLst>
          </p:cNvPr>
          <p:cNvSpPr>
            <a:spLocks noChangeArrowheads="1"/>
          </p:cNvSpPr>
          <p:nvPr/>
        </p:nvSpPr>
        <p:spPr bwMode="auto">
          <a:xfrm>
            <a:off x="228600" y="4495800"/>
            <a:ext cx="879728" cy="830997"/>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dirty="0"/>
              <a:t>Tonic</a:t>
            </a:r>
          </a:p>
          <a:p>
            <a:pPr algn="ctr" eaLnBrk="1" hangingPunct="1"/>
            <a:r>
              <a:rPr lang="en-US" altLang="en-US" dirty="0"/>
              <a:t>Key</a:t>
            </a:r>
          </a:p>
        </p:txBody>
      </p:sp>
      <p:sp>
        <p:nvSpPr>
          <p:cNvPr id="56353" name="Rectangle 105">
            <a:extLst>
              <a:ext uri="{FF2B5EF4-FFF2-40B4-BE49-F238E27FC236}">
                <a16:creationId xmlns:a16="http://schemas.microsoft.com/office/drawing/2014/main" id="{A8064837-E0DA-7185-E3D5-6DA9E684994D}"/>
              </a:ext>
            </a:extLst>
          </p:cNvPr>
          <p:cNvSpPr>
            <a:spLocks noChangeArrowheads="1"/>
          </p:cNvSpPr>
          <p:nvPr/>
        </p:nvSpPr>
        <p:spPr bwMode="auto">
          <a:xfrm>
            <a:off x="1371600" y="4511675"/>
            <a:ext cx="1657350" cy="822325"/>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a:t>Transitional</a:t>
            </a:r>
          </a:p>
          <a:p>
            <a:pPr eaLnBrk="1" hangingPunct="1"/>
            <a:r>
              <a:rPr lang="en-US" altLang="en-US"/>
              <a:t>Passage</a:t>
            </a:r>
          </a:p>
        </p:txBody>
      </p:sp>
      <p:sp>
        <p:nvSpPr>
          <p:cNvPr id="56354" name="Rectangle 106">
            <a:extLst>
              <a:ext uri="{FF2B5EF4-FFF2-40B4-BE49-F238E27FC236}">
                <a16:creationId xmlns:a16="http://schemas.microsoft.com/office/drawing/2014/main" id="{784CB6DF-A2AE-76C5-B955-48BAFCB13A9D}"/>
              </a:ext>
            </a:extLst>
          </p:cNvPr>
          <p:cNvSpPr>
            <a:spLocks noChangeArrowheads="1"/>
          </p:cNvSpPr>
          <p:nvPr/>
        </p:nvSpPr>
        <p:spPr bwMode="auto">
          <a:xfrm>
            <a:off x="3200400" y="4511675"/>
            <a:ext cx="1619354" cy="830997"/>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dirty="0"/>
              <a:t>Contrasting</a:t>
            </a:r>
          </a:p>
          <a:p>
            <a:pPr algn="ctr" eaLnBrk="1" hangingPunct="1"/>
            <a:r>
              <a:rPr lang="en-US" altLang="en-US" dirty="0"/>
              <a:t>Key</a:t>
            </a:r>
          </a:p>
        </p:txBody>
      </p:sp>
      <p:sp>
        <p:nvSpPr>
          <p:cNvPr id="56355" name="Line 107">
            <a:extLst>
              <a:ext uri="{FF2B5EF4-FFF2-40B4-BE49-F238E27FC236}">
                <a16:creationId xmlns:a16="http://schemas.microsoft.com/office/drawing/2014/main" id="{612E4F80-2D2C-FA2E-2A8C-535FBE567F21}"/>
              </a:ext>
            </a:extLst>
          </p:cNvPr>
          <p:cNvSpPr>
            <a:spLocks noChangeShapeType="1"/>
          </p:cNvSpPr>
          <p:nvPr/>
        </p:nvSpPr>
        <p:spPr bwMode="auto">
          <a:xfrm flipV="1">
            <a:off x="685800" y="3810000"/>
            <a:ext cx="0" cy="762000"/>
          </a:xfrm>
          <a:prstGeom prst="line">
            <a:avLst/>
          </a:prstGeom>
          <a:noFill/>
          <a:ln w="38100">
            <a:solidFill>
              <a:srgbClr val="8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56" name="Line 108">
            <a:extLst>
              <a:ext uri="{FF2B5EF4-FFF2-40B4-BE49-F238E27FC236}">
                <a16:creationId xmlns:a16="http://schemas.microsoft.com/office/drawing/2014/main" id="{CEA97C53-19F0-492D-2865-37D51E518E09}"/>
              </a:ext>
            </a:extLst>
          </p:cNvPr>
          <p:cNvSpPr>
            <a:spLocks noChangeShapeType="1"/>
          </p:cNvSpPr>
          <p:nvPr/>
        </p:nvSpPr>
        <p:spPr bwMode="auto">
          <a:xfrm flipH="1" flipV="1">
            <a:off x="1676400" y="3581400"/>
            <a:ext cx="45720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57" name="Line 109">
            <a:extLst>
              <a:ext uri="{FF2B5EF4-FFF2-40B4-BE49-F238E27FC236}">
                <a16:creationId xmlns:a16="http://schemas.microsoft.com/office/drawing/2014/main" id="{44945B4A-32AD-BC40-9987-569C4B6586CD}"/>
              </a:ext>
            </a:extLst>
          </p:cNvPr>
          <p:cNvSpPr>
            <a:spLocks noChangeShapeType="1"/>
          </p:cNvSpPr>
          <p:nvPr/>
        </p:nvSpPr>
        <p:spPr bwMode="auto">
          <a:xfrm flipH="1" flipV="1">
            <a:off x="2438400" y="3352800"/>
            <a:ext cx="1524000" cy="121920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58" name="Line 110">
            <a:extLst>
              <a:ext uri="{FF2B5EF4-FFF2-40B4-BE49-F238E27FC236}">
                <a16:creationId xmlns:a16="http://schemas.microsoft.com/office/drawing/2014/main" id="{F9ED9E73-4C26-0BA6-57D8-D0088E590C23}"/>
              </a:ext>
            </a:extLst>
          </p:cNvPr>
          <p:cNvSpPr>
            <a:spLocks noChangeShapeType="1"/>
          </p:cNvSpPr>
          <p:nvPr/>
        </p:nvSpPr>
        <p:spPr bwMode="auto">
          <a:xfrm flipH="1" flipV="1">
            <a:off x="3200400" y="3429000"/>
            <a:ext cx="762000" cy="114300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59" name="Rectangle 112">
            <a:extLst>
              <a:ext uri="{FF2B5EF4-FFF2-40B4-BE49-F238E27FC236}">
                <a16:creationId xmlns:a16="http://schemas.microsoft.com/office/drawing/2014/main" id="{430B18E1-E7CC-0B2B-AB91-F55B164C50D3}"/>
              </a:ext>
            </a:extLst>
          </p:cNvPr>
          <p:cNvSpPr>
            <a:spLocks noChangeArrowheads="1"/>
          </p:cNvSpPr>
          <p:nvPr/>
        </p:nvSpPr>
        <p:spPr bwMode="auto">
          <a:xfrm>
            <a:off x="304800" y="1371600"/>
            <a:ext cx="3352800" cy="281940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21" name="Picture 2">
            <a:extLst>
              <a:ext uri="{FF2B5EF4-FFF2-40B4-BE49-F238E27FC236}">
                <a16:creationId xmlns:a16="http://schemas.microsoft.com/office/drawing/2014/main" id="{43BCD4D4-0FCB-418E-9D58-033B2DB415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914400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useBgFill="1">
        <p:nvSpPr>
          <p:cNvPr id="23" name="Rectangle 22">
            <a:extLst>
              <a:ext uri="{FF2B5EF4-FFF2-40B4-BE49-F238E27FC236}">
                <a16:creationId xmlns:a16="http://schemas.microsoft.com/office/drawing/2014/main" id="{BC3E363D-4793-4E9B-88F5-58007346C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a:extLst>
              <a:ext uri="{FF2B5EF4-FFF2-40B4-BE49-F238E27FC236}">
                <a16:creationId xmlns:a16="http://schemas.microsoft.com/office/drawing/2014/main" id="{AA3F2319-3466-4D84-ABE4-77BC773F35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pic>
        <p:nvPicPr>
          <p:cNvPr id="3" name="Online Media 2" descr="Classical Music Overview">
            <a:hlinkClick r:id="" action="ppaction://media"/>
            <a:extLst>
              <a:ext uri="{FF2B5EF4-FFF2-40B4-BE49-F238E27FC236}">
                <a16:creationId xmlns:a16="http://schemas.microsoft.com/office/drawing/2014/main" id="{5A1B558D-50C7-4C4F-BE5F-65BDA15BBA09}"/>
              </a:ext>
            </a:extLst>
          </p:cNvPr>
          <p:cNvPicPr>
            <a:picLocks noRot="1" noChangeAspect="1"/>
          </p:cNvPicPr>
          <p:nvPr>
            <a:videoFile r:link="rId1"/>
          </p:nvPr>
        </p:nvPicPr>
        <p:blipFill>
          <a:blip r:embed="rId5"/>
          <a:stretch>
            <a:fillRect/>
          </a:stretch>
        </p:blipFill>
        <p:spPr>
          <a:xfrm>
            <a:off x="990600" y="1405509"/>
            <a:ext cx="7429500" cy="4197668"/>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4" name="TextBox 3">
            <a:extLst>
              <a:ext uri="{FF2B5EF4-FFF2-40B4-BE49-F238E27FC236}">
                <a16:creationId xmlns:a16="http://schemas.microsoft.com/office/drawing/2014/main" id="{37D8A0A2-80AB-624C-AA5B-C37821D74409}"/>
              </a:ext>
            </a:extLst>
          </p:cNvPr>
          <p:cNvSpPr txBox="1"/>
          <p:nvPr/>
        </p:nvSpPr>
        <p:spPr>
          <a:xfrm>
            <a:off x="533400" y="150686"/>
            <a:ext cx="8153400" cy="1200329"/>
          </a:xfrm>
          <a:prstGeom prst="rect">
            <a:avLst/>
          </a:prstGeom>
          <a:solidFill>
            <a:srgbClr val="002060"/>
          </a:solidFill>
        </p:spPr>
        <p:txBody>
          <a:bodyPr wrap="square" rtlCol="0">
            <a:spAutoFit/>
          </a:bodyPr>
          <a:lstStyle/>
          <a:p>
            <a:pPr algn="ctr"/>
            <a:r>
              <a:rPr lang="en-US" sz="3600" dirty="0"/>
              <a:t>OVERVIEW OF THE CLASSICAL PERIOD IN MUSIC</a:t>
            </a:r>
          </a:p>
        </p:txBody>
      </p:sp>
    </p:spTree>
    <p:extLst>
      <p:ext uri="{BB962C8B-B14F-4D97-AF65-F5344CB8AC3E}">
        <p14:creationId xmlns:p14="http://schemas.microsoft.com/office/powerpoint/2010/main" val="145199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AA252E02-9C96-9E50-DD5D-0FFA0CDAFC20}"/>
              </a:ext>
            </a:extLst>
          </p:cNvPr>
          <p:cNvSpPr>
            <a:spLocks noGrp="1" noChangeArrowheads="1"/>
          </p:cNvSpPr>
          <p:nvPr>
            <p:ph type="title"/>
          </p:nvPr>
        </p:nvSpPr>
        <p:spPr>
          <a:xfrm>
            <a:off x="381000" y="152400"/>
            <a:ext cx="8382000" cy="685800"/>
          </a:xfrm>
          <a:solidFill>
            <a:srgbClr val="002060"/>
          </a:solidFill>
        </p:spPr>
        <p:txBody>
          <a:bodyPr/>
          <a:lstStyle/>
          <a:p>
            <a:pPr algn="ctr" eaLnBrk="1" hangingPunct="1"/>
            <a:r>
              <a:rPr lang="en-US" altLang="en-US" i="1" dirty="0">
                <a:latin typeface="Times New Roman" panose="02020603050405020304" pitchFamily="18" charset="0"/>
                <a:ea typeface="ＭＳ Ｐゴシック" panose="020B0600070205080204" pitchFamily="34" charset="-128"/>
              </a:rPr>
              <a:t>Development (First Movement</a:t>
            </a:r>
            <a:r>
              <a:rPr lang="en-US" altLang="en-US" dirty="0">
                <a:latin typeface="Times New Roman" panose="02020603050405020304" pitchFamily="18" charset="0"/>
                <a:ea typeface="ＭＳ Ｐゴシック" panose="020B0600070205080204" pitchFamily="34" charset="-128"/>
              </a:rPr>
              <a:t>)</a:t>
            </a:r>
          </a:p>
        </p:txBody>
      </p:sp>
      <p:sp>
        <p:nvSpPr>
          <p:cNvPr id="58370" name="Rectangle 3">
            <a:extLst>
              <a:ext uri="{FF2B5EF4-FFF2-40B4-BE49-F238E27FC236}">
                <a16:creationId xmlns:a16="http://schemas.microsoft.com/office/drawing/2014/main" id="{951CCC69-3BAC-9E06-B1DF-CB9D10D93916}"/>
              </a:ext>
            </a:extLst>
          </p:cNvPr>
          <p:cNvSpPr>
            <a:spLocks noGrp="1" noChangeArrowheads="1"/>
          </p:cNvSpPr>
          <p:nvPr>
            <p:ph idx="1"/>
          </p:nvPr>
        </p:nvSpPr>
        <p:spPr>
          <a:xfrm>
            <a:off x="2362200" y="4267200"/>
            <a:ext cx="4648200" cy="1752600"/>
          </a:xfrm>
          <a:solidFill>
            <a:srgbClr val="002060"/>
          </a:solidFill>
          <a:ln>
            <a:solidFill>
              <a:schemeClr val="accent2"/>
            </a:solidFill>
            <a:miter lim="800000"/>
            <a:headEnd/>
            <a:tailEnd/>
          </a:ln>
        </p:spPr>
        <p:txBody>
          <a:bodyPr/>
          <a:lstStyle/>
          <a:p>
            <a:pPr marL="466725" indent="-466725" eaLnBrk="1" hangingPunct="1">
              <a:lnSpc>
                <a:spcPct val="70000"/>
              </a:lnSpc>
            </a:pPr>
            <a:r>
              <a:rPr lang="en-US" altLang="en-US" sz="2000" dirty="0">
                <a:latin typeface="Times New Roman" panose="02020603050405020304" pitchFamily="18" charset="0"/>
                <a:ea typeface="ＭＳ Ｐゴシック" panose="020B0600070205080204" pitchFamily="34" charset="-128"/>
              </a:rPr>
              <a:t>Musical conflict and action</a:t>
            </a:r>
          </a:p>
          <a:p>
            <a:pPr marL="466725" indent="-466725" eaLnBrk="1" hangingPunct="1">
              <a:lnSpc>
                <a:spcPct val="70000"/>
              </a:lnSpc>
            </a:pPr>
            <a:r>
              <a:rPr lang="en-US" altLang="en-US" sz="2000" dirty="0">
                <a:latin typeface="Times New Roman" panose="02020603050405020304" pitchFamily="18" charset="0"/>
                <a:ea typeface="ＭＳ Ｐゴシック" panose="020B0600070205080204" pitchFamily="34" charset="-128"/>
              </a:rPr>
              <a:t>Frequent modulations</a:t>
            </a:r>
          </a:p>
          <a:p>
            <a:pPr marL="466725" indent="-466725" eaLnBrk="1" hangingPunct="1">
              <a:lnSpc>
                <a:spcPct val="70000"/>
              </a:lnSpc>
            </a:pPr>
            <a:r>
              <a:rPr lang="en-US" altLang="en-US" sz="2000" dirty="0">
                <a:latin typeface="Times New Roman" panose="02020603050405020304" pitchFamily="18" charset="0"/>
                <a:ea typeface="ＭＳ Ｐゴシック" panose="020B0600070205080204" pitchFamily="34" charset="-128"/>
              </a:rPr>
              <a:t>Tension</a:t>
            </a:r>
          </a:p>
          <a:p>
            <a:pPr marL="466725" indent="-466725" eaLnBrk="1" hangingPunct="1">
              <a:lnSpc>
                <a:spcPct val="70000"/>
              </a:lnSpc>
            </a:pPr>
            <a:r>
              <a:rPr lang="en-US" altLang="en-US" sz="2000" dirty="0">
                <a:latin typeface="Times New Roman" panose="02020603050405020304" pitchFamily="18" charset="0"/>
                <a:ea typeface="ＭＳ Ｐゴシック" panose="020B0600070205080204" pitchFamily="34" charset="-128"/>
              </a:rPr>
              <a:t>Thematic development, motives </a:t>
            </a:r>
          </a:p>
        </p:txBody>
      </p:sp>
      <p:sp>
        <p:nvSpPr>
          <p:cNvPr id="58372" name="Line 5">
            <a:extLst>
              <a:ext uri="{FF2B5EF4-FFF2-40B4-BE49-F238E27FC236}">
                <a16:creationId xmlns:a16="http://schemas.microsoft.com/office/drawing/2014/main" id="{64275EF1-841B-D4F5-C272-03D5FA99BA48}"/>
              </a:ext>
            </a:extLst>
          </p:cNvPr>
          <p:cNvSpPr>
            <a:spLocks noChangeShapeType="1"/>
          </p:cNvSpPr>
          <p:nvPr/>
        </p:nvSpPr>
        <p:spPr bwMode="auto">
          <a:xfrm>
            <a:off x="304800" y="3022600"/>
            <a:ext cx="838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3" name="Line 6">
            <a:extLst>
              <a:ext uri="{FF2B5EF4-FFF2-40B4-BE49-F238E27FC236}">
                <a16:creationId xmlns:a16="http://schemas.microsoft.com/office/drawing/2014/main" id="{3FE5C48F-A471-0592-8C9E-AD3B460B8EB8}"/>
              </a:ext>
            </a:extLst>
          </p:cNvPr>
          <p:cNvSpPr>
            <a:spLocks noChangeShapeType="1"/>
          </p:cNvSpPr>
          <p:nvPr/>
        </p:nvSpPr>
        <p:spPr bwMode="auto">
          <a:xfrm flipV="1">
            <a:off x="1143000" y="2489200"/>
            <a:ext cx="762000" cy="5334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4" name="Line 7">
            <a:extLst>
              <a:ext uri="{FF2B5EF4-FFF2-40B4-BE49-F238E27FC236}">
                <a16:creationId xmlns:a16="http://schemas.microsoft.com/office/drawing/2014/main" id="{1BA18A52-E768-EFF4-B649-20387FCECCF0}"/>
              </a:ext>
            </a:extLst>
          </p:cNvPr>
          <p:cNvSpPr>
            <a:spLocks noChangeShapeType="1"/>
          </p:cNvSpPr>
          <p:nvPr/>
        </p:nvSpPr>
        <p:spPr bwMode="auto">
          <a:xfrm>
            <a:off x="1905000" y="2489200"/>
            <a:ext cx="17526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5" name="Freeform 8">
            <a:extLst>
              <a:ext uri="{FF2B5EF4-FFF2-40B4-BE49-F238E27FC236}">
                <a16:creationId xmlns:a16="http://schemas.microsoft.com/office/drawing/2014/main" id="{4A114F90-810E-18F5-D6F8-DF06A6AA870B}"/>
              </a:ext>
            </a:extLst>
          </p:cNvPr>
          <p:cNvSpPr>
            <a:spLocks/>
          </p:cNvSpPr>
          <p:nvPr/>
        </p:nvSpPr>
        <p:spPr bwMode="auto">
          <a:xfrm>
            <a:off x="3657600" y="2286000"/>
            <a:ext cx="1676400" cy="698500"/>
          </a:xfrm>
          <a:custGeom>
            <a:avLst/>
            <a:gdLst>
              <a:gd name="T0" fmla="*/ 0 w 1056"/>
              <a:gd name="T1" fmla="*/ 2147483647 h 440"/>
              <a:gd name="T2" fmla="*/ 2147483647 w 1056"/>
              <a:gd name="T3" fmla="*/ 2147483647 h 440"/>
              <a:gd name="T4" fmla="*/ 2147483647 w 1056"/>
              <a:gd name="T5" fmla="*/ 2147483647 h 440"/>
              <a:gd name="T6" fmla="*/ 2147483647 w 1056"/>
              <a:gd name="T7" fmla="*/ 2147483647 h 440"/>
              <a:gd name="T8" fmla="*/ 2147483647 w 1056"/>
              <a:gd name="T9" fmla="*/ 2147483647 h 440"/>
              <a:gd name="T10" fmla="*/ 2147483647 w 1056"/>
              <a:gd name="T11" fmla="*/ 2147483647 h 440"/>
              <a:gd name="T12" fmla="*/ 2147483647 w 1056"/>
              <a:gd name="T13" fmla="*/ 2147483647 h 440"/>
              <a:gd name="T14" fmla="*/ 2147483647 w 1056"/>
              <a:gd name="T15" fmla="*/ 2147483647 h 440"/>
              <a:gd name="T16" fmla="*/ 2147483647 w 1056"/>
              <a:gd name="T17" fmla="*/ 2147483647 h 4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6"/>
              <a:gd name="T28" fmla="*/ 0 h 440"/>
              <a:gd name="T29" fmla="*/ 1056 w 1056"/>
              <a:gd name="T30" fmla="*/ 440 h 4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6" h="440">
                <a:moveTo>
                  <a:pt x="0" y="128"/>
                </a:moveTo>
                <a:cubicBezTo>
                  <a:pt x="28" y="220"/>
                  <a:pt x="56" y="312"/>
                  <a:pt x="96" y="320"/>
                </a:cubicBezTo>
                <a:cubicBezTo>
                  <a:pt x="136" y="328"/>
                  <a:pt x="184" y="168"/>
                  <a:pt x="240" y="176"/>
                </a:cubicBezTo>
                <a:cubicBezTo>
                  <a:pt x="296" y="184"/>
                  <a:pt x="376" y="384"/>
                  <a:pt x="432" y="368"/>
                </a:cubicBezTo>
                <a:cubicBezTo>
                  <a:pt x="488" y="352"/>
                  <a:pt x="528" y="72"/>
                  <a:pt x="576" y="80"/>
                </a:cubicBezTo>
                <a:cubicBezTo>
                  <a:pt x="624" y="88"/>
                  <a:pt x="680" y="392"/>
                  <a:pt x="720" y="416"/>
                </a:cubicBezTo>
                <a:cubicBezTo>
                  <a:pt x="760" y="440"/>
                  <a:pt x="784" y="288"/>
                  <a:pt x="816" y="224"/>
                </a:cubicBezTo>
                <a:cubicBezTo>
                  <a:pt x="848" y="160"/>
                  <a:pt x="872" y="0"/>
                  <a:pt x="912" y="32"/>
                </a:cubicBezTo>
                <a:cubicBezTo>
                  <a:pt x="952" y="64"/>
                  <a:pt x="1032" y="352"/>
                  <a:pt x="1056" y="416"/>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376" name="Line 9">
            <a:extLst>
              <a:ext uri="{FF2B5EF4-FFF2-40B4-BE49-F238E27FC236}">
                <a16:creationId xmlns:a16="http://schemas.microsoft.com/office/drawing/2014/main" id="{326D6666-8B99-4D06-35AE-3EC81CD3E93E}"/>
              </a:ext>
            </a:extLst>
          </p:cNvPr>
          <p:cNvSpPr>
            <a:spLocks noChangeShapeType="1"/>
          </p:cNvSpPr>
          <p:nvPr/>
        </p:nvSpPr>
        <p:spPr bwMode="auto">
          <a:xfrm>
            <a:off x="5334000" y="2946400"/>
            <a:ext cx="3505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7" name="Rectangle 10">
            <a:extLst>
              <a:ext uri="{FF2B5EF4-FFF2-40B4-BE49-F238E27FC236}">
                <a16:creationId xmlns:a16="http://schemas.microsoft.com/office/drawing/2014/main" id="{A60E51A0-B9F8-114F-7C8A-B96B2A076FDE}"/>
              </a:ext>
            </a:extLst>
          </p:cNvPr>
          <p:cNvSpPr>
            <a:spLocks noChangeArrowheads="1"/>
          </p:cNvSpPr>
          <p:nvPr/>
        </p:nvSpPr>
        <p:spPr bwMode="auto">
          <a:xfrm>
            <a:off x="336550" y="3052763"/>
            <a:ext cx="730250" cy="274637"/>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dirty="0"/>
              <a:t>Theme I</a:t>
            </a:r>
          </a:p>
        </p:txBody>
      </p:sp>
      <p:sp>
        <p:nvSpPr>
          <p:cNvPr id="58378" name="Line 11">
            <a:extLst>
              <a:ext uri="{FF2B5EF4-FFF2-40B4-BE49-F238E27FC236}">
                <a16:creationId xmlns:a16="http://schemas.microsoft.com/office/drawing/2014/main" id="{2D6F6B8E-1F07-5B16-DCCB-16CAE7AD5144}"/>
              </a:ext>
            </a:extLst>
          </p:cNvPr>
          <p:cNvSpPr>
            <a:spLocks noChangeShapeType="1"/>
          </p:cNvSpPr>
          <p:nvPr/>
        </p:nvSpPr>
        <p:spPr bwMode="auto">
          <a:xfrm>
            <a:off x="2819400" y="2489200"/>
            <a:ext cx="0" cy="1524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9" name="Rectangle 12">
            <a:extLst>
              <a:ext uri="{FF2B5EF4-FFF2-40B4-BE49-F238E27FC236}">
                <a16:creationId xmlns:a16="http://schemas.microsoft.com/office/drawing/2014/main" id="{69CCF4C2-FA24-F449-ED04-9F9C929E17B9}"/>
              </a:ext>
            </a:extLst>
          </p:cNvPr>
          <p:cNvSpPr>
            <a:spLocks noChangeArrowheads="1"/>
          </p:cNvSpPr>
          <p:nvPr/>
        </p:nvSpPr>
        <p:spPr bwMode="auto">
          <a:xfrm>
            <a:off x="2819400" y="2489200"/>
            <a:ext cx="781050" cy="457200"/>
          </a:xfrm>
          <a:prstGeom prst="rect">
            <a:avLst/>
          </a:prstGeom>
          <a:solidFill>
            <a:srgbClr val="00B050"/>
          </a:solid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dirty="0"/>
              <a:t>Closing </a:t>
            </a:r>
          </a:p>
          <a:p>
            <a:r>
              <a:rPr lang="en-US" altLang="en-US" sz="1200" b="1" dirty="0"/>
              <a:t>Theme</a:t>
            </a:r>
          </a:p>
        </p:txBody>
      </p:sp>
      <p:sp>
        <p:nvSpPr>
          <p:cNvPr id="58380" name="Rectangle 13">
            <a:extLst>
              <a:ext uri="{FF2B5EF4-FFF2-40B4-BE49-F238E27FC236}">
                <a16:creationId xmlns:a16="http://schemas.microsoft.com/office/drawing/2014/main" id="{68033809-6372-938B-939C-EC0030213369}"/>
              </a:ext>
            </a:extLst>
          </p:cNvPr>
          <p:cNvSpPr>
            <a:spLocks noChangeArrowheads="1"/>
          </p:cNvSpPr>
          <p:nvPr/>
        </p:nvSpPr>
        <p:spPr bwMode="auto">
          <a:xfrm>
            <a:off x="6754813" y="3022600"/>
            <a:ext cx="788987" cy="274638"/>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dirty="0"/>
              <a:t>Theme II</a:t>
            </a:r>
          </a:p>
        </p:txBody>
      </p:sp>
      <p:sp>
        <p:nvSpPr>
          <p:cNvPr id="58381" name="Line 14">
            <a:extLst>
              <a:ext uri="{FF2B5EF4-FFF2-40B4-BE49-F238E27FC236}">
                <a16:creationId xmlns:a16="http://schemas.microsoft.com/office/drawing/2014/main" id="{10324C33-678A-BF09-4F59-F6A2907B73BB}"/>
              </a:ext>
            </a:extLst>
          </p:cNvPr>
          <p:cNvSpPr>
            <a:spLocks noChangeShapeType="1"/>
          </p:cNvSpPr>
          <p:nvPr/>
        </p:nvSpPr>
        <p:spPr bwMode="auto">
          <a:xfrm flipH="1">
            <a:off x="6096000" y="2946400"/>
            <a:ext cx="0" cy="1524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2" name="Line 15">
            <a:extLst>
              <a:ext uri="{FF2B5EF4-FFF2-40B4-BE49-F238E27FC236}">
                <a16:creationId xmlns:a16="http://schemas.microsoft.com/office/drawing/2014/main" id="{4C41846E-D9B8-8B7E-D44A-4B737A4B3FA0}"/>
              </a:ext>
            </a:extLst>
          </p:cNvPr>
          <p:cNvSpPr>
            <a:spLocks noChangeShapeType="1"/>
          </p:cNvSpPr>
          <p:nvPr/>
        </p:nvSpPr>
        <p:spPr bwMode="auto">
          <a:xfrm>
            <a:off x="6781800" y="2946400"/>
            <a:ext cx="0" cy="1524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3" name="Rectangle 16">
            <a:extLst>
              <a:ext uri="{FF2B5EF4-FFF2-40B4-BE49-F238E27FC236}">
                <a16:creationId xmlns:a16="http://schemas.microsoft.com/office/drawing/2014/main" id="{0A298FBE-C985-FC46-AE20-1667A1B3025F}"/>
              </a:ext>
            </a:extLst>
          </p:cNvPr>
          <p:cNvSpPr>
            <a:spLocks noChangeArrowheads="1"/>
          </p:cNvSpPr>
          <p:nvPr/>
        </p:nvSpPr>
        <p:spPr bwMode="auto">
          <a:xfrm>
            <a:off x="5334000" y="3022600"/>
            <a:ext cx="730250" cy="274638"/>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dirty="0"/>
              <a:t>Theme I</a:t>
            </a:r>
          </a:p>
        </p:txBody>
      </p:sp>
      <p:sp>
        <p:nvSpPr>
          <p:cNvPr id="58384" name="Rectangle 17">
            <a:extLst>
              <a:ext uri="{FF2B5EF4-FFF2-40B4-BE49-F238E27FC236}">
                <a16:creationId xmlns:a16="http://schemas.microsoft.com/office/drawing/2014/main" id="{6B96E2E3-D768-2DB5-88E5-7EFFC1008EFB}"/>
              </a:ext>
            </a:extLst>
          </p:cNvPr>
          <p:cNvSpPr>
            <a:spLocks noChangeArrowheads="1"/>
          </p:cNvSpPr>
          <p:nvPr/>
        </p:nvSpPr>
        <p:spPr bwMode="auto">
          <a:xfrm>
            <a:off x="7524750" y="3022600"/>
            <a:ext cx="781050" cy="457200"/>
          </a:xfrm>
          <a:prstGeom prst="rect">
            <a:avLst/>
          </a:prstGeom>
          <a:solidFill>
            <a:srgbClr val="00B050"/>
          </a:solid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dirty="0"/>
              <a:t>Closing</a:t>
            </a:r>
          </a:p>
          <a:p>
            <a:r>
              <a:rPr lang="en-US" altLang="en-US" sz="1200" b="1" dirty="0"/>
              <a:t>Theme</a:t>
            </a:r>
          </a:p>
        </p:txBody>
      </p:sp>
      <p:sp>
        <p:nvSpPr>
          <p:cNvPr id="58385" name="Rectangle 18">
            <a:extLst>
              <a:ext uri="{FF2B5EF4-FFF2-40B4-BE49-F238E27FC236}">
                <a16:creationId xmlns:a16="http://schemas.microsoft.com/office/drawing/2014/main" id="{1C14E523-4A34-0769-AC70-CFE59B9B3BBE}"/>
              </a:ext>
            </a:extLst>
          </p:cNvPr>
          <p:cNvSpPr>
            <a:spLocks noChangeArrowheads="1"/>
          </p:cNvSpPr>
          <p:nvPr/>
        </p:nvSpPr>
        <p:spPr bwMode="auto">
          <a:xfrm>
            <a:off x="6156325" y="3022600"/>
            <a:ext cx="623888" cy="274638"/>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dirty="0"/>
              <a:t>Bridge</a:t>
            </a:r>
          </a:p>
        </p:txBody>
      </p:sp>
      <p:sp>
        <p:nvSpPr>
          <p:cNvPr id="58386" name="Rectangle 19">
            <a:extLst>
              <a:ext uri="{FF2B5EF4-FFF2-40B4-BE49-F238E27FC236}">
                <a16:creationId xmlns:a16="http://schemas.microsoft.com/office/drawing/2014/main" id="{F592B90A-B3BC-74F1-6F1D-AA97BD3E3B15}"/>
              </a:ext>
            </a:extLst>
          </p:cNvPr>
          <p:cNvSpPr>
            <a:spLocks noChangeArrowheads="1"/>
          </p:cNvSpPr>
          <p:nvPr/>
        </p:nvSpPr>
        <p:spPr bwMode="auto">
          <a:xfrm>
            <a:off x="1371600" y="2743200"/>
            <a:ext cx="625475" cy="274638"/>
          </a:xfrm>
          <a:prstGeom prst="rect">
            <a:avLst/>
          </a:prstGeom>
          <a:solidFill>
            <a:srgbClr val="00B050"/>
          </a:solid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dirty="0"/>
              <a:t>Bridge</a:t>
            </a:r>
          </a:p>
        </p:txBody>
      </p:sp>
      <p:sp>
        <p:nvSpPr>
          <p:cNvPr id="58387" name="Line 20">
            <a:extLst>
              <a:ext uri="{FF2B5EF4-FFF2-40B4-BE49-F238E27FC236}">
                <a16:creationId xmlns:a16="http://schemas.microsoft.com/office/drawing/2014/main" id="{1D13CFEE-6C2B-76E7-5DC0-842106FE2B14}"/>
              </a:ext>
            </a:extLst>
          </p:cNvPr>
          <p:cNvSpPr>
            <a:spLocks noChangeShapeType="1"/>
          </p:cNvSpPr>
          <p:nvPr/>
        </p:nvSpPr>
        <p:spPr bwMode="auto">
          <a:xfrm>
            <a:off x="7543800" y="2946400"/>
            <a:ext cx="0" cy="1524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8" name="Rectangle 21">
            <a:extLst>
              <a:ext uri="{FF2B5EF4-FFF2-40B4-BE49-F238E27FC236}">
                <a16:creationId xmlns:a16="http://schemas.microsoft.com/office/drawing/2014/main" id="{867D993F-95DD-2869-546A-86718DF25743}"/>
              </a:ext>
            </a:extLst>
          </p:cNvPr>
          <p:cNvSpPr>
            <a:spLocks noChangeArrowheads="1"/>
          </p:cNvSpPr>
          <p:nvPr/>
        </p:nvSpPr>
        <p:spPr bwMode="auto">
          <a:xfrm>
            <a:off x="1954213" y="2489200"/>
            <a:ext cx="788987" cy="274638"/>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dirty="0"/>
              <a:t>Theme II</a:t>
            </a:r>
          </a:p>
        </p:txBody>
      </p:sp>
      <p:sp>
        <p:nvSpPr>
          <p:cNvPr id="58389" name="Line 22">
            <a:extLst>
              <a:ext uri="{FF2B5EF4-FFF2-40B4-BE49-F238E27FC236}">
                <a16:creationId xmlns:a16="http://schemas.microsoft.com/office/drawing/2014/main" id="{B8F5B115-6191-8B7A-C751-F2997C8E1C16}"/>
              </a:ext>
            </a:extLst>
          </p:cNvPr>
          <p:cNvSpPr>
            <a:spLocks noChangeShapeType="1"/>
          </p:cNvSpPr>
          <p:nvPr/>
        </p:nvSpPr>
        <p:spPr bwMode="auto">
          <a:xfrm>
            <a:off x="8305800" y="2946400"/>
            <a:ext cx="0" cy="1524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0" name="Rectangle 23">
            <a:extLst>
              <a:ext uri="{FF2B5EF4-FFF2-40B4-BE49-F238E27FC236}">
                <a16:creationId xmlns:a16="http://schemas.microsoft.com/office/drawing/2014/main" id="{D5B7C415-E045-D53B-FAA4-A0A1A4CCD3A4}"/>
              </a:ext>
            </a:extLst>
          </p:cNvPr>
          <p:cNvSpPr>
            <a:spLocks noChangeArrowheads="1"/>
          </p:cNvSpPr>
          <p:nvPr/>
        </p:nvSpPr>
        <p:spPr bwMode="auto">
          <a:xfrm>
            <a:off x="8305800" y="3022600"/>
            <a:ext cx="531813" cy="274638"/>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dirty="0"/>
              <a:t>Coda</a:t>
            </a:r>
          </a:p>
        </p:txBody>
      </p:sp>
      <p:sp>
        <p:nvSpPr>
          <p:cNvPr id="58391" name="AutoShape 24">
            <a:extLst>
              <a:ext uri="{FF2B5EF4-FFF2-40B4-BE49-F238E27FC236}">
                <a16:creationId xmlns:a16="http://schemas.microsoft.com/office/drawing/2014/main" id="{6D4A8B47-25DB-6FC2-CCE7-528FF1BA07D8}"/>
              </a:ext>
            </a:extLst>
          </p:cNvPr>
          <p:cNvSpPr>
            <a:spLocks/>
          </p:cNvSpPr>
          <p:nvPr/>
        </p:nvSpPr>
        <p:spPr bwMode="auto">
          <a:xfrm rot="-5400000">
            <a:off x="1905000" y="381000"/>
            <a:ext cx="228600" cy="3276600"/>
          </a:xfrm>
          <a:prstGeom prst="rightBracket">
            <a:avLst>
              <a:gd name="adj" fmla="val 95224"/>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58392" name="AutoShape 25">
            <a:extLst>
              <a:ext uri="{FF2B5EF4-FFF2-40B4-BE49-F238E27FC236}">
                <a16:creationId xmlns:a16="http://schemas.microsoft.com/office/drawing/2014/main" id="{87B10DC7-63FC-5E0C-5ABD-72280616DAE8}"/>
              </a:ext>
            </a:extLst>
          </p:cNvPr>
          <p:cNvSpPr>
            <a:spLocks/>
          </p:cNvSpPr>
          <p:nvPr/>
        </p:nvSpPr>
        <p:spPr bwMode="auto">
          <a:xfrm rot="-5400000">
            <a:off x="4381500" y="1181100"/>
            <a:ext cx="228600" cy="1676400"/>
          </a:xfrm>
          <a:prstGeom prst="rightBracket">
            <a:avLst>
              <a:gd name="adj" fmla="val 85386"/>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58393" name="AutoShape 26">
            <a:extLst>
              <a:ext uri="{FF2B5EF4-FFF2-40B4-BE49-F238E27FC236}">
                <a16:creationId xmlns:a16="http://schemas.microsoft.com/office/drawing/2014/main" id="{5E4AD76D-7881-7C24-FE92-694C3ED8EA2E}"/>
              </a:ext>
            </a:extLst>
          </p:cNvPr>
          <p:cNvSpPr>
            <a:spLocks/>
          </p:cNvSpPr>
          <p:nvPr/>
        </p:nvSpPr>
        <p:spPr bwMode="auto">
          <a:xfrm rot="-5400000">
            <a:off x="6896100" y="342900"/>
            <a:ext cx="228600" cy="3352800"/>
          </a:xfrm>
          <a:prstGeom prst="rightBracket">
            <a:avLst>
              <a:gd name="adj" fmla="val 97438"/>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58394" name="Rectangle 27">
            <a:extLst>
              <a:ext uri="{FF2B5EF4-FFF2-40B4-BE49-F238E27FC236}">
                <a16:creationId xmlns:a16="http://schemas.microsoft.com/office/drawing/2014/main" id="{AA1F9894-F571-8E62-C5C4-D3227AFC9035}"/>
              </a:ext>
            </a:extLst>
          </p:cNvPr>
          <p:cNvSpPr>
            <a:spLocks noChangeArrowheads="1"/>
          </p:cNvSpPr>
          <p:nvPr/>
        </p:nvSpPr>
        <p:spPr bwMode="auto">
          <a:xfrm>
            <a:off x="990600" y="1524000"/>
            <a:ext cx="2286000" cy="366713"/>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dirty="0"/>
              <a:t>Exposition (repeated)</a:t>
            </a:r>
          </a:p>
        </p:txBody>
      </p:sp>
      <p:sp>
        <p:nvSpPr>
          <p:cNvPr id="58395" name="Rectangle 28">
            <a:extLst>
              <a:ext uri="{FF2B5EF4-FFF2-40B4-BE49-F238E27FC236}">
                <a16:creationId xmlns:a16="http://schemas.microsoft.com/office/drawing/2014/main" id="{79A4C06F-BBBD-B7D9-B94D-6D5A984C0DA1}"/>
              </a:ext>
            </a:extLst>
          </p:cNvPr>
          <p:cNvSpPr>
            <a:spLocks noChangeArrowheads="1"/>
          </p:cNvSpPr>
          <p:nvPr/>
        </p:nvSpPr>
        <p:spPr bwMode="auto">
          <a:xfrm>
            <a:off x="3810000" y="1524000"/>
            <a:ext cx="1466850" cy="366713"/>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dirty="0"/>
              <a:t>Development</a:t>
            </a:r>
          </a:p>
        </p:txBody>
      </p:sp>
      <p:sp>
        <p:nvSpPr>
          <p:cNvPr id="58396" name="Rectangle 29">
            <a:extLst>
              <a:ext uri="{FF2B5EF4-FFF2-40B4-BE49-F238E27FC236}">
                <a16:creationId xmlns:a16="http://schemas.microsoft.com/office/drawing/2014/main" id="{B8C80D7D-3B5E-2B4F-E097-55C15085B99F}"/>
              </a:ext>
            </a:extLst>
          </p:cNvPr>
          <p:cNvSpPr>
            <a:spLocks noChangeArrowheads="1"/>
          </p:cNvSpPr>
          <p:nvPr/>
        </p:nvSpPr>
        <p:spPr bwMode="auto">
          <a:xfrm>
            <a:off x="6153150" y="1538288"/>
            <a:ext cx="1619250" cy="366712"/>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dirty="0"/>
              <a:t>Recapitulation</a:t>
            </a:r>
          </a:p>
        </p:txBody>
      </p:sp>
      <p:sp>
        <p:nvSpPr>
          <p:cNvPr id="58397" name="Rectangle 30">
            <a:extLst>
              <a:ext uri="{FF2B5EF4-FFF2-40B4-BE49-F238E27FC236}">
                <a16:creationId xmlns:a16="http://schemas.microsoft.com/office/drawing/2014/main" id="{54EAFBEA-BE87-F0A2-EC50-FBBA4E009718}"/>
              </a:ext>
            </a:extLst>
          </p:cNvPr>
          <p:cNvSpPr>
            <a:spLocks noChangeArrowheads="1"/>
          </p:cNvSpPr>
          <p:nvPr/>
        </p:nvSpPr>
        <p:spPr bwMode="auto">
          <a:xfrm>
            <a:off x="1843088" y="1143000"/>
            <a:ext cx="404812" cy="457200"/>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dirty="0"/>
              <a:t>A</a:t>
            </a:r>
            <a:endParaRPr lang="en-US" altLang="en-US" dirty="0"/>
          </a:p>
        </p:txBody>
      </p:sp>
      <p:sp>
        <p:nvSpPr>
          <p:cNvPr id="58398" name="Rectangle 31">
            <a:extLst>
              <a:ext uri="{FF2B5EF4-FFF2-40B4-BE49-F238E27FC236}">
                <a16:creationId xmlns:a16="http://schemas.microsoft.com/office/drawing/2014/main" id="{661EB526-B76E-3F69-B047-AF6A539CC46A}"/>
              </a:ext>
            </a:extLst>
          </p:cNvPr>
          <p:cNvSpPr>
            <a:spLocks noChangeArrowheads="1"/>
          </p:cNvSpPr>
          <p:nvPr/>
        </p:nvSpPr>
        <p:spPr bwMode="auto">
          <a:xfrm>
            <a:off x="4294188" y="1143000"/>
            <a:ext cx="387350" cy="457200"/>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a:t>B</a:t>
            </a:r>
            <a:endParaRPr lang="en-US" altLang="en-US"/>
          </a:p>
        </p:txBody>
      </p:sp>
      <p:sp>
        <p:nvSpPr>
          <p:cNvPr id="58399" name="Rectangle 32">
            <a:extLst>
              <a:ext uri="{FF2B5EF4-FFF2-40B4-BE49-F238E27FC236}">
                <a16:creationId xmlns:a16="http://schemas.microsoft.com/office/drawing/2014/main" id="{EE83A258-BD7E-AC7D-240F-5985D77BAE5E}"/>
              </a:ext>
            </a:extLst>
          </p:cNvPr>
          <p:cNvSpPr>
            <a:spLocks noChangeArrowheads="1"/>
          </p:cNvSpPr>
          <p:nvPr/>
        </p:nvSpPr>
        <p:spPr bwMode="auto">
          <a:xfrm>
            <a:off x="6757988" y="1143000"/>
            <a:ext cx="506412" cy="457200"/>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dirty="0"/>
              <a:t>A</a:t>
            </a:r>
            <a:r>
              <a:rPr lang="ja-JP" altLang="en-US" b="1"/>
              <a:t>’</a:t>
            </a:r>
            <a:endParaRPr lang="en-US" altLang="en-US" b="1" dirty="0"/>
          </a:p>
        </p:txBody>
      </p:sp>
      <p:sp>
        <p:nvSpPr>
          <p:cNvPr id="58400" name="Line 35">
            <a:extLst>
              <a:ext uri="{FF2B5EF4-FFF2-40B4-BE49-F238E27FC236}">
                <a16:creationId xmlns:a16="http://schemas.microsoft.com/office/drawing/2014/main" id="{33A7A69C-AE29-2827-4D44-2F1068F3092B}"/>
              </a:ext>
            </a:extLst>
          </p:cNvPr>
          <p:cNvSpPr>
            <a:spLocks noChangeShapeType="1"/>
          </p:cNvSpPr>
          <p:nvPr/>
        </p:nvSpPr>
        <p:spPr bwMode="auto">
          <a:xfrm flipV="1">
            <a:off x="4495800" y="3505200"/>
            <a:ext cx="0" cy="7620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401" name="Rectangle 37">
            <a:extLst>
              <a:ext uri="{FF2B5EF4-FFF2-40B4-BE49-F238E27FC236}">
                <a16:creationId xmlns:a16="http://schemas.microsoft.com/office/drawing/2014/main" id="{E23EB8A8-78E4-89A3-EE94-96F60F66CCEA}"/>
              </a:ext>
            </a:extLst>
          </p:cNvPr>
          <p:cNvSpPr>
            <a:spLocks noChangeArrowheads="1"/>
          </p:cNvSpPr>
          <p:nvPr/>
        </p:nvSpPr>
        <p:spPr bwMode="auto">
          <a:xfrm>
            <a:off x="3657600" y="1066800"/>
            <a:ext cx="1676400" cy="236220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2EF0C53F-C7D9-77FF-2042-0ED50204D372}"/>
              </a:ext>
            </a:extLst>
          </p:cNvPr>
          <p:cNvSpPr>
            <a:spLocks noGrp="1" noChangeArrowheads="1"/>
          </p:cNvSpPr>
          <p:nvPr>
            <p:ph type="title"/>
          </p:nvPr>
        </p:nvSpPr>
        <p:spPr>
          <a:xfrm>
            <a:off x="990600" y="60323"/>
            <a:ext cx="7315200" cy="854077"/>
          </a:xfrm>
          <a:solidFill>
            <a:srgbClr val="002060"/>
          </a:solidFill>
        </p:spPr>
        <p:txBody>
          <a:bodyPr>
            <a:normAutofit fontScale="90000"/>
          </a:bodyPr>
          <a:lstStyle/>
          <a:p>
            <a:pPr algn="ctr" eaLnBrk="1" hangingPunct="1"/>
            <a:r>
              <a:rPr lang="en-US" altLang="en-US" i="1" dirty="0">
                <a:latin typeface="Times New Roman" panose="02020603050405020304" pitchFamily="18" charset="0"/>
                <a:ea typeface="ＭＳ Ｐゴシック" panose="020B0600070205080204" pitchFamily="34" charset="-128"/>
              </a:rPr>
              <a:t>Recapitulation (First Movement)</a:t>
            </a:r>
            <a:r>
              <a:rPr lang="en-US" altLang="en-US" dirty="0">
                <a:latin typeface="Times New Roman" panose="02020603050405020304" pitchFamily="18" charset="0"/>
                <a:ea typeface="ＭＳ Ｐゴシック" panose="020B0600070205080204" pitchFamily="34" charset="-128"/>
              </a:rPr>
              <a:t> </a:t>
            </a:r>
          </a:p>
        </p:txBody>
      </p:sp>
      <p:sp>
        <p:nvSpPr>
          <p:cNvPr id="60419" name="Line 5">
            <a:extLst>
              <a:ext uri="{FF2B5EF4-FFF2-40B4-BE49-F238E27FC236}">
                <a16:creationId xmlns:a16="http://schemas.microsoft.com/office/drawing/2014/main" id="{F7D41D38-F6CB-8DE7-F489-0FFBAD22AB83}"/>
              </a:ext>
            </a:extLst>
          </p:cNvPr>
          <p:cNvSpPr>
            <a:spLocks noChangeShapeType="1"/>
          </p:cNvSpPr>
          <p:nvPr/>
        </p:nvSpPr>
        <p:spPr bwMode="auto">
          <a:xfrm>
            <a:off x="304800" y="3022600"/>
            <a:ext cx="838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0" name="Line 6">
            <a:extLst>
              <a:ext uri="{FF2B5EF4-FFF2-40B4-BE49-F238E27FC236}">
                <a16:creationId xmlns:a16="http://schemas.microsoft.com/office/drawing/2014/main" id="{D9CA7CBF-54AE-0A85-E0CA-DC2AABD7FBE7}"/>
              </a:ext>
            </a:extLst>
          </p:cNvPr>
          <p:cNvSpPr>
            <a:spLocks noChangeShapeType="1"/>
          </p:cNvSpPr>
          <p:nvPr/>
        </p:nvSpPr>
        <p:spPr bwMode="auto">
          <a:xfrm flipV="1">
            <a:off x="1143000" y="2489200"/>
            <a:ext cx="762000" cy="5334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1" name="Line 7">
            <a:extLst>
              <a:ext uri="{FF2B5EF4-FFF2-40B4-BE49-F238E27FC236}">
                <a16:creationId xmlns:a16="http://schemas.microsoft.com/office/drawing/2014/main" id="{0EC4CF66-4266-E94E-7767-2A040A022932}"/>
              </a:ext>
            </a:extLst>
          </p:cNvPr>
          <p:cNvSpPr>
            <a:spLocks noChangeShapeType="1"/>
          </p:cNvSpPr>
          <p:nvPr/>
        </p:nvSpPr>
        <p:spPr bwMode="auto">
          <a:xfrm>
            <a:off x="1905000" y="2489200"/>
            <a:ext cx="17526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2" name="Freeform 8">
            <a:extLst>
              <a:ext uri="{FF2B5EF4-FFF2-40B4-BE49-F238E27FC236}">
                <a16:creationId xmlns:a16="http://schemas.microsoft.com/office/drawing/2014/main" id="{819CDF2D-33EF-55A7-1BDB-45D5FBD56D56}"/>
              </a:ext>
            </a:extLst>
          </p:cNvPr>
          <p:cNvSpPr>
            <a:spLocks/>
          </p:cNvSpPr>
          <p:nvPr/>
        </p:nvSpPr>
        <p:spPr bwMode="auto">
          <a:xfrm>
            <a:off x="3657600" y="2286000"/>
            <a:ext cx="1676400" cy="698500"/>
          </a:xfrm>
          <a:custGeom>
            <a:avLst/>
            <a:gdLst>
              <a:gd name="T0" fmla="*/ 0 w 1056"/>
              <a:gd name="T1" fmla="*/ 2147483647 h 440"/>
              <a:gd name="T2" fmla="*/ 2147483647 w 1056"/>
              <a:gd name="T3" fmla="*/ 2147483647 h 440"/>
              <a:gd name="T4" fmla="*/ 2147483647 w 1056"/>
              <a:gd name="T5" fmla="*/ 2147483647 h 440"/>
              <a:gd name="T6" fmla="*/ 2147483647 w 1056"/>
              <a:gd name="T7" fmla="*/ 2147483647 h 440"/>
              <a:gd name="T8" fmla="*/ 2147483647 w 1056"/>
              <a:gd name="T9" fmla="*/ 2147483647 h 440"/>
              <a:gd name="T10" fmla="*/ 2147483647 w 1056"/>
              <a:gd name="T11" fmla="*/ 2147483647 h 440"/>
              <a:gd name="T12" fmla="*/ 2147483647 w 1056"/>
              <a:gd name="T13" fmla="*/ 2147483647 h 440"/>
              <a:gd name="T14" fmla="*/ 2147483647 w 1056"/>
              <a:gd name="T15" fmla="*/ 2147483647 h 440"/>
              <a:gd name="T16" fmla="*/ 2147483647 w 1056"/>
              <a:gd name="T17" fmla="*/ 2147483647 h 4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6"/>
              <a:gd name="T28" fmla="*/ 0 h 440"/>
              <a:gd name="T29" fmla="*/ 1056 w 1056"/>
              <a:gd name="T30" fmla="*/ 440 h 4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6" h="440">
                <a:moveTo>
                  <a:pt x="0" y="128"/>
                </a:moveTo>
                <a:cubicBezTo>
                  <a:pt x="28" y="220"/>
                  <a:pt x="56" y="312"/>
                  <a:pt x="96" y="320"/>
                </a:cubicBezTo>
                <a:cubicBezTo>
                  <a:pt x="136" y="328"/>
                  <a:pt x="184" y="168"/>
                  <a:pt x="240" y="176"/>
                </a:cubicBezTo>
                <a:cubicBezTo>
                  <a:pt x="296" y="184"/>
                  <a:pt x="376" y="384"/>
                  <a:pt x="432" y="368"/>
                </a:cubicBezTo>
                <a:cubicBezTo>
                  <a:pt x="488" y="352"/>
                  <a:pt x="528" y="72"/>
                  <a:pt x="576" y="80"/>
                </a:cubicBezTo>
                <a:cubicBezTo>
                  <a:pt x="624" y="88"/>
                  <a:pt x="680" y="392"/>
                  <a:pt x="720" y="416"/>
                </a:cubicBezTo>
                <a:cubicBezTo>
                  <a:pt x="760" y="440"/>
                  <a:pt x="784" y="288"/>
                  <a:pt x="816" y="224"/>
                </a:cubicBezTo>
                <a:cubicBezTo>
                  <a:pt x="848" y="160"/>
                  <a:pt x="872" y="0"/>
                  <a:pt x="912" y="32"/>
                </a:cubicBezTo>
                <a:cubicBezTo>
                  <a:pt x="952" y="64"/>
                  <a:pt x="1032" y="352"/>
                  <a:pt x="1056" y="416"/>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0423" name="Line 9">
            <a:extLst>
              <a:ext uri="{FF2B5EF4-FFF2-40B4-BE49-F238E27FC236}">
                <a16:creationId xmlns:a16="http://schemas.microsoft.com/office/drawing/2014/main" id="{E882A725-33A5-5E7A-E91E-A5326D4C8107}"/>
              </a:ext>
            </a:extLst>
          </p:cNvPr>
          <p:cNvSpPr>
            <a:spLocks noChangeShapeType="1"/>
          </p:cNvSpPr>
          <p:nvPr/>
        </p:nvSpPr>
        <p:spPr bwMode="auto">
          <a:xfrm>
            <a:off x="5334000" y="2946400"/>
            <a:ext cx="3505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4" name="Rectangle 10">
            <a:extLst>
              <a:ext uri="{FF2B5EF4-FFF2-40B4-BE49-F238E27FC236}">
                <a16:creationId xmlns:a16="http://schemas.microsoft.com/office/drawing/2014/main" id="{F92160D5-7D8D-9A1E-8E56-BB0D4FE2F052}"/>
              </a:ext>
            </a:extLst>
          </p:cNvPr>
          <p:cNvSpPr>
            <a:spLocks noChangeArrowheads="1"/>
          </p:cNvSpPr>
          <p:nvPr/>
        </p:nvSpPr>
        <p:spPr bwMode="auto">
          <a:xfrm>
            <a:off x="336550" y="3052763"/>
            <a:ext cx="730250" cy="274637"/>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a:t>Theme I</a:t>
            </a:r>
          </a:p>
        </p:txBody>
      </p:sp>
      <p:sp>
        <p:nvSpPr>
          <p:cNvPr id="60425" name="Line 11">
            <a:extLst>
              <a:ext uri="{FF2B5EF4-FFF2-40B4-BE49-F238E27FC236}">
                <a16:creationId xmlns:a16="http://schemas.microsoft.com/office/drawing/2014/main" id="{19C29485-6AEE-B6D3-E00A-8A51845B258F}"/>
              </a:ext>
            </a:extLst>
          </p:cNvPr>
          <p:cNvSpPr>
            <a:spLocks noChangeShapeType="1"/>
          </p:cNvSpPr>
          <p:nvPr/>
        </p:nvSpPr>
        <p:spPr bwMode="auto">
          <a:xfrm>
            <a:off x="2819400" y="2489200"/>
            <a:ext cx="0" cy="1524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6" name="Rectangle 12">
            <a:extLst>
              <a:ext uri="{FF2B5EF4-FFF2-40B4-BE49-F238E27FC236}">
                <a16:creationId xmlns:a16="http://schemas.microsoft.com/office/drawing/2014/main" id="{43889D0B-9430-6F88-42F2-D609124A9ABD}"/>
              </a:ext>
            </a:extLst>
          </p:cNvPr>
          <p:cNvSpPr>
            <a:spLocks noChangeArrowheads="1"/>
          </p:cNvSpPr>
          <p:nvPr/>
        </p:nvSpPr>
        <p:spPr bwMode="auto">
          <a:xfrm>
            <a:off x="2819400" y="2489200"/>
            <a:ext cx="781050" cy="457200"/>
          </a:xfrm>
          <a:prstGeom prst="rect">
            <a:avLst/>
          </a:prstGeom>
          <a:solidFill>
            <a:srgbClr val="00B050"/>
          </a:solid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dirty="0"/>
              <a:t>Closing</a:t>
            </a:r>
          </a:p>
          <a:p>
            <a:r>
              <a:rPr lang="en-US" altLang="en-US" sz="1200" b="1" dirty="0"/>
              <a:t>Theme</a:t>
            </a:r>
          </a:p>
        </p:txBody>
      </p:sp>
      <p:sp>
        <p:nvSpPr>
          <p:cNvPr id="60427" name="Rectangle 13">
            <a:extLst>
              <a:ext uri="{FF2B5EF4-FFF2-40B4-BE49-F238E27FC236}">
                <a16:creationId xmlns:a16="http://schemas.microsoft.com/office/drawing/2014/main" id="{5729D729-C371-E578-90D4-DAAC85765C9C}"/>
              </a:ext>
            </a:extLst>
          </p:cNvPr>
          <p:cNvSpPr>
            <a:spLocks noChangeArrowheads="1"/>
          </p:cNvSpPr>
          <p:nvPr/>
        </p:nvSpPr>
        <p:spPr bwMode="auto">
          <a:xfrm>
            <a:off x="6754813" y="3022600"/>
            <a:ext cx="788987" cy="274638"/>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dirty="0"/>
              <a:t>Theme II</a:t>
            </a:r>
          </a:p>
        </p:txBody>
      </p:sp>
      <p:sp>
        <p:nvSpPr>
          <p:cNvPr id="60428" name="Line 14">
            <a:extLst>
              <a:ext uri="{FF2B5EF4-FFF2-40B4-BE49-F238E27FC236}">
                <a16:creationId xmlns:a16="http://schemas.microsoft.com/office/drawing/2014/main" id="{E5E0CF55-75AE-BDE4-1618-C0ECA72B6F38}"/>
              </a:ext>
            </a:extLst>
          </p:cNvPr>
          <p:cNvSpPr>
            <a:spLocks noChangeShapeType="1"/>
          </p:cNvSpPr>
          <p:nvPr/>
        </p:nvSpPr>
        <p:spPr bwMode="auto">
          <a:xfrm flipH="1">
            <a:off x="6096000" y="2946400"/>
            <a:ext cx="0" cy="1524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9" name="Line 15">
            <a:extLst>
              <a:ext uri="{FF2B5EF4-FFF2-40B4-BE49-F238E27FC236}">
                <a16:creationId xmlns:a16="http://schemas.microsoft.com/office/drawing/2014/main" id="{FFA490AE-D475-C93E-B8DC-295FDB9966A5}"/>
              </a:ext>
            </a:extLst>
          </p:cNvPr>
          <p:cNvSpPr>
            <a:spLocks noChangeShapeType="1"/>
          </p:cNvSpPr>
          <p:nvPr/>
        </p:nvSpPr>
        <p:spPr bwMode="auto">
          <a:xfrm>
            <a:off x="6781800" y="2946400"/>
            <a:ext cx="0" cy="1524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0" name="Rectangle 16">
            <a:extLst>
              <a:ext uri="{FF2B5EF4-FFF2-40B4-BE49-F238E27FC236}">
                <a16:creationId xmlns:a16="http://schemas.microsoft.com/office/drawing/2014/main" id="{3CA70737-8ADF-3B33-9132-9CFE56D22B84}"/>
              </a:ext>
            </a:extLst>
          </p:cNvPr>
          <p:cNvSpPr>
            <a:spLocks noChangeArrowheads="1"/>
          </p:cNvSpPr>
          <p:nvPr/>
        </p:nvSpPr>
        <p:spPr bwMode="auto">
          <a:xfrm>
            <a:off x="5334000" y="3022600"/>
            <a:ext cx="730250" cy="274638"/>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dirty="0"/>
              <a:t>Theme I</a:t>
            </a:r>
          </a:p>
        </p:txBody>
      </p:sp>
      <p:sp>
        <p:nvSpPr>
          <p:cNvPr id="60431" name="Rectangle 17">
            <a:extLst>
              <a:ext uri="{FF2B5EF4-FFF2-40B4-BE49-F238E27FC236}">
                <a16:creationId xmlns:a16="http://schemas.microsoft.com/office/drawing/2014/main" id="{25BD439D-B953-DB8D-0138-6CCFAE99A6FA}"/>
              </a:ext>
            </a:extLst>
          </p:cNvPr>
          <p:cNvSpPr>
            <a:spLocks noChangeArrowheads="1"/>
          </p:cNvSpPr>
          <p:nvPr/>
        </p:nvSpPr>
        <p:spPr bwMode="auto">
          <a:xfrm>
            <a:off x="7524750" y="3022600"/>
            <a:ext cx="781050" cy="457200"/>
          </a:xfrm>
          <a:prstGeom prst="rect">
            <a:avLst/>
          </a:prstGeom>
          <a:solidFill>
            <a:srgbClr val="00B050"/>
          </a:solid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dirty="0"/>
              <a:t>Closing Theme</a:t>
            </a:r>
          </a:p>
        </p:txBody>
      </p:sp>
      <p:sp>
        <p:nvSpPr>
          <p:cNvPr id="60432" name="Rectangle 18">
            <a:extLst>
              <a:ext uri="{FF2B5EF4-FFF2-40B4-BE49-F238E27FC236}">
                <a16:creationId xmlns:a16="http://schemas.microsoft.com/office/drawing/2014/main" id="{B63CB3A4-FCCB-9943-B94F-13A4E2CE196D}"/>
              </a:ext>
            </a:extLst>
          </p:cNvPr>
          <p:cNvSpPr>
            <a:spLocks noChangeArrowheads="1"/>
          </p:cNvSpPr>
          <p:nvPr/>
        </p:nvSpPr>
        <p:spPr bwMode="auto">
          <a:xfrm>
            <a:off x="6156325" y="3022600"/>
            <a:ext cx="623888" cy="274638"/>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dirty="0"/>
              <a:t>Bridge</a:t>
            </a:r>
          </a:p>
        </p:txBody>
      </p:sp>
      <p:sp>
        <p:nvSpPr>
          <p:cNvPr id="60433" name="Rectangle 19">
            <a:extLst>
              <a:ext uri="{FF2B5EF4-FFF2-40B4-BE49-F238E27FC236}">
                <a16:creationId xmlns:a16="http://schemas.microsoft.com/office/drawing/2014/main" id="{B11CAD70-33BC-9A73-198D-024E1507F322}"/>
              </a:ext>
            </a:extLst>
          </p:cNvPr>
          <p:cNvSpPr>
            <a:spLocks noChangeArrowheads="1"/>
          </p:cNvSpPr>
          <p:nvPr/>
        </p:nvSpPr>
        <p:spPr bwMode="auto">
          <a:xfrm>
            <a:off x="1371600" y="2743200"/>
            <a:ext cx="625475" cy="274638"/>
          </a:xfrm>
          <a:prstGeom prst="rect">
            <a:avLst/>
          </a:prstGeom>
          <a:solidFill>
            <a:srgbClr val="00B050"/>
          </a:solid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dirty="0"/>
              <a:t>Bridge</a:t>
            </a:r>
          </a:p>
        </p:txBody>
      </p:sp>
      <p:sp>
        <p:nvSpPr>
          <p:cNvPr id="60434" name="Line 20">
            <a:extLst>
              <a:ext uri="{FF2B5EF4-FFF2-40B4-BE49-F238E27FC236}">
                <a16:creationId xmlns:a16="http://schemas.microsoft.com/office/drawing/2014/main" id="{09279EF4-D95B-B045-59DB-EEFE05B8B585}"/>
              </a:ext>
            </a:extLst>
          </p:cNvPr>
          <p:cNvSpPr>
            <a:spLocks noChangeShapeType="1"/>
          </p:cNvSpPr>
          <p:nvPr/>
        </p:nvSpPr>
        <p:spPr bwMode="auto">
          <a:xfrm>
            <a:off x="7543800" y="2946400"/>
            <a:ext cx="0" cy="1524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5" name="Rectangle 21">
            <a:extLst>
              <a:ext uri="{FF2B5EF4-FFF2-40B4-BE49-F238E27FC236}">
                <a16:creationId xmlns:a16="http://schemas.microsoft.com/office/drawing/2014/main" id="{A9DFDA96-0CC8-07D3-DE47-8E45FF67C17B}"/>
              </a:ext>
            </a:extLst>
          </p:cNvPr>
          <p:cNvSpPr>
            <a:spLocks noChangeArrowheads="1"/>
          </p:cNvSpPr>
          <p:nvPr/>
        </p:nvSpPr>
        <p:spPr bwMode="auto">
          <a:xfrm>
            <a:off x="1954213" y="2489200"/>
            <a:ext cx="788987" cy="274638"/>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dirty="0"/>
              <a:t>Theme II</a:t>
            </a:r>
          </a:p>
        </p:txBody>
      </p:sp>
      <p:sp>
        <p:nvSpPr>
          <p:cNvPr id="60436" name="Line 22">
            <a:extLst>
              <a:ext uri="{FF2B5EF4-FFF2-40B4-BE49-F238E27FC236}">
                <a16:creationId xmlns:a16="http://schemas.microsoft.com/office/drawing/2014/main" id="{326A6008-69FF-E09B-76DE-EDC0E85F64D7}"/>
              </a:ext>
            </a:extLst>
          </p:cNvPr>
          <p:cNvSpPr>
            <a:spLocks noChangeShapeType="1"/>
          </p:cNvSpPr>
          <p:nvPr/>
        </p:nvSpPr>
        <p:spPr bwMode="auto">
          <a:xfrm>
            <a:off x="8305800" y="2946400"/>
            <a:ext cx="0" cy="1524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7" name="Rectangle 23">
            <a:extLst>
              <a:ext uri="{FF2B5EF4-FFF2-40B4-BE49-F238E27FC236}">
                <a16:creationId xmlns:a16="http://schemas.microsoft.com/office/drawing/2014/main" id="{668E2DD5-F5F3-BE5E-1B0D-0AB530114B62}"/>
              </a:ext>
            </a:extLst>
          </p:cNvPr>
          <p:cNvSpPr>
            <a:spLocks noChangeArrowheads="1"/>
          </p:cNvSpPr>
          <p:nvPr/>
        </p:nvSpPr>
        <p:spPr bwMode="auto">
          <a:xfrm>
            <a:off x="8305800" y="3022600"/>
            <a:ext cx="531813" cy="274638"/>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200" b="1" dirty="0"/>
              <a:t>Coda</a:t>
            </a:r>
          </a:p>
        </p:txBody>
      </p:sp>
      <p:sp>
        <p:nvSpPr>
          <p:cNvPr id="60438" name="AutoShape 24">
            <a:extLst>
              <a:ext uri="{FF2B5EF4-FFF2-40B4-BE49-F238E27FC236}">
                <a16:creationId xmlns:a16="http://schemas.microsoft.com/office/drawing/2014/main" id="{3861DE5A-51D2-13DD-C9D8-B69F8D68BAF0}"/>
              </a:ext>
            </a:extLst>
          </p:cNvPr>
          <p:cNvSpPr>
            <a:spLocks/>
          </p:cNvSpPr>
          <p:nvPr/>
        </p:nvSpPr>
        <p:spPr bwMode="auto">
          <a:xfrm rot="-5400000">
            <a:off x="1905000" y="381000"/>
            <a:ext cx="228600" cy="3276600"/>
          </a:xfrm>
          <a:prstGeom prst="rightBracket">
            <a:avLst>
              <a:gd name="adj" fmla="val 95224"/>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0439" name="AutoShape 25">
            <a:extLst>
              <a:ext uri="{FF2B5EF4-FFF2-40B4-BE49-F238E27FC236}">
                <a16:creationId xmlns:a16="http://schemas.microsoft.com/office/drawing/2014/main" id="{982B3C2B-15D9-E073-6F33-66E891E6C9A7}"/>
              </a:ext>
            </a:extLst>
          </p:cNvPr>
          <p:cNvSpPr>
            <a:spLocks/>
          </p:cNvSpPr>
          <p:nvPr/>
        </p:nvSpPr>
        <p:spPr bwMode="auto">
          <a:xfrm rot="-5400000">
            <a:off x="4381500" y="1181100"/>
            <a:ext cx="228600" cy="1676400"/>
          </a:xfrm>
          <a:prstGeom prst="rightBracket">
            <a:avLst>
              <a:gd name="adj" fmla="val 85386"/>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0440" name="AutoShape 26">
            <a:extLst>
              <a:ext uri="{FF2B5EF4-FFF2-40B4-BE49-F238E27FC236}">
                <a16:creationId xmlns:a16="http://schemas.microsoft.com/office/drawing/2014/main" id="{1C26EAD9-B937-1A4E-D84B-C651AE81B41D}"/>
              </a:ext>
            </a:extLst>
          </p:cNvPr>
          <p:cNvSpPr>
            <a:spLocks/>
          </p:cNvSpPr>
          <p:nvPr/>
        </p:nvSpPr>
        <p:spPr bwMode="auto">
          <a:xfrm rot="-5400000">
            <a:off x="6705600" y="457200"/>
            <a:ext cx="304800" cy="3048000"/>
          </a:xfrm>
          <a:prstGeom prst="rightBracket">
            <a:avLst>
              <a:gd name="adj" fmla="val 66435"/>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0441" name="Rectangle 27">
            <a:extLst>
              <a:ext uri="{FF2B5EF4-FFF2-40B4-BE49-F238E27FC236}">
                <a16:creationId xmlns:a16="http://schemas.microsoft.com/office/drawing/2014/main" id="{8B9C9336-FF1C-B76E-446A-64F88EC3C5FD}"/>
              </a:ext>
            </a:extLst>
          </p:cNvPr>
          <p:cNvSpPr>
            <a:spLocks noChangeArrowheads="1"/>
          </p:cNvSpPr>
          <p:nvPr/>
        </p:nvSpPr>
        <p:spPr bwMode="auto">
          <a:xfrm>
            <a:off x="990600" y="1524000"/>
            <a:ext cx="2286000" cy="366713"/>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dirty="0"/>
              <a:t>Exposition (repeated)</a:t>
            </a:r>
          </a:p>
        </p:txBody>
      </p:sp>
      <p:sp>
        <p:nvSpPr>
          <p:cNvPr id="60442" name="Rectangle 28">
            <a:extLst>
              <a:ext uri="{FF2B5EF4-FFF2-40B4-BE49-F238E27FC236}">
                <a16:creationId xmlns:a16="http://schemas.microsoft.com/office/drawing/2014/main" id="{FBB6D643-F2EC-3523-EEEC-F3B08D84AE3A}"/>
              </a:ext>
            </a:extLst>
          </p:cNvPr>
          <p:cNvSpPr>
            <a:spLocks noChangeArrowheads="1"/>
          </p:cNvSpPr>
          <p:nvPr/>
        </p:nvSpPr>
        <p:spPr bwMode="auto">
          <a:xfrm>
            <a:off x="3810000" y="1524000"/>
            <a:ext cx="1466850" cy="366713"/>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dirty="0"/>
              <a:t>Development</a:t>
            </a:r>
          </a:p>
        </p:txBody>
      </p:sp>
      <p:sp>
        <p:nvSpPr>
          <p:cNvPr id="60443" name="Rectangle 29">
            <a:extLst>
              <a:ext uri="{FF2B5EF4-FFF2-40B4-BE49-F238E27FC236}">
                <a16:creationId xmlns:a16="http://schemas.microsoft.com/office/drawing/2014/main" id="{8DAC84CA-7D02-B4D2-76A1-26C4C0B4E58F}"/>
              </a:ext>
            </a:extLst>
          </p:cNvPr>
          <p:cNvSpPr>
            <a:spLocks noChangeArrowheads="1"/>
          </p:cNvSpPr>
          <p:nvPr/>
        </p:nvSpPr>
        <p:spPr bwMode="auto">
          <a:xfrm>
            <a:off x="6153150" y="1538288"/>
            <a:ext cx="1619250" cy="366712"/>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dirty="0"/>
              <a:t>Recapitulation</a:t>
            </a:r>
          </a:p>
        </p:txBody>
      </p:sp>
      <p:sp>
        <p:nvSpPr>
          <p:cNvPr id="60444" name="Rectangle 30">
            <a:extLst>
              <a:ext uri="{FF2B5EF4-FFF2-40B4-BE49-F238E27FC236}">
                <a16:creationId xmlns:a16="http://schemas.microsoft.com/office/drawing/2014/main" id="{7245F5A2-1FE7-46F1-996D-7287C8C30749}"/>
              </a:ext>
            </a:extLst>
          </p:cNvPr>
          <p:cNvSpPr>
            <a:spLocks noChangeArrowheads="1"/>
          </p:cNvSpPr>
          <p:nvPr/>
        </p:nvSpPr>
        <p:spPr bwMode="auto">
          <a:xfrm>
            <a:off x="1843088" y="1143000"/>
            <a:ext cx="404812" cy="457200"/>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dirty="0"/>
              <a:t>A</a:t>
            </a:r>
            <a:endParaRPr lang="en-US" altLang="en-US" dirty="0"/>
          </a:p>
        </p:txBody>
      </p:sp>
      <p:sp>
        <p:nvSpPr>
          <p:cNvPr id="60445" name="Rectangle 31">
            <a:extLst>
              <a:ext uri="{FF2B5EF4-FFF2-40B4-BE49-F238E27FC236}">
                <a16:creationId xmlns:a16="http://schemas.microsoft.com/office/drawing/2014/main" id="{FA04A4BC-EF1C-F899-8388-68C48DB919BE}"/>
              </a:ext>
            </a:extLst>
          </p:cNvPr>
          <p:cNvSpPr>
            <a:spLocks noChangeArrowheads="1"/>
          </p:cNvSpPr>
          <p:nvPr/>
        </p:nvSpPr>
        <p:spPr bwMode="auto">
          <a:xfrm>
            <a:off x="4294188" y="1143000"/>
            <a:ext cx="387350" cy="457200"/>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dirty="0"/>
              <a:t>B</a:t>
            </a:r>
            <a:endParaRPr lang="en-US" altLang="en-US" dirty="0"/>
          </a:p>
        </p:txBody>
      </p:sp>
      <p:sp>
        <p:nvSpPr>
          <p:cNvPr id="60446" name="Rectangle 32">
            <a:extLst>
              <a:ext uri="{FF2B5EF4-FFF2-40B4-BE49-F238E27FC236}">
                <a16:creationId xmlns:a16="http://schemas.microsoft.com/office/drawing/2014/main" id="{9C6A1977-BEAD-26AA-4CF6-93A793885DBE}"/>
              </a:ext>
            </a:extLst>
          </p:cNvPr>
          <p:cNvSpPr>
            <a:spLocks noChangeArrowheads="1"/>
          </p:cNvSpPr>
          <p:nvPr/>
        </p:nvSpPr>
        <p:spPr bwMode="auto">
          <a:xfrm>
            <a:off x="6757988" y="1143000"/>
            <a:ext cx="506412" cy="457200"/>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dirty="0"/>
              <a:t>A</a:t>
            </a:r>
            <a:r>
              <a:rPr lang="ja-JP" altLang="en-US" b="1"/>
              <a:t>’</a:t>
            </a:r>
            <a:endParaRPr lang="en-US" altLang="en-US" b="1" dirty="0"/>
          </a:p>
        </p:txBody>
      </p:sp>
      <p:sp>
        <p:nvSpPr>
          <p:cNvPr id="60447" name="Rectangle 33">
            <a:extLst>
              <a:ext uri="{FF2B5EF4-FFF2-40B4-BE49-F238E27FC236}">
                <a16:creationId xmlns:a16="http://schemas.microsoft.com/office/drawing/2014/main" id="{3F467373-3FB8-F57A-6A77-D96BC9AE60BF}"/>
              </a:ext>
            </a:extLst>
          </p:cNvPr>
          <p:cNvSpPr>
            <a:spLocks noChangeArrowheads="1"/>
          </p:cNvSpPr>
          <p:nvPr/>
        </p:nvSpPr>
        <p:spPr bwMode="auto">
          <a:xfrm>
            <a:off x="5334000" y="1066800"/>
            <a:ext cx="3581400" cy="266700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0448" name="Rectangle 36">
            <a:extLst>
              <a:ext uri="{FF2B5EF4-FFF2-40B4-BE49-F238E27FC236}">
                <a16:creationId xmlns:a16="http://schemas.microsoft.com/office/drawing/2014/main" id="{4D8D9B6A-A11A-A02C-941D-878A8ADEA3CF}"/>
              </a:ext>
            </a:extLst>
          </p:cNvPr>
          <p:cNvSpPr>
            <a:spLocks noChangeArrowheads="1"/>
          </p:cNvSpPr>
          <p:nvPr/>
        </p:nvSpPr>
        <p:spPr bwMode="auto">
          <a:xfrm>
            <a:off x="4572000" y="4038600"/>
            <a:ext cx="879728" cy="830997"/>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dirty="0"/>
              <a:t>Tonic</a:t>
            </a:r>
          </a:p>
          <a:p>
            <a:pPr algn="ctr" eaLnBrk="1" hangingPunct="1"/>
            <a:r>
              <a:rPr lang="en-US" altLang="en-US" dirty="0"/>
              <a:t>Key</a:t>
            </a:r>
          </a:p>
        </p:txBody>
      </p:sp>
      <p:sp>
        <p:nvSpPr>
          <p:cNvPr id="60449" name="Rectangle 38">
            <a:extLst>
              <a:ext uri="{FF2B5EF4-FFF2-40B4-BE49-F238E27FC236}">
                <a16:creationId xmlns:a16="http://schemas.microsoft.com/office/drawing/2014/main" id="{49BA5554-DE63-340A-7402-27A1C8120BDE}"/>
              </a:ext>
            </a:extLst>
          </p:cNvPr>
          <p:cNvSpPr>
            <a:spLocks noChangeArrowheads="1"/>
          </p:cNvSpPr>
          <p:nvPr/>
        </p:nvSpPr>
        <p:spPr bwMode="auto">
          <a:xfrm>
            <a:off x="5970461" y="4038600"/>
            <a:ext cx="879728" cy="830997"/>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dirty="0"/>
              <a:t>Tonic</a:t>
            </a:r>
          </a:p>
          <a:p>
            <a:pPr algn="ctr" eaLnBrk="1" hangingPunct="1"/>
            <a:r>
              <a:rPr lang="en-US" altLang="en-US" dirty="0"/>
              <a:t>Key!</a:t>
            </a:r>
          </a:p>
        </p:txBody>
      </p:sp>
      <p:sp>
        <p:nvSpPr>
          <p:cNvPr id="60450" name="Rectangle 39">
            <a:extLst>
              <a:ext uri="{FF2B5EF4-FFF2-40B4-BE49-F238E27FC236}">
                <a16:creationId xmlns:a16="http://schemas.microsoft.com/office/drawing/2014/main" id="{93912636-0E59-F624-203F-8503844B9057}"/>
              </a:ext>
            </a:extLst>
          </p:cNvPr>
          <p:cNvSpPr>
            <a:spLocks noChangeArrowheads="1"/>
          </p:cNvSpPr>
          <p:nvPr/>
        </p:nvSpPr>
        <p:spPr bwMode="auto">
          <a:xfrm>
            <a:off x="6629400" y="5181600"/>
            <a:ext cx="2292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a:solidFill>
                  <a:srgbClr val="800000"/>
                </a:solidFill>
              </a:rPr>
              <a:t>Closes the entire </a:t>
            </a:r>
          </a:p>
          <a:p>
            <a:pPr eaLnBrk="1" hangingPunct="1"/>
            <a:r>
              <a:rPr lang="en-US" altLang="en-US">
                <a:solidFill>
                  <a:srgbClr val="800000"/>
                </a:solidFill>
              </a:rPr>
              <a:t>movement</a:t>
            </a:r>
          </a:p>
        </p:txBody>
      </p:sp>
      <p:sp>
        <p:nvSpPr>
          <p:cNvPr id="60451" name="Line 40">
            <a:extLst>
              <a:ext uri="{FF2B5EF4-FFF2-40B4-BE49-F238E27FC236}">
                <a16:creationId xmlns:a16="http://schemas.microsoft.com/office/drawing/2014/main" id="{0875D551-A265-E706-4202-110981D538D9}"/>
              </a:ext>
            </a:extLst>
          </p:cNvPr>
          <p:cNvSpPr>
            <a:spLocks noChangeShapeType="1"/>
          </p:cNvSpPr>
          <p:nvPr/>
        </p:nvSpPr>
        <p:spPr bwMode="auto">
          <a:xfrm flipV="1">
            <a:off x="5105400" y="3352800"/>
            <a:ext cx="685800" cy="685800"/>
          </a:xfrm>
          <a:prstGeom prst="line">
            <a:avLst/>
          </a:prstGeom>
          <a:noFill/>
          <a:ln w="28575">
            <a:solidFill>
              <a:srgbClr val="8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52" name="Line 41">
            <a:extLst>
              <a:ext uri="{FF2B5EF4-FFF2-40B4-BE49-F238E27FC236}">
                <a16:creationId xmlns:a16="http://schemas.microsoft.com/office/drawing/2014/main" id="{DAE7E3E2-A76C-9790-E58D-091EC39C92A2}"/>
              </a:ext>
            </a:extLst>
          </p:cNvPr>
          <p:cNvSpPr>
            <a:spLocks noChangeShapeType="1"/>
          </p:cNvSpPr>
          <p:nvPr/>
        </p:nvSpPr>
        <p:spPr bwMode="auto">
          <a:xfrm flipV="1">
            <a:off x="6477000" y="3276600"/>
            <a:ext cx="685800" cy="762000"/>
          </a:xfrm>
          <a:prstGeom prst="line">
            <a:avLst/>
          </a:prstGeom>
          <a:noFill/>
          <a:ln w="28575">
            <a:solidFill>
              <a:srgbClr val="8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53" name="Line 42">
            <a:extLst>
              <a:ext uri="{FF2B5EF4-FFF2-40B4-BE49-F238E27FC236}">
                <a16:creationId xmlns:a16="http://schemas.microsoft.com/office/drawing/2014/main" id="{801D98A3-7BF5-2254-F013-DCE81AA55560}"/>
              </a:ext>
            </a:extLst>
          </p:cNvPr>
          <p:cNvSpPr>
            <a:spLocks noChangeShapeType="1"/>
          </p:cNvSpPr>
          <p:nvPr/>
        </p:nvSpPr>
        <p:spPr bwMode="auto">
          <a:xfrm flipV="1">
            <a:off x="7772400" y="3276600"/>
            <a:ext cx="762000" cy="1905000"/>
          </a:xfrm>
          <a:prstGeom prst="line">
            <a:avLst/>
          </a:prstGeom>
          <a:noFill/>
          <a:ln w="28575">
            <a:solidFill>
              <a:srgbClr val="8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81FABF06-EA63-B06B-EA77-2E8A7DD60FBA}"/>
              </a:ext>
            </a:extLst>
          </p:cNvPr>
          <p:cNvSpPr>
            <a:spLocks noGrp="1" noChangeArrowheads="1"/>
          </p:cNvSpPr>
          <p:nvPr>
            <p:ph type="title"/>
          </p:nvPr>
        </p:nvSpPr>
        <p:spPr>
          <a:xfrm>
            <a:off x="76200" y="152400"/>
            <a:ext cx="8915400" cy="1143000"/>
          </a:xfrm>
          <a:solidFill>
            <a:srgbClr val="002060"/>
          </a:solidFill>
        </p:spPr>
        <p:txBody>
          <a:bodyPr>
            <a:normAutofit fontScale="90000"/>
          </a:bodyPr>
          <a:lstStyle/>
          <a:p>
            <a:pPr algn="ctr" eaLnBrk="1" hangingPunct="1"/>
            <a:r>
              <a:rPr lang="en-US" altLang="en-US" dirty="0">
                <a:latin typeface="Times New Roman" panose="02020603050405020304" pitchFamily="18" charset="0"/>
                <a:ea typeface="ＭＳ Ｐゴシック" panose="020B0600070205080204" pitchFamily="34" charset="-128"/>
              </a:rPr>
              <a:t>The Development of Classical Forms</a:t>
            </a:r>
            <a:br>
              <a:rPr lang="en-US" altLang="en-US" sz="3200" dirty="0">
                <a:latin typeface="Times New Roman" panose="02020603050405020304" pitchFamily="18" charset="0"/>
                <a:ea typeface="ＭＳ Ｐゴシック" panose="020B0600070205080204" pitchFamily="34" charset="-128"/>
              </a:rPr>
            </a:br>
            <a:r>
              <a:rPr lang="en-US" altLang="en-US" sz="3200" dirty="0">
                <a:latin typeface="Times New Roman" panose="02020603050405020304" pitchFamily="18" charset="0"/>
                <a:ea typeface="ＭＳ Ｐゴシック" panose="020B0600070205080204" pitchFamily="34" charset="-128"/>
              </a:rPr>
              <a:t>The Second Movement (II) </a:t>
            </a:r>
          </a:p>
        </p:txBody>
      </p:sp>
      <p:sp>
        <p:nvSpPr>
          <p:cNvPr id="62466" name="Rectangle 3">
            <a:extLst>
              <a:ext uri="{FF2B5EF4-FFF2-40B4-BE49-F238E27FC236}">
                <a16:creationId xmlns:a16="http://schemas.microsoft.com/office/drawing/2014/main" id="{17AB4DA8-13E6-466E-ACDD-7F6A13874522}"/>
              </a:ext>
            </a:extLst>
          </p:cNvPr>
          <p:cNvSpPr>
            <a:spLocks noGrp="1" noChangeArrowheads="1"/>
          </p:cNvSpPr>
          <p:nvPr>
            <p:ph idx="1"/>
          </p:nvPr>
        </p:nvSpPr>
        <p:spPr>
          <a:xfrm>
            <a:off x="457200" y="1752600"/>
            <a:ext cx="6858000" cy="3352800"/>
          </a:xfrm>
          <a:solidFill>
            <a:srgbClr val="002060"/>
          </a:solidFill>
        </p:spPr>
        <p:txBody>
          <a:bodyPr/>
          <a:lstStyle/>
          <a:p>
            <a:pPr marL="533400" indent="-533400" eaLnBrk="1" hangingPunct="1">
              <a:buFontTx/>
              <a:buNone/>
            </a:pPr>
            <a:r>
              <a:rPr lang="en-US" altLang="en-US" dirty="0">
                <a:latin typeface="Times New Roman" panose="02020603050405020304" pitchFamily="18" charset="0"/>
                <a:ea typeface="ＭＳ Ｐゴシック" panose="020B0600070205080204" pitchFamily="34" charset="-128"/>
              </a:rPr>
              <a:t>Typically an Andante or Adagio tempo</a:t>
            </a:r>
          </a:p>
          <a:p>
            <a:pPr marL="533400" indent="-533400" eaLnBrk="1" hangingPunct="1"/>
            <a:r>
              <a:rPr lang="en-US" altLang="en-US" dirty="0">
                <a:latin typeface="Times New Roman" panose="02020603050405020304" pitchFamily="18" charset="0"/>
                <a:ea typeface="ＭＳ Ｐゴシック" panose="020B0600070205080204" pitchFamily="34" charset="-128"/>
              </a:rPr>
              <a:t>Ternary (A-B-A) form</a:t>
            </a:r>
          </a:p>
          <a:p>
            <a:pPr marL="533400" indent="-533400" eaLnBrk="1" hangingPunct="1"/>
            <a:r>
              <a:rPr lang="en-US" altLang="en-US" dirty="0">
                <a:latin typeface="Times New Roman" panose="02020603050405020304" pitchFamily="18" charset="0"/>
                <a:ea typeface="ＭＳ Ｐゴシック" panose="020B0600070205080204" pitchFamily="34" charset="-128"/>
              </a:rPr>
              <a:t>Shortened sonata form</a:t>
            </a:r>
          </a:p>
          <a:p>
            <a:pPr marL="533400" indent="-533400" eaLnBrk="1" hangingPunct="1"/>
            <a:r>
              <a:rPr lang="en-US" altLang="en-US" i="1" dirty="0">
                <a:latin typeface="Times New Roman" panose="02020603050405020304" pitchFamily="18" charset="0"/>
                <a:ea typeface="ＭＳ Ｐゴシック" panose="020B0600070205080204" pitchFamily="34" charset="-128"/>
              </a:rPr>
              <a:t>Theme and variations </a:t>
            </a:r>
            <a:r>
              <a:rPr lang="en-US" altLang="en-US" dirty="0">
                <a:latin typeface="Times New Roman" panose="02020603050405020304" pitchFamily="18" charset="0"/>
                <a:ea typeface="ＭＳ Ｐゴシック" panose="020B0600070205080204" pitchFamily="34" charset="-128"/>
              </a:rPr>
              <a:t>(next slide)</a:t>
            </a:r>
          </a:p>
          <a:p>
            <a:pPr marL="533400" indent="-533400" eaLnBrk="1" hangingPunct="1"/>
            <a:r>
              <a:rPr lang="en-US" altLang="en-US" dirty="0">
                <a:latin typeface="Times New Roman" panose="02020603050405020304" pitchFamily="18" charset="0"/>
                <a:ea typeface="ＭＳ Ｐゴシック" panose="020B0600070205080204" pitchFamily="34" charset="-128"/>
              </a:rPr>
              <a:t>Slow rondo </a:t>
            </a:r>
          </a:p>
        </p:txBody>
      </p:sp>
      <p:sp>
        <p:nvSpPr>
          <p:cNvPr id="62468" name="Rectangle 7">
            <a:extLst>
              <a:ext uri="{FF2B5EF4-FFF2-40B4-BE49-F238E27FC236}">
                <a16:creationId xmlns:a16="http://schemas.microsoft.com/office/drawing/2014/main" id="{054178D7-BF49-DFAD-F3F5-E4D53BEA96F3}"/>
              </a:ext>
            </a:extLst>
          </p:cNvPr>
          <p:cNvSpPr>
            <a:spLocks noChangeArrowheads="1"/>
          </p:cNvSpPr>
          <p:nvPr/>
        </p:nvSpPr>
        <p:spPr bwMode="auto">
          <a:xfrm>
            <a:off x="990600" y="5105400"/>
            <a:ext cx="3530600" cy="366713"/>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dirty="0">
                <a:hlinkClick r:id="rId3" action="ppaction://hlinkfile"/>
              </a:rPr>
              <a:t>Mozart: Piano Concerto No. 21, II</a:t>
            </a:r>
            <a:endParaRPr lang="en-US" altLang="en-US" sz="1800" b="1" dirty="0"/>
          </a:p>
        </p:txBody>
      </p:sp>
      <p:sp>
        <p:nvSpPr>
          <p:cNvPr id="62469" name="Rectangle 9">
            <a:extLst>
              <a:ext uri="{FF2B5EF4-FFF2-40B4-BE49-F238E27FC236}">
                <a16:creationId xmlns:a16="http://schemas.microsoft.com/office/drawing/2014/main" id="{EBDD8E2D-B465-1595-6B89-5431D239DD2C}"/>
              </a:ext>
            </a:extLst>
          </p:cNvPr>
          <p:cNvSpPr>
            <a:spLocks noChangeArrowheads="1"/>
          </p:cNvSpPr>
          <p:nvPr/>
        </p:nvSpPr>
        <p:spPr bwMode="auto">
          <a:xfrm>
            <a:off x="990600" y="5715000"/>
            <a:ext cx="3232150" cy="366713"/>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dirty="0">
                <a:hlinkClick r:id="rId4" action="ppaction://hlinkfile"/>
              </a:rPr>
              <a:t>Beethoven: Symphony No. 7, II</a:t>
            </a:r>
            <a:endParaRPr lang="en-US" altLang="en-US" sz="18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EBB4B284-8F6A-8919-FE22-1CC429E57A39}"/>
              </a:ext>
            </a:extLst>
          </p:cNvPr>
          <p:cNvSpPr>
            <a:spLocks noGrp="1" noChangeArrowheads="1"/>
          </p:cNvSpPr>
          <p:nvPr>
            <p:ph type="title"/>
          </p:nvPr>
        </p:nvSpPr>
        <p:spPr>
          <a:xfrm>
            <a:off x="1066800" y="152400"/>
            <a:ext cx="7010400" cy="609600"/>
          </a:xfrm>
          <a:solidFill>
            <a:srgbClr val="002060"/>
          </a:solidFill>
        </p:spPr>
        <p:txBody>
          <a:bodyPr/>
          <a:lstStyle/>
          <a:p>
            <a:pPr algn="ctr" eaLnBrk="1" hangingPunct="1"/>
            <a:r>
              <a:rPr lang="en-US" altLang="en-US" i="1" dirty="0">
                <a:latin typeface="Times New Roman" panose="02020603050405020304" pitchFamily="18" charset="0"/>
                <a:ea typeface="ＭＳ Ｐゴシック" panose="020B0600070205080204" pitchFamily="34" charset="-128"/>
              </a:rPr>
              <a:t>Theme</a:t>
            </a:r>
            <a:r>
              <a:rPr lang="en-US" altLang="en-US" i="1" dirty="0">
                <a:solidFill>
                  <a:srgbClr val="000000"/>
                </a:solidFill>
                <a:latin typeface="Times New Roman" panose="02020603050405020304" pitchFamily="18" charset="0"/>
                <a:ea typeface="ＭＳ Ｐゴシック" panose="020B0600070205080204" pitchFamily="34" charset="-128"/>
              </a:rPr>
              <a:t> </a:t>
            </a:r>
            <a:r>
              <a:rPr lang="en-US" altLang="en-US" i="1" dirty="0">
                <a:latin typeface="Times New Roman" panose="02020603050405020304" pitchFamily="18" charset="0"/>
                <a:ea typeface="ＭＳ Ｐゴシック" panose="020B0600070205080204" pitchFamily="34" charset="-128"/>
              </a:rPr>
              <a:t>and Variations</a:t>
            </a:r>
            <a:r>
              <a:rPr lang="en-US" altLang="en-US" dirty="0">
                <a:latin typeface="Times New Roman" panose="02020603050405020304" pitchFamily="18" charset="0"/>
                <a:ea typeface="ＭＳ Ｐゴシック" panose="020B0600070205080204" pitchFamily="34" charset="-128"/>
              </a:rPr>
              <a:t> </a:t>
            </a:r>
          </a:p>
        </p:txBody>
      </p:sp>
      <p:sp>
        <p:nvSpPr>
          <p:cNvPr id="64515" name="Rectangle 5">
            <a:extLst>
              <a:ext uri="{FF2B5EF4-FFF2-40B4-BE49-F238E27FC236}">
                <a16:creationId xmlns:a16="http://schemas.microsoft.com/office/drawing/2014/main" id="{08E5E1CB-D9F0-C85E-8B67-13BDB661F326}"/>
              </a:ext>
            </a:extLst>
          </p:cNvPr>
          <p:cNvSpPr>
            <a:spLocks noChangeArrowheads="1"/>
          </p:cNvSpPr>
          <p:nvPr/>
        </p:nvSpPr>
        <p:spPr bwMode="auto">
          <a:xfrm>
            <a:off x="457200" y="1766888"/>
            <a:ext cx="8329613" cy="519112"/>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800" b="1" dirty="0"/>
              <a:t>||: a :||: b :||: a' :||: b' :||: a'' :||: b'' :||: a''' :||: b''' :||: etc.</a:t>
            </a:r>
          </a:p>
        </p:txBody>
      </p:sp>
      <p:sp>
        <p:nvSpPr>
          <p:cNvPr id="64516" name="Rectangle 6">
            <a:extLst>
              <a:ext uri="{FF2B5EF4-FFF2-40B4-BE49-F238E27FC236}">
                <a16:creationId xmlns:a16="http://schemas.microsoft.com/office/drawing/2014/main" id="{D9668F03-9034-7406-CF54-7D5B39B7C525}"/>
              </a:ext>
            </a:extLst>
          </p:cNvPr>
          <p:cNvSpPr>
            <a:spLocks noChangeArrowheads="1"/>
          </p:cNvSpPr>
          <p:nvPr/>
        </p:nvSpPr>
        <p:spPr bwMode="auto">
          <a:xfrm>
            <a:off x="838200" y="1219200"/>
            <a:ext cx="1030288" cy="457200"/>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dirty="0"/>
              <a:t>Theme</a:t>
            </a:r>
          </a:p>
        </p:txBody>
      </p:sp>
      <p:sp>
        <p:nvSpPr>
          <p:cNvPr id="64517" name="Rectangle 7">
            <a:extLst>
              <a:ext uri="{FF2B5EF4-FFF2-40B4-BE49-F238E27FC236}">
                <a16:creationId xmlns:a16="http://schemas.microsoft.com/office/drawing/2014/main" id="{087C3A28-7E55-8DC5-5CBE-669C68C00A56}"/>
              </a:ext>
            </a:extLst>
          </p:cNvPr>
          <p:cNvSpPr>
            <a:spLocks noChangeArrowheads="1"/>
          </p:cNvSpPr>
          <p:nvPr/>
        </p:nvSpPr>
        <p:spPr bwMode="auto">
          <a:xfrm>
            <a:off x="2209800" y="1219200"/>
            <a:ext cx="1512888" cy="457200"/>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dirty="0"/>
              <a:t>Variation I</a:t>
            </a:r>
          </a:p>
        </p:txBody>
      </p:sp>
      <p:sp>
        <p:nvSpPr>
          <p:cNvPr id="64518" name="AutoShape 8">
            <a:extLst>
              <a:ext uri="{FF2B5EF4-FFF2-40B4-BE49-F238E27FC236}">
                <a16:creationId xmlns:a16="http://schemas.microsoft.com/office/drawing/2014/main" id="{6B512CFF-5965-EEE3-EE2C-C7ECE44C55EA}"/>
              </a:ext>
            </a:extLst>
          </p:cNvPr>
          <p:cNvSpPr>
            <a:spLocks/>
          </p:cNvSpPr>
          <p:nvPr/>
        </p:nvSpPr>
        <p:spPr bwMode="auto">
          <a:xfrm rot="-5400000">
            <a:off x="1255713" y="950913"/>
            <a:ext cx="228600" cy="1524000"/>
          </a:xfrm>
          <a:prstGeom prst="rightBracket">
            <a:avLst>
              <a:gd name="adj" fmla="val 55556"/>
            </a:avLst>
          </a:prstGeom>
          <a:noFill/>
          <a:ln w="28575">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4519" name="AutoShape 9">
            <a:extLst>
              <a:ext uri="{FF2B5EF4-FFF2-40B4-BE49-F238E27FC236}">
                <a16:creationId xmlns:a16="http://schemas.microsoft.com/office/drawing/2014/main" id="{5C218D7E-A27A-6F5F-D0DE-0AEC643F5612}"/>
              </a:ext>
            </a:extLst>
          </p:cNvPr>
          <p:cNvSpPr>
            <a:spLocks/>
          </p:cNvSpPr>
          <p:nvPr/>
        </p:nvSpPr>
        <p:spPr bwMode="auto">
          <a:xfrm rot="-5400000">
            <a:off x="2894806" y="835819"/>
            <a:ext cx="225425" cy="1754188"/>
          </a:xfrm>
          <a:prstGeom prst="rightBracket">
            <a:avLst>
              <a:gd name="adj" fmla="val 64847"/>
            </a:avLst>
          </a:prstGeom>
          <a:noFill/>
          <a:ln w="28575">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4520" name="AutoShape 10">
            <a:extLst>
              <a:ext uri="{FF2B5EF4-FFF2-40B4-BE49-F238E27FC236}">
                <a16:creationId xmlns:a16="http://schemas.microsoft.com/office/drawing/2014/main" id="{11EAC690-1C42-3DF9-68F1-CB7FB27D0A95}"/>
              </a:ext>
            </a:extLst>
          </p:cNvPr>
          <p:cNvSpPr>
            <a:spLocks/>
          </p:cNvSpPr>
          <p:nvPr/>
        </p:nvSpPr>
        <p:spPr bwMode="auto">
          <a:xfrm rot="-5400000">
            <a:off x="4724400" y="762000"/>
            <a:ext cx="228600" cy="1905000"/>
          </a:xfrm>
          <a:prstGeom prst="rightBracket">
            <a:avLst>
              <a:gd name="adj" fmla="val 69444"/>
            </a:avLst>
          </a:prstGeom>
          <a:noFill/>
          <a:ln w="28575">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4521" name="AutoShape 11">
            <a:extLst>
              <a:ext uri="{FF2B5EF4-FFF2-40B4-BE49-F238E27FC236}">
                <a16:creationId xmlns:a16="http://schemas.microsoft.com/office/drawing/2014/main" id="{4849CBF8-C055-F210-A3DE-FFC4AFBA5830}"/>
              </a:ext>
            </a:extLst>
          </p:cNvPr>
          <p:cNvSpPr>
            <a:spLocks/>
          </p:cNvSpPr>
          <p:nvPr/>
        </p:nvSpPr>
        <p:spPr bwMode="auto">
          <a:xfrm rot="-5400000">
            <a:off x="6742113" y="646113"/>
            <a:ext cx="228600" cy="2133600"/>
          </a:xfrm>
          <a:prstGeom prst="rightBracket">
            <a:avLst>
              <a:gd name="adj" fmla="val 77778"/>
            </a:avLst>
          </a:prstGeom>
          <a:noFill/>
          <a:ln w="28575">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4522" name="Rectangle 13">
            <a:extLst>
              <a:ext uri="{FF2B5EF4-FFF2-40B4-BE49-F238E27FC236}">
                <a16:creationId xmlns:a16="http://schemas.microsoft.com/office/drawing/2014/main" id="{D316985A-5882-2BCB-7F91-707E6358C81E}"/>
              </a:ext>
            </a:extLst>
          </p:cNvPr>
          <p:cNvSpPr>
            <a:spLocks noChangeArrowheads="1"/>
          </p:cNvSpPr>
          <p:nvPr/>
        </p:nvSpPr>
        <p:spPr bwMode="auto">
          <a:xfrm>
            <a:off x="4033838" y="1219200"/>
            <a:ext cx="1614487" cy="457200"/>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dirty="0"/>
              <a:t>Variation II</a:t>
            </a:r>
          </a:p>
        </p:txBody>
      </p:sp>
      <p:sp>
        <p:nvSpPr>
          <p:cNvPr id="64523" name="Rectangle 14">
            <a:extLst>
              <a:ext uri="{FF2B5EF4-FFF2-40B4-BE49-F238E27FC236}">
                <a16:creationId xmlns:a16="http://schemas.microsoft.com/office/drawing/2014/main" id="{C51B7D32-0E28-208E-5730-C7991AEBC39D}"/>
              </a:ext>
            </a:extLst>
          </p:cNvPr>
          <p:cNvSpPr>
            <a:spLocks noChangeArrowheads="1"/>
          </p:cNvSpPr>
          <p:nvPr/>
        </p:nvSpPr>
        <p:spPr bwMode="auto">
          <a:xfrm>
            <a:off x="6019800" y="1219200"/>
            <a:ext cx="1716088" cy="457200"/>
          </a:xfrm>
          <a:prstGeom prst="rect">
            <a:avLst/>
          </a:prstGeom>
          <a:solidFill>
            <a:srgbClr val="00B05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dirty="0"/>
              <a:t>Variation III</a:t>
            </a:r>
          </a:p>
        </p:txBody>
      </p:sp>
      <p:sp>
        <p:nvSpPr>
          <p:cNvPr id="64524" name="Rectangle 16">
            <a:extLst>
              <a:ext uri="{FF2B5EF4-FFF2-40B4-BE49-F238E27FC236}">
                <a16:creationId xmlns:a16="http://schemas.microsoft.com/office/drawing/2014/main" id="{E1C85878-341D-64BA-838C-0F5DD2259655}"/>
              </a:ext>
            </a:extLst>
          </p:cNvPr>
          <p:cNvSpPr>
            <a:spLocks noChangeArrowheads="1"/>
          </p:cNvSpPr>
          <p:nvPr/>
        </p:nvSpPr>
        <p:spPr bwMode="auto">
          <a:xfrm>
            <a:off x="1066800" y="5715000"/>
            <a:ext cx="1682750" cy="366713"/>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ja-JP" altLang="en-US" sz="1800" b="1">
                <a:hlinkClick r:id="rId3" action="ppaction://hlinkfile"/>
              </a:rPr>
              <a:t>“</a:t>
            </a:r>
            <a:r>
              <a:rPr lang="en-US" altLang="ja-JP" sz="1800" b="1" dirty="0">
                <a:hlinkClick r:id="rId3" action="ppaction://hlinkfile"/>
              </a:rPr>
              <a:t>Greensleeves</a:t>
            </a:r>
            <a:r>
              <a:rPr lang="ja-JP" altLang="en-US" sz="1800" b="1">
                <a:hlinkClick r:id="rId3" action="ppaction://hlinkfile"/>
              </a:rPr>
              <a:t>”</a:t>
            </a:r>
            <a:endParaRPr lang="en-US" altLang="en-US" sz="1800" b="1" dirty="0"/>
          </a:p>
        </p:txBody>
      </p:sp>
      <p:sp>
        <p:nvSpPr>
          <p:cNvPr id="64525" name="Rectangle 17">
            <a:extLst>
              <a:ext uri="{FF2B5EF4-FFF2-40B4-BE49-F238E27FC236}">
                <a16:creationId xmlns:a16="http://schemas.microsoft.com/office/drawing/2014/main" id="{011E264C-6243-8C50-4C1B-9FC01DF495AF}"/>
              </a:ext>
            </a:extLst>
          </p:cNvPr>
          <p:cNvSpPr>
            <a:spLocks noChangeArrowheads="1"/>
          </p:cNvSpPr>
          <p:nvPr/>
        </p:nvSpPr>
        <p:spPr bwMode="auto">
          <a:xfrm>
            <a:off x="609600" y="2971800"/>
            <a:ext cx="5919788" cy="2570163"/>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buFontTx/>
              <a:buChar char="•"/>
            </a:pPr>
            <a:r>
              <a:rPr lang="en-US" altLang="en-US" sz="2800"/>
              <a:t>    Change of key</a:t>
            </a:r>
          </a:p>
          <a:p>
            <a:pPr eaLnBrk="1" hangingPunct="1">
              <a:spcBef>
                <a:spcPct val="20000"/>
              </a:spcBef>
              <a:buFontTx/>
              <a:buChar char="•"/>
            </a:pPr>
            <a:r>
              <a:rPr lang="en-US" altLang="en-US" sz="2800" i="1"/>
              <a:t>    Melodic variation</a:t>
            </a:r>
            <a:endParaRPr lang="en-US" altLang="en-US" sz="2800"/>
          </a:p>
          <a:p>
            <a:pPr eaLnBrk="1" hangingPunct="1">
              <a:spcBef>
                <a:spcPct val="20000"/>
              </a:spcBef>
              <a:buFontTx/>
              <a:buChar char="•"/>
            </a:pPr>
            <a:r>
              <a:rPr lang="en-US" altLang="en-US" sz="2800" i="1"/>
              <a:t>    Harmonic variation</a:t>
            </a:r>
            <a:endParaRPr lang="en-US" altLang="en-US" sz="2800"/>
          </a:p>
          <a:p>
            <a:pPr eaLnBrk="1" hangingPunct="1">
              <a:spcBef>
                <a:spcPct val="20000"/>
              </a:spcBef>
              <a:buFontTx/>
              <a:buChar char="•"/>
            </a:pPr>
            <a:r>
              <a:rPr lang="en-US" altLang="en-US" sz="2800" i="1"/>
              <a:t>    Rhythmic variation</a:t>
            </a:r>
            <a:endParaRPr lang="en-US" altLang="en-US" sz="2800"/>
          </a:p>
          <a:p>
            <a:pPr eaLnBrk="1" hangingPunct="1">
              <a:spcBef>
                <a:spcPct val="20000"/>
              </a:spcBef>
              <a:buFontTx/>
              <a:buChar char="•"/>
            </a:pPr>
            <a:r>
              <a:rPr lang="en-US" altLang="en-US" sz="2800"/>
              <a:t>    Meter, texture, dynamics, and timbre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0C5679E9-0358-0C1A-2724-C8DB0562CC01}"/>
              </a:ext>
            </a:extLst>
          </p:cNvPr>
          <p:cNvSpPr>
            <a:spLocks noGrp="1" noChangeArrowheads="1"/>
          </p:cNvSpPr>
          <p:nvPr>
            <p:ph type="title"/>
          </p:nvPr>
        </p:nvSpPr>
        <p:spPr>
          <a:xfrm>
            <a:off x="152400" y="228600"/>
            <a:ext cx="8915400" cy="990600"/>
          </a:xfrm>
          <a:solidFill>
            <a:srgbClr val="002060"/>
          </a:solidFill>
        </p:spPr>
        <p:txBody>
          <a:bodyPr>
            <a:normAutofit fontScale="90000"/>
          </a:bodyPr>
          <a:lstStyle/>
          <a:p>
            <a:pPr algn="ctr" eaLnBrk="1" hangingPunct="1"/>
            <a:r>
              <a:rPr lang="en-US" altLang="en-US" dirty="0">
                <a:latin typeface="Times New Roman" panose="02020603050405020304" pitchFamily="18" charset="0"/>
                <a:ea typeface="ＭＳ Ｐゴシック" panose="020B0600070205080204" pitchFamily="34" charset="-128"/>
              </a:rPr>
              <a:t> The Development of Classical Forms</a:t>
            </a:r>
            <a:br>
              <a:rPr lang="en-US" altLang="en-US" dirty="0">
                <a:latin typeface="Times New Roman" panose="02020603050405020304" pitchFamily="18" charset="0"/>
                <a:ea typeface="ＭＳ Ｐゴシック" panose="020B0600070205080204" pitchFamily="34" charset="-128"/>
              </a:rPr>
            </a:br>
            <a:r>
              <a:rPr lang="en-US" altLang="en-US" sz="3200" dirty="0">
                <a:latin typeface="Times New Roman" panose="02020603050405020304" pitchFamily="18" charset="0"/>
                <a:ea typeface="ＭＳ Ｐゴシック" panose="020B0600070205080204" pitchFamily="34" charset="-128"/>
              </a:rPr>
              <a:t>The Third Movement (III)</a:t>
            </a:r>
            <a:r>
              <a:rPr lang="en-US" altLang="en-US" dirty="0">
                <a:latin typeface="Times New Roman" panose="02020603050405020304" pitchFamily="18" charset="0"/>
                <a:ea typeface="ＭＳ Ｐゴシック" panose="020B0600070205080204" pitchFamily="34" charset="-128"/>
              </a:rPr>
              <a:t> </a:t>
            </a:r>
            <a:endParaRPr lang="en-US" altLang="en-US" i="1" dirty="0">
              <a:latin typeface="Times New Roman" panose="02020603050405020304" pitchFamily="18" charset="0"/>
              <a:ea typeface="ＭＳ Ｐゴシック" panose="020B0600070205080204" pitchFamily="34" charset="-128"/>
            </a:endParaRPr>
          </a:p>
        </p:txBody>
      </p:sp>
      <p:sp>
        <p:nvSpPr>
          <p:cNvPr id="66563" name="Rectangle 5">
            <a:extLst>
              <a:ext uri="{FF2B5EF4-FFF2-40B4-BE49-F238E27FC236}">
                <a16:creationId xmlns:a16="http://schemas.microsoft.com/office/drawing/2014/main" id="{81D30EE6-64BD-D8C1-6C0F-D3495963E54A}"/>
              </a:ext>
            </a:extLst>
          </p:cNvPr>
          <p:cNvSpPr>
            <a:spLocks noChangeArrowheads="1"/>
          </p:cNvSpPr>
          <p:nvPr/>
        </p:nvSpPr>
        <p:spPr bwMode="auto">
          <a:xfrm>
            <a:off x="1693863" y="59515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6564" name="Rectangle 15">
            <a:extLst>
              <a:ext uri="{FF2B5EF4-FFF2-40B4-BE49-F238E27FC236}">
                <a16:creationId xmlns:a16="http://schemas.microsoft.com/office/drawing/2014/main" id="{79554D78-656A-3E1A-E489-41A62190FEFD}"/>
              </a:ext>
            </a:extLst>
          </p:cNvPr>
          <p:cNvSpPr>
            <a:spLocks noChangeArrowheads="1"/>
          </p:cNvSpPr>
          <p:nvPr/>
        </p:nvSpPr>
        <p:spPr bwMode="auto">
          <a:xfrm>
            <a:off x="609600" y="1295400"/>
            <a:ext cx="2170113" cy="519113"/>
          </a:xfrm>
          <a:prstGeom prst="rect">
            <a:avLst/>
          </a:prstGeom>
          <a:solidFill>
            <a:srgbClr val="92D050"/>
          </a:solid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800" dirty="0"/>
              <a:t>Minuet/Trio</a:t>
            </a:r>
          </a:p>
        </p:txBody>
      </p:sp>
      <p:sp>
        <p:nvSpPr>
          <p:cNvPr id="66565" name="Rectangle 16">
            <a:extLst>
              <a:ext uri="{FF2B5EF4-FFF2-40B4-BE49-F238E27FC236}">
                <a16:creationId xmlns:a16="http://schemas.microsoft.com/office/drawing/2014/main" id="{5DC62266-0618-1602-06E9-DFA652C86152}"/>
              </a:ext>
            </a:extLst>
          </p:cNvPr>
          <p:cNvSpPr>
            <a:spLocks noChangeArrowheads="1"/>
          </p:cNvSpPr>
          <p:nvPr/>
        </p:nvSpPr>
        <p:spPr bwMode="auto">
          <a:xfrm>
            <a:off x="1905000" y="1828800"/>
            <a:ext cx="477838" cy="579438"/>
          </a:xfrm>
          <a:prstGeom prst="rect">
            <a:avLst/>
          </a:prstGeom>
          <a:solidFill>
            <a:srgbClr val="002060"/>
          </a:solid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3200" b="1" dirty="0"/>
              <a:t>A</a:t>
            </a:r>
          </a:p>
        </p:txBody>
      </p:sp>
      <p:sp>
        <p:nvSpPr>
          <p:cNvPr id="66566" name="Rectangle 17">
            <a:extLst>
              <a:ext uri="{FF2B5EF4-FFF2-40B4-BE49-F238E27FC236}">
                <a16:creationId xmlns:a16="http://schemas.microsoft.com/office/drawing/2014/main" id="{0CAB4D74-490C-3AC0-EA98-F67337D2A3FD}"/>
              </a:ext>
            </a:extLst>
          </p:cNvPr>
          <p:cNvSpPr>
            <a:spLocks noChangeArrowheads="1"/>
          </p:cNvSpPr>
          <p:nvPr/>
        </p:nvSpPr>
        <p:spPr bwMode="auto">
          <a:xfrm>
            <a:off x="4648200" y="1828800"/>
            <a:ext cx="455613" cy="579438"/>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3200" b="1" dirty="0"/>
              <a:t>B</a:t>
            </a:r>
          </a:p>
        </p:txBody>
      </p:sp>
      <p:sp>
        <p:nvSpPr>
          <p:cNvPr id="66567" name="Rectangle 18">
            <a:extLst>
              <a:ext uri="{FF2B5EF4-FFF2-40B4-BE49-F238E27FC236}">
                <a16:creationId xmlns:a16="http://schemas.microsoft.com/office/drawing/2014/main" id="{7BADFCCD-E552-3E8E-2EC1-30028E7A3861}"/>
              </a:ext>
            </a:extLst>
          </p:cNvPr>
          <p:cNvSpPr>
            <a:spLocks noChangeArrowheads="1"/>
          </p:cNvSpPr>
          <p:nvPr/>
        </p:nvSpPr>
        <p:spPr bwMode="auto">
          <a:xfrm>
            <a:off x="7086600" y="1828800"/>
            <a:ext cx="477838" cy="579438"/>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3200" b="1"/>
              <a:t>A</a:t>
            </a:r>
          </a:p>
        </p:txBody>
      </p:sp>
      <p:grpSp>
        <p:nvGrpSpPr>
          <p:cNvPr id="66568" name="Group 32">
            <a:extLst>
              <a:ext uri="{FF2B5EF4-FFF2-40B4-BE49-F238E27FC236}">
                <a16:creationId xmlns:a16="http://schemas.microsoft.com/office/drawing/2014/main" id="{79515E4B-4B54-62A8-B451-F915CC195813}"/>
              </a:ext>
            </a:extLst>
          </p:cNvPr>
          <p:cNvGrpSpPr>
            <a:grpSpLocks/>
          </p:cNvGrpSpPr>
          <p:nvPr/>
        </p:nvGrpSpPr>
        <p:grpSpPr bwMode="auto">
          <a:xfrm>
            <a:off x="685800" y="2286000"/>
            <a:ext cx="8077200" cy="2554288"/>
            <a:chOff x="432" y="1396"/>
            <a:chExt cx="5088" cy="828"/>
          </a:xfrm>
        </p:grpSpPr>
        <p:sp>
          <p:nvSpPr>
            <p:cNvPr id="66572" name="Rectangle 7">
              <a:extLst>
                <a:ext uri="{FF2B5EF4-FFF2-40B4-BE49-F238E27FC236}">
                  <a16:creationId xmlns:a16="http://schemas.microsoft.com/office/drawing/2014/main" id="{1C9A71BF-52B6-A152-22A2-6812E0CE2FC3}"/>
                </a:ext>
              </a:extLst>
            </p:cNvPr>
            <p:cNvSpPr>
              <a:spLocks noChangeArrowheads="1"/>
            </p:cNvSpPr>
            <p:nvPr/>
          </p:nvSpPr>
          <p:spPr bwMode="auto">
            <a:xfrm>
              <a:off x="432" y="1742"/>
              <a:ext cx="5088" cy="2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4000" b="1" dirty="0">
                  <a:solidFill>
                    <a:schemeClr val="bg1"/>
                  </a:solidFill>
                </a:rPr>
                <a:t>||:  a  :||:  b  :||:  c  :||:  d  :||   a   |   b   |</a:t>
              </a:r>
            </a:p>
          </p:txBody>
        </p:sp>
        <p:sp>
          <p:nvSpPr>
            <p:cNvPr id="66573" name="AutoShape 8">
              <a:extLst>
                <a:ext uri="{FF2B5EF4-FFF2-40B4-BE49-F238E27FC236}">
                  <a16:creationId xmlns:a16="http://schemas.microsoft.com/office/drawing/2014/main" id="{DF55247F-909C-1474-EAE4-2BCF2D6B79BD}"/>
                </a:ext>
              </a:extLst>
            </p:cNvPr>
            <p:cNvSpPr>
              <a:spLocks/>
            </p:cNvSpPr>
            <p:nvPr/>
          </p:nvSpPr>
          <p:spPr bwMode="auto">
            <a:xfrm rot="-5400000">
              <a:off x="2976" y="851"/>
              <a:ext cx="144" cy="1680"/>
            </a:xfrm>
            <a:prstGeom prst="rightBracket">
              <a:avLst>
                <a:gd name="adj" fmla="val 97222"/>
              </a:avLst>
            </a:prstGeom>
            <a:noFill/>
            <a:ln w="28575">
              <a:solidFill>
                <a:srgbClr val="80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6574" name="AutoShape 9">
              <a:extLst>
                <a:ext uri="{FF2B5EF4-FFF2-40B4-BE49-F238E27FC236}">
                  <a16:creationId xmlns:a16="http://schemas.microsoft.com/office/drawing/2014/main" id="{70D8632E-2071-24AE-9564-4437C8D6D5FC}"/>
                </a:ext>
              </a:extLst>
            </p:cNvPr>
            <p:cNvSpPr>
              <a:spLocks/>
            </p:cNvSpPr>
            <p:nvPr/>
          </p:nvSpPr>
          <p:spPr bwMode="auto">
            <a:xfrm rot="-5400000">
              <a:off x="4536" y="971"/>
              <a:ext cx="144" cy="1440"/>
            </a:xfrm>
            <a:prstGeom prst="rightBracket">
              <a:avLst>
                <a:gd name="adj" fmla="val 83333"/>
              </a:avLst>
            </a:prstGeom>
            <a:noFill/>
            <a:ln w="28575">
              <a:solidFill>
                <a:srgbClr val="80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6575" name="AutoShape 10">
              <a:extLst>
                <a:ext uri="{FF2B5EF4-FFF2-40B4-BE49-F238E27FC236}">
                  <a16:creationId xmlns:a16="http://schemas.microsoft.com/office/drawing/2014/main" id="{C6BE7F5D-7587-9DEC-3F0F-73AB3642DAF6}"/>
                </a:ext>
              </a:extLst>
            </p:cNvPr>
            <p:cNvSpPr>
              <a:spLocks/>
            </p:cNvSpPr>
            <p:nvPr/>
          </p:nvSpPr>
          <p:spPr bwMode="auto">
            <a:xfrm rot="-5400000">
              <a:off x="1296" y="801"/>
              <a:ext cx="144" cy="1680"/>
            </a:xfrm>
            <a:prstGeom prst="rightBracket">
              <a:avLst>
                <a:gd name="adj" fmla="val 97222"/>
              </a:avLst>
            </a:prstGeom>
            <a:noFill/>
            <a:ln w="28575">
              <a:solidFill>
                <a:srgbClr val="80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6576" name="Rectangle 11">
              <a:extLst>
                <a:ext uri="{FF2B5EF4-FFF2-40B4-BE49-F238E27FC236}">
                  <a16:creationId xmlns:a16="http://schemas.microsoft.com/office/drawing/2014/main" id="{C76CC077-DB21-95B4-5409-2DEAA591D9BC}"/>
                </a:ext>
              </a:extLst>
            </p:cNvPr>
            <p:cNvSpPr>
              <a:spLocks noChangeArrowheads="1"/>
            </p:cNvSpPr>
            <p:nvPr/>
          </p:nvSpPr>
          <p:spPr bwMode="auto">
            <a:xfrm>
              <a:off x="960" y="1396"/>
              <a:ext cx="671"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a:t>Minuet</a:t>
              </a:r>
            </a:p>
          </p:txBody>
        </p:sp>
        <p:sp>
          <p:nvSpPr>
            <p:cNvPr id="66577" name="Rectangle 12">
              <a:extLst>
                <a:ext uri="{FF2B5EF4-FFF2-40B4-BE49-F238E27FC236}">
                  <a16:creationId xmlns:a16="http://schemas.microsoft.com/office/drawing/2014/main" id="{048638A7-62D7-1A50-C036-84BEE9569C30}"/>
                </a:ext>
              </a:extLst>
            </p:cNvPr>
            <p:cNvSpPr>
              <a:spLocks noChangeArrowheads="1"/>
            </p:cNvSpPr>
            <p:nvPr/>
          </p:nvSpPr>
          <p:spPr bwMode="auto">
            <a:xfrm>
              <a:off x="2880" y="1396"/>
              <a:ext cx="447"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a:t>Trio</a:t>
              </a:r>
            </a:p>
          </p:txBody>
        </p:sp>
        <p:sp>
          <p:nvSpPr>
            <p:cNvPr id="66578" name="Rectangle 13">
              <a:extLst>
                <a:ext uri="{FF2B5EF4-FFF2-40B4-BE49-F238E27FC236}">
                  <a16:creationId xmlns:a16="http://schemas.microsoft.com/office/drawing/2014/main" id="{48E8B743-DB61-E60A-73A4-7DF889BFA95D}"/>
                </a:ext>
              </a:extLst>
            </p:cNvPr>
            <p:cNvSpPr>
              <a:spLocks noChangeArrowheads="1"/>
            </p:cNvSpPr>
            <p:nvPr/>
          </p:nvSpPr>
          <p:spPr bwMode="auto">
            <a:xfrm>
              <a:off x="4272" y="1396"/>
              <a:ext cx="671"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a:t>Minuet</a:t>
              </a:r>
            </a:p>
          </p:txBody>
        </p:sp>
        <p:sp>
          <p:nvSpPr>
            <p:cNvPr id="66579" name="Rectangle 19">
              <a:extLst>
                <a:ext uri="{FF2B5EF4-FFF2-40B4-BE49-F238E27FC236}">
                  <a16:creationId xmlns:a16="http://schemas.microsoft.com/office/drawing/2014/main" id="{71C87E82-ED1C-F0EB-71F2-70C674DDC9E2}"/>
                </a:ext>
              </a:extLst>
            </p:cNvPr>
            <p:cNvSpPr>
              <a:spLocks noChangeArrowheads="1"/>
            </p:cNvSpPr>
            <p:nvPr/>
          </p:nvSpPr>
          <p:spPr bwMode="auto">
            <a:xfrm>
              <a:off x="960" y="2016"/>
              <a:ext cx="71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dirty="0"/>
                <a:t>Dance I</a:t>
              </a:r>
            </a:p>
          </p:txBody>
        </p:sp>
        <p:sp>
          <p:nvSpPr>
            <p:cNvPr id="66580" name="Rectangle 20">
              <a:extLst>
                <a:ext uri="{FF2B5EF4-FFF2-40B4-BE49-F238E27FC236}">
                  <a16:creationId xmlns:a16="http://schemas.microsoft.com/office/drawing/2014/main" id="{7B50ACA9-BDAA-65E1-EE18-17ACFB4201A7}"/>
                </a:ext>
              </a:extLst>
            </p:cNvPr>
            <p:cNvSpPr>
              <a:spLocks noChangeArrowheads="1"/>
            </p:cNvSpPr>
            <p:nvPr/>
          </p:nvSpPr>
          <p:spPr bwMode="auto">
            <a:xfrm>
              <a:off x="2380" y="2016"/>
              <a:ext cx="1284"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1800" dirty="0"/>
                <a:t>Dance II</a:t>
              </a:r>
            </a:p>
            <a:p>
              <a:pPr algn="ctr" eaLnBrk="1" hangingPunct="1"/>
              <a:r>
                <a:rPr lang="en-US" altLang="en-US" sz="1800" dirty="0"/>
                <a:t>(3 instruments)</a:t>
              </a:r>
            </a:p>
          </p:txBody>
        </p:sp>
        <p:sp>
          <p:nvSpPr>
            <p:cNvPr id="66581" name="Rectangle 21">
              <a:extLst>
                <a:ext uri="{FF2B5EF4-FFF2-40B4-BE49-F238E27FC236}">
                  <a16:creationId xmlns:a16="http://schemas.microsoft.com/office/drawing/2014/main" id="{0FF00A3B-F2C2-02FE-3F5A-511E9F909F4B}"/>
                </a:ext>
              </a:extLst>
            </p:cNvPr>
            <p:cNvSpPr>
              <a:spLocks noChangeArrowheads="1"/>
            </p:cNvSpPr>
            <p:nvPr/>
          </p:nvSpPr>
          <p:spPr bwMode="auto">
            <a:xfrm>
              <a:off x="4128" y="1968"/>
              <a:ext cx="102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1800"/>
                <a:t>Dance I</a:t>
              </a:r>
            </a:p>
            <a:p>
              <a:pPr algn="ctr" eaLnBrk="1" hangingPunct="1"/>
              <a:r>
                <a:rPr lang="en-US" altLang="en-US" sz="1800"/>
                <a:t>(no repeats)</a:t>
              </a:r>
            </a:p>
          </p:txBody>
        </p:sp>
      </p:grpSp>
      <p:sp>
        <p:nvSpPr>
          <p:cNvPr id="66569" name="Rectangle 24">
            <a:extLst>
              <a:ext uri="{FF2B5EF4-FFF2-40B4-BE49-F238E27FC236}">
                <a16:creationId xmlns:a16="http://schemas.microsoft.com/office/drawing/2014/main" id="{399E6665-716E-E7FD-2517-7B12C8386DE9}"/>
              </a:ext>
            </a:extLst>
          </p:cNvPr>
          <p:cNvSpPr>
            <a:spLocks noChangeArrowheads="1"/>
          </p:cNvSpPr>
          <p:nvPr/>
        </p:nvSpPr>
        <p:spPr bwMode="auto">
          <a:xfrm>
            <a:off x="762000" y="5562600"/>
            <a:ext cx="4114800" cy="519113"/>
          </a:xfrm>
          <a:prstGeom prst="rect">
            <a:avLst/>
          </a:prstGeom>
          <a:solidFill>
            <a:srgbClr val="002060"/>
          </a:solid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800" dirty="0"/>
              <a:t>(Rounded Binary)</a:t>
            </a:r>
          </a:p>
        </p:txBody>
      </p:sp>
      <p:sp>
        <p:nvSpPr>
          <p:cNvPr id="66570" name="Text Box 33">
            <a:extLst>
              <a:ext uri="{FF2B5EF4-FFF2-40B4-BE49-F238E27FC236}">
                <a16:creationId xmlns:a16="http://schemas.microsoft.com/office/drawing/2014/main" id="{D68C7748-C82E-5002-8055-D85D225E7E69}"/>
              </a:ext>
            </a:extLst>
          </p:cNvPr>
          <p:cNvSpPr txBox="1">
            <a:spLocks noChangeArrowheads="1"/>
          </p:cNvSpPr>
          <p:nvPr/>
        </p:nvSpPr>
        <p:spPr bwMode="auto">
          <a:xfrm>
            <a:off x="1295400" y="4953000"/>
            <a:ext cx="609600" cy="457200"/>
          </a:xfrm>
          <a:prstGeom prst="rect">
            <a:avLst/>
          </a:prstGeom>
          <a:solidFill>
            <a:srgbClr val="92D050"/>
          </a:solid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b="1"/>
              <a:t>or</a:t>
            </a:r>
          </a:p>
        </p:txBody>
      </p:sp>
      <p:sp>
        <p:nvSpPr>
          <p:cNvPr id="66571" name="Text Box 34">
            <a:extLst>
              <a:ext uri="{FF2B5EF4-FFF2-40B4-BE49-F238E27FC236}">
                <a16:creationId xmlns:a16="http://schemas.microsoft.com/office/drawing/2014/main" id="{CAFB2748-5743-860A-07DB-5102A537FBA4}"/>
              </a:ext>
            </a:extLst>
          </p:cNvPr>
          <p:cNvSpPr txBox="1">
            <a:spLocks noChangeArrowheads="1"/>
          </p:cNvSpPr>
          <p:nvPr/>
        </p:nvSpPr>
        <p:spPr bwMode="auto">
          <a:xfrm>
            <a:off x="5029200" y="5562600"/>
            <a:ext cx="2600325" cy="519113"/>
          </a:xfrm>
          <a:prstGeom prst="rect">
            <a:avLst/>
          </a:prstGeom>
          <a:solidFill>
            <a:srgbClr val="002060"/>
          </a:solid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800" b="1" dirty="0"/>
              <a:t>||:  a  :||:  b -a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8D56FD76-362B-7C18-340E-FBF1FCBD8DEE}"/>
              </a:ext>
            </a:extLst>
          </p:cNvPr>
          <p:cNvSpPr>
            <a:spLocks noGrp="1" noChangeArrowheads="1"/>
          </p:cNvSpPr>
          <p:nvPr>
            <p:ph type="title"/>
          </p:nvPr>
        </p:nvSpPr>
        <p:spPr>
          <a:xfrm>
            <a:off x="381000" y="152400"/>
            <a:ext cx="8458200" cy="1143000"/>
          </a:xfrm>
          <a:solidFill>
            <a:srgbClr val="002060"/>
          </a:solidFill>
        </p:spPr>
        <p:txBody>
          <a:bodyPr/>
          <a:lstStyle/>
          <a:p>
            <a:pPr eaLnBrk="1" hangingPunct="1"/>
            <a:r>
              <a:rPr lang="en-US" altLang="en-US" i="1" dirty="0">
                <a:latin typeface="Times New Roman" panose="02020603050405020304" pitchFamily="18" charset="0"/>
                <a:ea typeface="ＭＳ Ｐゴシック" panose="020B0600070205080204" pitchFamily="34" charset="-128"/>
              </a:rPr>
              <a:t>Scherzo</a:t>
            </a:r>
            <a:r>
              <a:rPr lang="en-US" altLang="en-US" dirty="0">
                <a:latin typeface="Times New Roman" panose="02020603050405020304" pitchFamily="18" charset="0"/>
                <a:ea typeface="ＭＳ Ｐゴシック" panose="020B0600070205080204" pitchFamily="34" charset="-128"/>
              </a:rPr>
              <a:t> </a:t>
            </a:r>
          </a:p>
        </p:txBody>
      </p:sp>
      <p:sp>
        <p:nvSpPr>
          <p:cNvPr id="68610" name="Rectangle 3">
            <a:extLst>
              <a:ext uri="{FF2B5EF4-FFF2-40B4-BE49-F238E27FC236}">
                <a16:creationId xmlns:a16="http://schemas.microsoft.com/office/drawing/2014/main" id="{FA96B45E-98CF-82FE-5547-5E8B4915F712}"/>
              </a:ext>
            </a:extLst>
          </p:cNvPr>
          <p:cNvSpPr>
            <a:spLocks noGrp="1" noChangeArrowheads="1"/>
          </p:cNvSpPr>
          <p:nvPr>
            <p:ph idx="1"/>
          </p:nvPr>
        </p:nvSpPr>
        <p:spPr>
          <a:xfrm>
            <a:off x="533400" y="1295400"/>
            <a:ext cx="5105400" cy="1371600"/>
          </a:xfrm>
          <a:solidFill>
            <a:srgbClr val="002060"/>
          </a:solidFill>
        </p:spPr>
        <p:txBody>
          <a:bodyPr/>
          <a:lstStyle/>
          <a:p>
            <a:pPr marL="466725" indent="-466725" eaLnBrk="1" hangingPunct="1"/>
            <a:r>
              <a:rPr lang="en-US" altLang="en-US" dirty="0">
                <a:latin typeface="Times New Roman" panose="02020603050405020304" pitchFamily="18" charset="0"/>
                <a:ea typeface="ＭＳ Ｐゴシック" panose="020B0600070205080204" pitchFamily="34" charset="-128"/>
              </a:rPr>
              <a:t>Scherzo-trio-scherzo</a:t>
            </a:r>
          </a:p>
          <a:p>
            <a:pPr marL="466725" indent="-466725" eaLnBrk="1" hangingPunct="1"/>
            <a:r>
              <a:rPr lang="en-US" altLang="en-US" dirty="0">
                <a:latin typeface="Times New Roman" panose="02020603050405020304" pitchFamily="18" charset="0"/>
                <a:ea typeface="ＭＳ Ｐゴシック" panose="020B0600070205080204" pitchFamily="34" charset="-128"/>
              </a:rPr>
              <a:t>Faster pace and rhythmic drive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416FB518-FD17-4D1D-3FA1-203DB5206324}"/>
              </a:ext>
            </a:extLst>
          </p:cNvPr>
          <p:cNvSpPr>
            <a:spLocks noGrp="1" noChangeArrowheads="1"/>
          </p:cNvSpPr>
          <p:nvPr>
            <p:ph type="title"/>
          </p:nvPr>
        </p:nvSpPr>
        <p:spPr>
          <a:xfrm>
            <a:off x="0" y="152400"/>
            <a:ext cx="9144000" cy="1143000"/>
          </a:xfrm>
          <a:solidFill>
            <a:srgbClr val="002060"/>
          </a:solidFill>
        </p:spPr>
        <p:txBody>
          <a:bodyPr>
            <a:normAutofit fontScale="90000"/>
          </a:bodyPr>
          <a:lstStyle/>
          <a:p>
            <a:pPr algn="ctr" eaLnBrk="1" hangingPunct="1"/>
            <a:r>
              <a:rPr lang="en-US" altLang="en-US" dirty="0">
                <a:solidFill>
                  <a:srgbClr val="000000"/>
                </a:solidFill>
                <a:latin typeface="Times New Roman" panose="02020603050405020304" pitchFamily="18" charset="0"/>
                <a:ea typeface="ＭＳ Ｐゴシック" panose="020B0600070205080204" pitchFamily="34" charset="-128"/>
              </a:rPr>
              <a:t> </a:t>
            </a:r>
            <a:r>
              <a:rPr lang="en-US" altLang="en-US" dirty="0">
                <a:latin typeface="Times New Roman" panose="02020603050405020304" pitchFamily="18" charset="0"/>
                <a:ea typeface="ＭＳ Ｐゴシック" panose="020B0600070205080204" pitchFamily="34" charset="-128"/>
              </a:rPr>
              <a:t>The Development of Classical Forms</a:t>
            </a:r>
            <a:br>
              <a:rPr lang="en-US" altLang="en-US" sz="3200" dirty="0">
                <a:latin typeface="Times New Roman" panose="02020603050405020304" pitchFamily="18" charset="0"/>
                <a:ea typeface="ＭＳ Ｐゴシック" panose="020B0600070205080204" pitchFamily="34" charset="-128"/>
              </a:rPr>
            </a:br>
            <a:r>
              <a:rPr lang="en-US" altLang="en-US" sz="3200" dirty="0">
                <a:latin typeface="Times New Roman" panose="02020603050405020304" pitchFamily="18" charset="0"/>
                <a:ea typeface="ＭＳ Ｐゴシック" panose="020B0600070205080204" pitchFamily="34" charset="-128"/>
              </a:rPr>
              <a:t>The Fourth Movement (IV) </a:t>
            </a:r>
          </a:p>
        </p:txBody>
      </p:sp>
      <p:sp>
        <p:nvSpPr>
          <p:cNvPr id="70658" name="Rectangle 3">
            <a:extLst>
              <a:ext uri="{FF2B5EF4-FFF2-40B4-BE49-F238E27FC236}">
                <a16:creationId xmlns:a16="http://schemas.microsoft.com/office/drawing/2014/main" id="{BC67415F-295F-3B7B-2A71-C32D0DCE6AD2}"/>
              </a:ext>
            </a:extLst>
          </p:cNvPr>
          <p:cNvSpPr>
            <a:spLocks noGrp="1" noChangeArrowheads="1"/>
          </p:cNvSpPr>
          <p:nvPr>
            <p:ph idx="1"/>
          </p:nvPr>
        </p:nvSpPr>
        <p:spPr>
          <a:xfrm>
            <a:off x="457200" y="1295400"/>
            <a:ext cx="5029200" cy="2971800"/>
          </a:xfrm>
          <a:solidFill>
            <a:srgbClr val="002060"/>
          </a:solidFill>
        </p:spPr>
        <p:txBody>
          <a:bodyPr/>
          <a:lstStyle/>
          <a:p>
            <a:pPr marL="466725" indent="-466725" eaLnBrk="1" hangingPunct="1">
              <a:buFontTx/>
              <a:buNone/>
            </a:pPr>
            <a:r>
              <a:rPr lang="en-US" altLang="en-US" i="1" dirty="0">
                <a:latin typeface="Times New Roman" panose="02020603050405020304" pitchFamily="18" charset="0"/>
                <a:ea typeface="ＭＳ Ｐゴシック" panose="020B0600070205080204" pitchFamily="34" charset="-128"/>
              </a:rPr>
              <a:t>Rondo</a:t>
            </a:r>
            <a:endParaRPr lang="en-US" altLang="en-US" dirty="0">
              <a:latin typeface="Times New Roman" panose="02020603050405020304" pitchFamily="18" charset="0"/>
              <a:ea typeface="ＭＳ Ｐゴシック" panose="020B0600070205080204" pitchFamily="34" charset="-128"/>
            </a:endParaRPr>
          </a:p>
          <a:p>
            <a:pPr marL="466725" indent="-466725" eaLnBrk="1" hangingPunct="1">
              <a:buFontTx/>
              <a:buNone/>
            </a:pPr>
            <a:r>
              <a:rPr lang="en-US" altLang="en-US" dirty="0">
                <a:latin typeface="Times New Roman" panose="02020603050405020304" pitchFamily="18" charset="0"/>
                <a:ea typeface="ＭＳ Ｐゴシック" panose="020B0600070205080204" pitchFamily="34" charset="-128"/>
              </a:rPr>
              <a:t>		Form: </a:t>
            </a:r>
          </a:p>
          <a:p>
            <a:pPr marL="466725" indent="-466725" eaLnBrk="1" hangingPunct="1">
              <a:buFontTx/>
              <a:buNone/>
            </a:pPr>
            <a:r>
              <a:rPr lang="en-US" altLang="en-US" dirty="0">
                <a:latin typeface="Times New Roman" panose="02020603050405020304" pitchFamily="18" charset="0"/>
                <a:ea typeface="ＭＳ Ｐゴシック" panose="020B0600070205080204" pitchFamily="34" charset="-128"/>
              </a:rPr>
              <a:t>			A-B-A-B-A, or </a:t>
            </a:r>
          </a:p>
          <a:p>
            <a:pPr marL="466725" indent="-466725" eaLnBrk="1" hangingPunct="1">
              <a:buFontTx/>
              <a:buNone/>
            </a:pPr>
            <a:r>
              <a:rPr lang="en-US" altLang="en-US" dirty="0">
                <a:latin typeface="Times New Roman" panose="02020603050405020304" pitchFamily="18" charset="0"/>
                <a:ea typeface="ＭＳ Ｐゴシック" panose="020B0600070205080204" pitchFamily="34" charset="-128"/>
              </a:rPr>
              <a:t>			A-B-A-C-A, or </a:t>
            </a:r>
          </a:p>
          <a:p>
            <a:pPr marL="466725" indent="-466725" eaLnBrk="1" hangingPunct="1">
              <a:buFontTx/>
              <a:buNone/>
            </a:pPr>
            <a:r>
              <a:rPr lang="en-US" altLang="en-US" dirty="0">
                <a:latin typeface="Times New Roman" panose="02020603050405020304" pitchFamily="18" charset="0"/>
                <a:ea typeface="ＭＳ Ｐゴシック" panose="020B0600070205080204" pitchFamily="34" charset="-128"/>
              </a:rPr>
              <a:t>			A-B-A-C-A-B-A, etc.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E090B538-660D-EAE2-4456-DFF00054F788}"/>
              </a:ext>
            </a:extLst>
          </p:cNvPr>
          <p:cNvSpPr>
            <a:spLocks noGrp="1" noChangeArrowheads="1"/>
          </p:cNvSpPr>
          <p:nvPr>
            <p:ph type="title"/>
          </p:nvPr>
        </p:nvSpPr>
        <p:spPr>
          <a:xfrm>
            <a:off x="0" y="152400"/>
            <a:ext cx="9144000" cy="1143000"/>
          </a:xfrm>
          <a:solidFill>
            <a:srgbClr val="002060"/>
          </a:solidFill>
        </p:spPr>
        <p:txBody>
          <a:bodyPr>
            <a:normAutofit fontScale="90000"/>
          </a:bodyPr>
          <a:lstStyle/>
          <a:p>
            <a:pPr algn="ctr" eaLnBrk="1" hangingPunct="1"/>
            <a:r>
              <a:rPr lang="en-US" altLang="en-US" dirty="0">
                <a:latin typeface="Times New Roman" panose="02020603050405020304" pitchFamily="18" charset="0"/>
                <a:ea typeface="ＭＳ Ｐゴシック" panose="020B0600070205080204" pitchFamily="34" charset="-128"/>
              </a:rPr>
              <a:t>The Development of Classical Forms</a:t>
            </a:r>
            <a:br>
              <a:rPr lang="en-US" altLang="en-US" dirty="0">
                <a:latin typeface="Times New Roman" panose="02020603050405020304" pitchFamily="18" charset="0"/>
                <a:ea typeface="ＭＳ Ｐゴシック" panose="020B0600070205080204" pitchFamily="34" charset="-128"/>
              </a:rPr>
            </a:br>
            <a:r>
              <a:rPr lang="en-US" altLang="en-US" sz="3200" dirty="0">
                <a:latin typeface="Times New Roman" panose="02020603050405020304" pitchFamily="18" charset="0"/>
                <a:ea typeface="ＭＳ Ｐゴシック" panose="020B0600070205080204" pitchFamily="34" charset="-128"/>
              </a:rPr>
              <a:t>      The Multimovement Cycle as a Whole </a:t>
            </a:r>
          </a:p>
        </p:txBody>
      </p:sp>
      <p:sp>
        <p:nvSpPr>
          <p:cNvPr id="2" name="TextBox 1">
            <a:extLst>
              <a:ext uri="{FF2B5EF4-FFF2-40B4-BE49-F238E27FC236}">
                <a16:creationId xmlns:a16="http://schemas.microsoft.com/office/drawing/2014/main" id="{AC2E8FE1-8BFF-A3A3-06F0-32FDBA05134C}"/>
              </a:ext>
            </a:extLst>
          </p:cNvPr>
          <p:cNvSpPr txBox="1"/>
          <p:nvPr/>
        </p:nvSpPr>
        <p:spPr>
          <a:xfrm>
            <a:off x="546410" y="1639229"/>
            <a:ext cx="8216590" cy="3693319"/>
          </a:xfrm>
          <a:prstGeom prst="rect">
            <a:avLst/>
          </a:prstGeom>
          <a:solidFill>
            <a:srgbClr val="002060"/>
          </a:solidFill>
        </p:spPr>
        <p:txBody>
          <a:bodyPr wrap="square" rtlCol="0">
            <a:spAutoFit/>
          </a:bodyPr>
          <a:lstStyle/>
          <a:p>
            <a:r>
              <a:rPr lang="en-US" dirty="0"/>
              <a:t>The Classical style of music embodies balance, structure, and flexibility of expression, arguably related to the noble simplicity and calm grandeur that the eighteenth-century art historian Johann Joachim Winckelmann saw in ancient Greek art. In the music of Haydn, Mozart, and the early Beethoven, we find tuneful melodies using question/answer or antecedent/consequent phrasing; flexible deployment of rhythm and rests; and slower harmonic rhythm (harmonic rhythm is the rate at which the chords or harmonies change). Composers included more expressive marks in their music, such as the crescendo and decrescendo. The homophony of the Classical period featured predominant melody lines accompanied by relatively interesting and independent lines. In the case of a symphony or operatic ensemble, the texture might be described as homophony with multiple accompanying lines or polyphony with a predominant melodic line. </a:t>
            </a:r>
          </a:p>
          <a:p>
            <a:r>
              <a:rPr lang="en-US" dirty="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4FB2E1A9-AB62-592D-B907-0F96119D176D}"/>
              </a:ext>
            </a:extLst>
          </p:cNvPr>
          <p:cNvSpPr>
            <a:spLocks noGrp="1" noChangeArrowheads="1"/>
          </p:cNvSpPr>
          <p:nvPr>
            <p:ph type="title"/>
          </p:nvPr>
        </p:nvSpPr>
        <p:spPr>
          <a:xfrm>
            <a:off x="228600" y="228600"/>
            <a:ext cx="8610600" cy="685800"/>
          </a:xfrm>
          <a:solidFill>
            <a:srgbClr val="002060"/>
          </a:solidFill>
        </p:spPr>
        <p:txBody>
          <a:bodyPr/>
          <a:lstStyle/>
          <a:p>
            <a:pPr algn="ctr" eaLnBrk="1" hangingPunct="1"/>
            <a:r>
              <a:rPr lang="en-US" altLang="en-US" dirty="0">
                <a:solidFill>
                  <a:srgbClr val="000000"/>
                </a:solidFill>
                <a:latin typeface="Times New Roman" panose="02020603050405020304" pitchFamily="18" charset="0"/>
                <a:ea typeface="ＭＳ Ｐゴシック" panose="020B0600070205080204" pitchFamily="34" charset="-128"/>
              </a:rPr>
              <a:t> </a:t>
            </a:r>
            <a:r>
              <a:rPr lang="en-US" altLang="en-US" dirty="0">
                <a:latin typeface="Times New Roman" panose="02020603050405020304" pitchFamily="18" charset="0"/>
                <a:ea typeface="ＭＳ Ｐゴシック" panose="020B0600070205080204" pitchFamily="34" charset="-128"/>
              </a:rPr>
              <a:t>Classical Chamber Music </a:t>
            </a:r>
          </a:p>
        </p:txBody>
      </p:sp>
      <p:sp>
        <p:nvSpPr>
          <p:cNvPr id="78851" name="TextBox 6">
            <a:extLst>
              <a:ext uri="{FF2B5EF4-FFF2-40B4-BE49-F238E27FC236}">
                <a16:creationId xmlns:a16="http://schemas.microsoft.com/office/drawing/2014/main" id="{16AE2809-EB4A-B858-E829-0A42D070066E}"/>
              </a:ext>
            </a:extLst>
          </p:cNvPr>
          <p:cNvSpPr txBox="1">
            <a:spLocks noChangeArrowheads="1"/>
          </p:cNvSpPr>
          <p:nvPr/>
        </p:nvSpPr>
        <p:spPr bwMode="auto">
          <a:xfrm>
            <a:off x="1066800" y="1676400"/>
            <a:ext cx="7086600" cy="2654300"/>
          </a:xfrm>
          <a:prstGeom prst="rect">
            <a:avLst/>
          </a:prstGeom>
          <a:solidFill>
            <a:srgbClr val="002060"/>
          </a:solid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800" b="1" i="1" dirty="0"/>
              <a:t>You listen to four sensible persons conversing,</a:t>
            </a:r>
          </a:p>
          <a:p>
            <a:pPr eaLnBrk="1" hangingPunct="1"/>
            <a:r>
              <a:rPr lang="en-US" altLang="en-US" sz="2800" b="1" i="1" dirty="0"/>
              <a:t> you profit from their discourse, and you get to</a:t>
            </a:r>
          </a:p>
          <a:p>
            <a:pPr eaLnBrk="1" hangingPunct="1"/>
            <a:r>
              <a:rPr lang="en-US" altLang="en-US" sz="2800" b="1" i="1" dirty="0"/>
              <a:t> know their several instruments.</a:t>
            </a:r>
          </a:p>
          <a:p>
            <a:pPr eaLnBrk="1" hangingPunct="1"/>
            <a:endParaRPr lang="en-US" altLang="en-US" sz="2800" b="1" i="1" dirty="0"/>
          </a:p>
          <a:p>
            <a:pPr eaLnBrk="1" hangingPunct="1"/>
            <a:r>
              <a:rPr lang="en-US" altLang="en-US" sz="2800" b="1" dirty="0"/>
              <a:t> 	—Johann Wolfgang von Goethe, 	 		writing about quartets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304AA7D1-AA13-FEAA-44C1-D5869AB360DF}"/>
              </a:ext>
            </a:extLst>
          </p:cNvPr>
          <p:cNvSpPr>
            <a:spLocks noGrp="1" noChangeArrowheads="1"/>
          </p:cNvSpPr>
          <p:nvPr>
            <p:ph type="title"/>
          </p:nvPr>
        </p:nvSpPr>
        <p:spPr>
          <a:xfrm>
            <a:off x="685800" y="0"/>
            <a:ext cx="7696200" cy="1371600"/>
          </a:xfrm>
          <a:solidFill>
            <a:srgbClr val="002060"/>
          </a:solidFill>
        </p:spPr>
        <p:txBody>
          <a:bodyPr/>
          <a:lstStyle/>
          <a:p>
            <a:pPr algn="ctr" eaLnBrk="1" hangingPunct="1"/>
            <a:r>
              <a:rPr lang="en-US" altLang="en-US" dirty="0">
                <a:latin typeface="Times New Roman" panose="02020603050405020304" pitchFamily="18" charset="0"/>
                <a:ea typeface="ＭＳ Ｐゴシック" panose="020B0600070205080204" pitchFamily="34" charset="-128"/>
              </a:rPr>
              <a:t> Classical Chamber Music</a:t>
            </a:r>
            <a:br>
              <a:rPr lang="en-US" altLang="en-US" dirty="0">
                <a:latin typeface="Times New Roman" panose="02020603050405020304" pitchFamily="18" charset="0"/>
                <a:ea typeface="ＭＳ Ｐゴシック" panose="020B0600070205080204" pitchFamily="34" charset="-128"/>
              </a:rPr>
            </a:br>
            <a:r>
              <a:rPr lang="en-US" altLang="en-US" sz="3200" dirty="0">
                <a:latin typeface="Times New Roman" panose="02020603050405020304" pitchFamily="18" charset="0"/>
                <a:ea typeface="ＭＳ Ｐゴシック" panose="020B0600070205080204" pitchFamily="34" charset="-128"/>
              </a:rPr>
              <a:t>The String Quartet</a:t>
            </a:r>
          </a:p>
        </p:txBody>
      </p:sp>
      <p:sp>
        <p:nvSpPr>
          <p:cNvPr id="80898" name="Footer Placeholder 4">
            <a:extLst>
              <a:ext uri="{FF2B5EF4-FFF2-40B4-BE49-F238E27FC236}">
                <a16:creationId xmlns:a16="http://schemas.microsoft.com/office/drawing/2014/main" id="{17F37706-8A14-0BE1-4A82-E19DBA382A2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000">
                <a:solidFill>
                  <a:srgbClr val="000000"/>
                </a:solidFill>
              </a:rPr>
              <a:t>The Enjoyment of Music 11th, Shorter Edition</a:t>
            </a:r>
          </a:p>
        </p:txBody>
      </p:sp>
      <p:sp>
        <p:nvSpPr>
          <p:cNvPr id="80899" name="Rectangle 5">
            <a:extLst>
              <a:ext uri="{FF2B5EF4-FFF2-40B4-BE49-F238E27FC236}">
                <a16:creationId xmlns:a16="http://schemas.microsoft.com/office/drawing/2014/main" id="{F38800BE-A1BA-031D-76D8-4FA9D6E8CC2C}"/>
              </a:ext>
            </a:extLst>
          </p:cNvPr>
          <p:cNvSpPr>
            <a:spLocks noChangeArrowheads="1"/>
          </p:cNvSpPr>
          <p:nvPr/>
        </p:nvSpPr>
        <p:spPr bwMode="auto">
          <a:xfrm>
            <a:off x="457200" y="1752600"/>
            <a:ext cx="5562600" cy="1938338"/>
          </a:xfrm>
          <a:prstGeom prst="rect">
            <a:avLst/>
          </a:prstGeom>
          <a:solidFill>
            <a:srgbClr val="002060"/>
          </a:solid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ja-JP" altLang="en-US" b="1" i="1"/>
              <a:t>“</a:t>
            </a:r>
            <a:r>
              <a:rPr lang="en-US" altLang="ja-JP" b="1" i="1" dirty="0"/>
              <a:t>Can you see the notes behave like waves? Up and down they go! Look, you can also see the mountains. You have to amuse yourself sometimes after being serious so long.</a:t>
            </a:r>
            <a:r>
              <a:rPr lang="ja-JP" altLang="en-US" b="1" i="1"/>
              <a:t>”</a:t>
            </a:r>
            <a:r>
              <a:rPr lang="en-US" altLang="ja-JP" b="1" i="1" dirty="0"/>
              <a:t>		</a:t>
            </a:r>
            <a:r>
              <a:rPr lang="en-US" altLang="ja-JP" b="1" dirty="0"/>
              <a:t>—Joseph Haydn</a:t>
            </a:r>
            <a:endParaRPr lang="en-US" altLang="en-US" b="1" i="1" dirty="0"/>
          </a:p>
        </p:txBody>
      </p:sp>
      <p:sp>
        <p:nvSpPr>
          <p:cNvPr id="80900" name="Text Box 25">
            <a:extLst>
              <a:ext uri="{FF2B5EF4-FFF2-40B4-BE49-F238E27FC236}">
                <a16:creationId xmlns:a16="http://schemas.microsoft.com/office/drawing/2014/main" id="{8C9F97CC-6B87-CE46-A22A-84B8A832D7C9}"/>
              </a:ext>
            </a:extLst>
          </p:cNvPr>
          <p:cNvSpPr txBox="1">
            <a:spLocks noChangeArrowheads="1"/>
          </p:cNvSpPr>
          <p:nvPr/>
        </p:nvSpPr>
        <p:spPr bwMode="auto">
          <a:xfrm>
            <a:off x="152400" y="5936456"/>
            <a:ext cx="8738394" cy="400110"/>
          </a:xfrm>
          <a:prstGeom prst="rect">
            <a:avLst/>
          </a:prstGeom>
          <a:solidFill>
            <a:srgbClr val="002060"/>
          </a:solidFill>
          <a:ln>
            <a:no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000">
                <a:latin typeface="Times" pitchFamily="2" charset="0"/>
              </a:rPr>
              <a:t>1720                       1730                     1740                     1750                     1760                     1770                     1780                    1790                    1800                      1810        </a:t>
            </a:r>
          </a:p>
        </p:txBody>
      </p:sp>
      <p:sp>
        <p:nvSpPr>
          <p:cNvPr id="80901" name="Line 26">
            <a:extLst>
              <a:ext uri="{FF2B5EF4-FFF2-40B4-BE49-F238E27FC236}">
                <a16:creationId xmlns:a16="http://schemas.microsoft.com/office/drawing/2014/main" id="{6DEDA144-30BD-374D-E7D4-6DBDB634DFB5}"/>
              </a:ext>
            </a:extLst>
          </p:cNvPr>
          <p:cNvSpPr>
            <a:spLocks noChangeShapeType="1"/>
          </p:cNvSpPr>
          <p:nvPr/>
        </p:nvSpPr>
        <p:spPr bwMode="auto">
          <a:xfrm flipV="1">
            <a:off x="304800" y="5715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02" name="Line 27">
            <a:extLst>
              <a:ext uri="{FF2B5EF4-FFF2-40B4-BE49-F238E27FC236}">
                <a16:creationId xmlns:a16="http://schemas.microsoft.com/office/drawing/2014/main" id="{DB9E8272-1FAE-FFA3-7C12-B5AABF12A9AF}"/>
              </a:ext>
            </a:extLst>
          </p:cNvPr>
          <p:cNvSpPr>
            <a:spLocks noChangeShapeType="1"/>
          </p:cNvSpPr>
          <p:nvPr/>
        </p:nvSpPr>
        <p:spPr bwMode="auto">
          <a:xfrm>
            <a:off x="1219200" y="5668963"/>
            <a:ext cx="0" cy="198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03" name="Line 28">
            <a:extLst>
              <a:ext uri="{FF2B5EF4-FFF2-40B4-BE49-F238E27FC236}">
                <a16:creationId xmlns:a16="http://schemas.microsoft.com/office/drawing/2014/main" id="{AD79747F-B32F-3FE0-7AA8-7AAD8DBE858D}"/>
              </a:ext>
            </a:extLst>
          </p:cNvPr>
          <p:cNvSpPr>
            <a:spLocks noChangeShapeType="1"/>
          </p:cNvSpPr>
          <p:nvPr/>
        </p:nvSpPr>
        <p:spPr bwMode="auto">
          <a:xfrm>
            <a:off x="2133600" y="5668963"/>
            <a:ext cx="0" cy="198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04" name="Line 29">
            <a:extLst>
              <a:ext uri="{FF2B5EF4-FFF2-40B4-BE49-F238E27FC236}">
                <a16:creationId xmlns:a16="http://schemas.microsoft.com/office/drawing/2014/main" id="{D376332F-EE84-663D-8B56-A5F4EED0E5FB}"/>
              </a:ext>
            </a:extLst>
          </p:cNvPr>
          <p:cNvSpPr>
            <a:spLocks noChangeShapeType="1"/>
          </p:cNvSpPr>
          <p:nvPr/>
        </p:nvSpPr>
        <p:spPr bwMode="auto">
          <a:xfrm>
            <a:off x="3048000" y="5668963"/>
            <a:ext cx="0" cy="198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05" name="Line 30">
            <a:extLst>
              <a:ext uri="{FF2B5EF4-FFF2-40B4-BE49-F238E27FC236}">
                <a16:creationId xmlns:a16="http://schemas.microsoft.com/office/drawing/2014/main" id="{D9E682D9-FD5A-3575-74D6-E80B631CE594}"/>
              </a:ext>
            </a:extLst>
          </p:cNvPr>
          <p:cNvSpPr>
            <a:spLocks noChangeShapeType="1"/>
          </p:cNvSpPr>
          <p:nvPr/>
        </p:nvSpPr>
        <p:spPr bwMode="auto">
          <a:xfrm flipH="1">
            <a:off x="3962400" y="5668963"/>
            <a:ext cx="0" cy="198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06" name="Line 31">
            <a:extLst>
              <a:ext uri="{FF2B5EF4-FFF2-40B4-BE49-F238E27FC236}">
                <a16:creationId xmlns:a16="http://schemas.microsoft.com/office/drawing/2014/main" id="{35819F26-5374-DD9A-0B7C-2507AFCFC044}"/>
              </a:ext>
            </a:extLst>
          </p:cNvPr>
          <p:cNvSpPr>
            <a:spLocks noChangeShapeType="1"/>
          </p:cNvSpPr>
          <p:nvPr/>
        </p:nvSpPr>
        <p:spPr bwMode="auto">
          <a:xfrm>
            <a:off x="4876800" y="5668963"/>
            <a:ext cx="0" cy="198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07" name="Line 32">
            <a:extLst>
              <a:ext uri="{FF2B5EF4-FFF2-40B4-BE49-F238E27FC236}">
                <a16:creationId xmlns:a16="http://schemas.microsoft.com/office/drawing/2014/main" id="{8E311373-FD3E-27D3-8792-5B67C4815B5F}"/>
              </a:ext>
            </a:extLst>
          </p:cNvPr>
          <p:cNvSpPr>
            <a:spLocks noChangeShapeType="1"/>
          </p:cNvSpPr>
          <p:nvPr/>
        </p:nvSpPr>
        <p:spPr bwMode="auto">
          <a:xfrm>
            <a:off x="5791200" y="5668963"/>
            <a:ext cx="0" cy="198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08" name="Line 33">
            <a:extLst>
              <a:ext uri="{FF2B5EF4-FFF2-40B4-BE49-F238E27FC236}">
                <a16:creationId xmlns:a16="http://schemas.microsoft.com/office/drawing/2014/main" id="{7766AF19-9844-76E7-B913-05842D05A81C}"/>
              </a:ext>
            </a:extLst>
          </p:cNvPr>
          <p:cNvSpPr>
            <a:spLocks noChangeShapeType="1"/>
          </p:cNvSpPr>
          <p:nvPr/>
        </p:nvSpPr>
        <p:spPr bwMode="auto">
          <a:xfrm>
            <a:off x="6705600" y="5715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09" name="Line 34">
            <a:extLst>
              <a:ext uri="{FF2B5EF4-FFF2-40B4-BE49-F238E27FC236}">
                <a16:creationId xmlns:a16="http://schemas.microsoft.com/office/drawing/2014/main" id="{C3A4BCFA-5EE6-C780-771B-1CAFD9FAD1AD}"/>
              </a:ext>
            </a:extLst>
          </p:cNvPr>
          <p:cNvSpPr>
            <a:spLocks noChangeShapeType="1"/>
          </p:cNvSpPr>
          <p:nvPr/>
        </p:nvSpPr>
        <p:spPr bwMode="auto">
          <a:xfrm>
            <a:off x="7620000" y="5715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10" name="Line 35">
            <a:extLst>
              <a:ext uri="{FF2B5EF4-FFF2-40B4-BE49-F238E27FC236}">
                <a16:creationId xmlns:a16="http://schemas.microsoft.com/office/drawing/2014/main" id="{744D3417-6873-1A99-35C5-6CA4AF5BF6E9}"/>
              </a:ext>
            </a:extLst>
          </p:cNvPr>
          <p:cNvSpPr>
            <a:spLocks noChangeShapeType="1"/>
          </p:cNvSpPr>
          <p:nvPr/>
        </p:nvSpPr>
        <p:spPr bwMode="auto">
          <a:xfrm>
            <a:off x="8382000" y="57150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11" name="Line 36">
            <a:extLst>
              <a:ext uri="{FF2B5EF4-FFF2-40B4-BE49-F238E27FC236}">
                <a16:creationId xmlns:a16="http://schemas.microsoft.com/office/drawing/2014/main" id="{F6C8E5DB-2D87-1EC2-6981-1E6FC3D750F9}"/>
              </a:ext>
            </a:extLst>
          </p:cNvPr>
          <p:cNvSpPr>
            <a:spLocks noChangeShapeType="1"/>
          </p:cNvSpPr>
          <p:nvPr/>
        </p:nvSpPr>
        <p:spPr bwMode="auto">
          <a:xfrm flipV="1">
            <a:off x="8534400" y="5715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12" name="Rectangle 37">
            <a:extLst>
              <a:ext uri="{FF2B5EF4-FFF2-40B4-BE49-F238E27FC236}">
                <a16:creationId xmlns:a16="http://schemas.microsoft.com/office/drawing/2014/main" id="{93E1613D-2CB9-098D-5257-6F06E2E8C278}"/>
              </a:ext>
            </a:extLst>
          </p:cNvPr>
          <p:cNvSpPr>
            <a:spLocks noChangeArrowheads="1"/>
          </p:cNvSpPr>
          <p:nvPr/>
        </p:nvSpPr>
        <p:spPr bwMode="auto">
          <a:xfrm>
            <a:off x="152400" y="5418138"/>
            <a:ext cx="8458200" cy="304800"/>
          </a:xfrm>
          <a:prstGeom prst="rect">
            <a:avLst/>
          </a:prstGeom>
          <a:solidFill>
            <a:srgbClr val="00206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200">
                <a:latin typeface="Times" pitchFamily="2" charset="0"/>
              </a:rPr>
              <a:t>Classical Era 1725–1825</a:t>
            </a:r>
          </a:p>
        </p:txBody>
      </p:sp>
      <p:sp>
        <p:nvSpPr>
          <p:cNvPr id="80913" name="Rectangle 38">
            <a:extLst>
              <a:ext uri="{FF2B5EF4-FFF2-40B4-BE49-F238E27FC236}">
                <a16:creationId xmlns:a16="http://schemas.microsoft.com/office/drawing/2014/main" id="{32C4BE69-5A1B-487A-916B-53DCAA2DA51E}"/>
              </a:ext>
            </a:extLst>
          </p:cNvPr>
          <p:cNvSpPr>
            <a:spLocks noChangeArrowheads="1"/>
          </p:cNvSpPr>
          <p:nvPr/>
        </p:nvSpPr>
        <p:spPr bwMode="auto">
          <a:xfrm>
            <a:off x="1295400" y="5060950"/>
            <a:ext cx="7086600" cy="228600"/>
          </a:xfrm>
          <a:prstGeom prst="rect">
            <a:avLst/>
          </a:prstGeom>
          <a:solidFill>
            <a:srgbClr val="00206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200" dirty="0">
                <a:solidFill>
                  <a:srgbClr val="0000FF"/>
                </a:solidFill>
                <a:latin typeface="Times" pitchFamily="2" charset="0"/>
              </a:rPr>
              <a:t>Joseph </a:t>
            </a:r>
            <a:r>
              <a:rPr lang="en-US" altLang="en-US" sz="1200" dirty="0">
                <a:latin typeface="Times" pitchFamily="2" charset="0"/>
              </a:rPr>
              <a:t>Haydn</a:t>
            </a:r>
            <a:r>
              <a:rPr lang="en-US" altLang="en-US" sz="1200" dirty="0">
                <a:solidFill>
                  <a:srgbClr val="0000FF"/>
                </a:solidFill>
                <a:latin typeface="Times" pitchFamily="2" charset="0"/>
              </a:rPr>
              <a:t> 1732–1809</a:t>
            </a:r>
          </a:p>
        </p:txBody>
      </p:sp>
      <p:sp>
        <p:nvSpPr>
          <p:cNvPr id="80914" name="Text Box 46">
            <a:extLst>
              <a:ext uri="{FF2B5EF4-FFF2-40B4-BE49-F238E27FC236}">
                <a16:creationId xmlns:a16="http://schemas.microsoft.com/office/drawing/2014/main" id="{CDC60707-7CE5-8F4D-474E-D8FDD84AEEA2}"/>
              </a:ext>
            </a:extLst>
          </p:cNvPr>
          <p:cNvSpPr txBox="1">
            <a:spLocks noChangeArrowheads="1"/>
          </p:cNvSpPr>
          <p:nvPr/>
        </p:nvSpPr>
        <p:spPr bwMode="auto">
          <a:xfrm>
            <a:off x="547688" y="4114800"/>
            <a:ext cx="4937570" cy="369332"/>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b="1" dirty="0" err="1"/>
              <a:t>iMusic</a:t>
            </a:r>
            <a:r>
              <a:rPr lang="en-US" altLang="en-US" sz="1800" b="1" dirty="0"/>
              <a:t> Example: Haydn</a:t>
            </a:r>
            <a:r>
              <a:rPr lang="ja-JP" altLang="en-US" sz="1800" b="1"/>
              <a:t>’</a:t>
            </a:r>
            <a:r>
              <a:rPr lang="en-US" altLang="ja-JP" sz="1800" b="1" dirty="0"/>
              <a:t>s Symphony No. 100 II</a:t>
            </a:r>
            <a:endParaRPr lang="en-US" altLang="en-US" sz="1800" b="1" dirty="0"/>
          </a:p>
        </p:txBody>
      </p:sp>
      <p:pic>
        <p:nvPicPr>
          <p:cNvPr id="80915" name="Picture 22">
            <a:extLst>
              <a:ext uri="{FF2B5EF4-FFF2-40B4-BE49-F238E27FC236}">
                <a16:creationId xmlns:a16="http://schemas.microsoft.com/office/drawing/2014/main" id="{BC82AD73-5342-A214-C6CF-ADFFE44C80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49206" y="1710532"/>
            <a:ext cx="2541588" cy="30607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5871F7D0-54AC-DE39-FB28-3A3CC3ABAA37}"/>
              </a:ext>
            </a:extLst>
          </p:cNvPr>
          <p:cNvSpPr>
            <a:spLocks noGrp="1" noChangeArrowheads="1"/>
          </p:cNvSpPr>
          <p:nvPr>
            <p:ph type="title"/>
          </p:nvPr>
        </p:nvSpPr>
        <p:spPr>
          <a:xfrm>
            <a:off x="228600" y="228600"/>
            <a:ext cx="8686800" cy="609600"/>
          </a:xfrm>
          <a:solidFill>
            <a:srgbClr val="002060"/>
          </a:solidFill>
        </p:spPr>
        <p:txBody>
          <a:bodyPr/>
          <a:lstStyle/>
          <a:p>
            <a:pPr algn="ctr" eaLnBrk="1" hangingPunct="1"/>
            <a:r>
              <a:rPr lang="en-US" altLang="en-US" dirty="0">
                <a:latin typeface="Times New Roman" panose="02020603050405020304" pitchFamily="18" charset="0"/>
                <a:ea typeface="ＭＳ Ｐゴシック" panose="020B0600070205080204" pitchFamily="34" charset="-128"/>
              </a:rPr>
              <a:t>Classicism in the Arts</a:t>
            </a:r>
          </a:p>
        </p:txBody>
      </p:sp>
      <p:sp>
        <p:nvSpPr>
          <p:cNvPr id="29698" name="Rectangle 3">
            <a:extLst>
              <a:ext uri="{FF2B5EF4-FFF2-40B4-BE49-F238E27FC236}">
                <a16:creationId xmlns:a16="http://schemas.microsoft.com/office/drawing/2014/main" id="{8261461F-C429-07F8-D1DB-9F5033B7E2A9}"/>
              </a:ext>
            </a:extLst>
          </p:cNvPr>
          <p:cNvSpPr>
            <a:spLocks noGrp="1" noChangeArrowheads="1"/>
          </p:cNvSpPr>
          <p:nvPr>
            <p:ph idx="1"/>
          </p:nvPr>
        </p:nvSpPr>
        <p:spPr>
          <a:xfrm>
            <a:off x="228600" y="1524000"/>
            <a:ext cx="3810000" cy="4724400"/>
          </a:xfrm>
          <a:solidFill>
            <a:srgbClr val="002060"/>
          </a:solidFill>
        </p:spPr>
        <p:txBody>
          <a:bodyPr/>
          <a:lstStyle/>
          <a:p>
            <a:pPr marL="466725" indent="-466725" eaLnBrk="1" hangingPunct="1">
              <a:lnSpc>
                <a:spcPct val="70000"/>
              </a:lnSpc>
            </a:pPr>
            <a:r>
              <a:rPr lang="en-US" altLang="en-US" sz="2200" dirty="0">
                <a:latin typeface="Times New Roman" panose="02020603050405020304" pitchFamily="18" charset="0"/>
                <a:ea typeface="ＭＳ Ｐゴシック" panose="020B0600070205080204" pitchFamily="34" charset="-128"/>
              </a:rPr>
              <a:t>Order, objectivity, and proportion</a:t>
            </a:r>
          </a:p>
          <a:p>
            <a:pPr marL="466725" indent="-466725" eaLnBrk="1" hangingPunct="1">
              <a:lnSpc>
                <a:spcPct val="70000"/>
              </a:lnSpc>
            </a:pPr>
            <a:r>
              <a:rPr lang="en-US" altLang="en-US" sz="2200" dirty="0">
                <a:latin typeface="Times New Roman" panose="02020603050405020304" pitchFamily="18" charset="0"/>
                <a:ea typeface="ＭＳ Ｐゴシック" panose="020B0600070205080204" pitchFamily="34" charset="-128"/>
              </a:rPr>
              <a:t>Greece and Rome</a:t>
            </a:r>
          </a:p>
          <a:p>
            <a:pPr marL="466725" indent="-466725" eaLnBrk="1" hangingPunct="1">
              <a:lnSpc>
                <a:spcPct val="70000"/>
              </a:lnSpc>
            </a:pPr>
            <a:r>
              <a:rPr lang="en-US" altLang="en-US" sz="2200" dirty="0">
                <a:latin typeface="Times New Roman" panose="02020603050405020304" pitchFamily="18" charset="0"/>
                <a:ea typeface="ＭＳ Ｐゴシック" panose="020B0600070205080204" pitchFamily="34" charset="-128"/>
              </a:rPr>
              <a:t>European aristocratic sovereigns</a:t>
            </a:r>
          </a:p>
          <a:p>
            <a:pPr marL="466725" indent="-466725" eaLnBrk="1" hangingPunct="1">
              <a:lnSpc>
                <a:spcPct val="70000"/>
              </a:lnSpc>
            </a:pPr>
            <a:r>
              <a:rPr lang="en-US" altLang="en-US" sz="2200" dirty="0">
                <a:latin typeface="Times New Roman" panose="02020603050405020304" pitchFamily="18" charset="0"/>
                <a:ea typeface="ＭＳ Ｐゴシック" panose="020B0600070205080204" pitchFamily="34" charset="-128"/>
              </a:rPr>
              <a:t>American Revolution (1775–83)</a:t>
            </a:r>
          </a:p>
          <a:p>
            <a:pPr marL="466725" indent="-466725" eaLnBrk="1" hangingPunct="1">
              <a:lnSpc>
                <a:spcPct val="70000"/>
              </a:lnSpc>
            </a:pPr>
            <a:r>
              <a:rPr lang="en-US" altLang="en-US" sz="2200" dirty="0">
                <a:latin typeface="Times New Roman" panose="02020603050405020304" pitchFamily="18" charset="0"/>
                <a:ea typeface="ＭＳ Ｐゴシック" panose="020B0600070205080204" pitchFamily="34" charset="-128"/>
              </a:rPr>
              <a:t>French Revolution (1789–99)</a:t>
            </a:r>
          </a:p>
          <a:p>
            <a:pPr marL="466725" indent="-466725" eaLnBrk="1" hangingPunct="1">
              <a:lnSpc>
                <a:spcPct val="70000"/>
              </a:lnSpc>
            </a:pPr>
            <a:r>
              <a:rPr lang="en-US" altLang="en-US" sz="2200" dirty="0">
                <a:latin typeface="Times New Roman" panose="02020603050405020304" pitchFamily="18" charset="0"/>
                <a:ea typeface="ＭＳ Ｐゴシック" panose="020B0600070205080204" pitchFamily="34" charset="-128"/>
              </a:rPr>
              <a:t>Advances in science and ideas</a:t>
            </a:r>
          </a:p>
          <a:p>
            <a:pPr marL="466725" indent="-466725" eaLnBrk="1" hangingPunct="1">
              <a:lnSpc>
                <a:spcPct val="70000"/>
              </a:lnSpc>
            </a:pPr>
            <a:r>
              <a:rPr lang="en-US" altLang="en-US" sz="2200" dirty="0">
                <a:latin typeface="Times New Roman" panose="02020603050405020304" pitchFamily="18" charset="0"/>
                <a:ea typeface="ＭＳ Ｐゴシック" panose="020B0600070205080204" pitchFamily="34" charset="-128"/>
              </a:rPr>
              <a:t>Industrial Revolution</a:t>
            </a:r>
          </a:p>
          <a:p>
            <a:pPr marL="466725" indent="-466725" eaLnBrk="1" hangingPunct="1">
              <a:lnSpc>
                <a:spcPct val="70000"/>
              </a:lnSpc>
            </a:pPr>
            <a:r>
              <a:rPr lang="en-US" altLang="en-US" sz="2200" dirty="0">
                <a:latin typeface="Times New Roman" panose="02020603050405020304" pitchFamily="18" charset="0"/>
                <a:ea typeface="ＭＳ Ｐゴシック" panose="020B0600070205080204" pitchFamily="34" charset="-128"/>
              </a:rPr>
              <a:t>Age of Reason</a:t>
            </a:r>
            <a:r>
              <a:rPr lang="en-US" altLang="en-US" sz="1900" dirty="0">
                <a:latin typeface="Times New Roman" panose="02020603050405020304" pitchFamily="18" charset="0"/>
                <a:ea typeface="ＭＳ Ｐゴシック" panose="020B0600070205080204" pitchFamily="34" charset="-128"/>
              </a:rPr>
              <a:t> </a:t>
            </a:r>
          </a:p>
        </p:txBody>
      </p:sp>
      <p:pic>
        <p:nvPicPr>
          <p:cNvPr id="29700" name="Picture 5">
            <a:extLst>
              <a:ext uri="{FF2B5EF4-FFF2-40B4-BE49-F238E27FC236}">
                <a16:creationId xmlns:a16="http://schemas.microsoft.com/office/drawing/2014/main" id="{DF98C0E2-1A83-2581-19B7-D157180255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76400"/>
            <a:ext cx="4337050" cy="32067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9701" name="Rectangle 6">
            <a:extLst>
              <a:ext uri="{FF2B5EF4-FFF2-40B4-BE49-F238E27FC236}">
                <a16:creationId xmlns:a16="http://schemas.microsoft.com/office/drawing/2014/main" id="{EA50CCB6-8131-C04E-3EA2-D57EED4FF9FF}"/>
              </a:ext>
            </a:extLst>
          </p:cNvPr>
          <p:cNvSpPr>
            <a:spLocks noChangeArrowheads="1"/>
          </p:cNvSpPr>
          <p:nvPr/>
        </p:nvSpPr>
        <p:spPr bwMode="auto">
          <a:xfrm>
            <a:off x="4572000" y="5029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i="1"/>
              <a:t>            </a:t>
            </a:r>
            <a:r>
              <a:rPr lang="en-US" altLang="en-US" sz="1400"/>
              <a:t>The Parthenon, Athens (447–438 </a:t>
            </a:r>
            <a:r>
              <a:rPr lang="en-US" altLang="en-US" sz="1000"/>
              <a:t>B.C.E.)</a:t>
            </a:r>
            <a:r>
              <a:rPr lang="en-US" altLang="en-US" sz="1400"/>
              <a:t> </a:t>
            </a:r>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D1D063A8-4B94-FDCD-6CF8-1769747EB636}"/>
              </a:ext>
            </a:extLst>
          </p:cNvPr>
          <p:cNvSpPr>
            <a:spLocks noGrp="1" noChangeArrowheads="1"/>
          </p:cNvSpPr>
          <p:nvPr>
            <p:ph type="title"/>
          </p:nvPr>
        </p:nvSpPr>
        <p:spPr>
          <a:xfrm>
            <a:off x="914400" y="76200"/>
            <a:ext cx="7391400" cy="1219200"/>
          </a:xfrm>
          <a:solidFill>
            <a:srgbClr val="002060"/>
          </a:solidFill>
        </p:spPr>
        <p:txBody>
          <a:bodyPr>
            <a:normAutofit fontScale="90000"/>
          </a:bodyPr>
          <a:lstStyle/>
          <a:p>
            <a:pPr algn="ctr" eaLnBrk="1" hangingPunct="1"/>
            <a:r>
              <a:rPr lang="en-US" altLang="en-US" dirty="0">
                <a:latin typeface="Times New Roman" panose="02020603050405020304" pitchFamily="18" charset="0"/>
                <a:ea typeface="ＭＳ Ｐゴシック" panose="020B0600070205080204" pitchFamily="34" charset="-128"/>
              </a:rPr>
              <a:t>. Classical Chamber Music</a:t>
            </a:r>
            <a:br>
              <a:rPr lang="en-US" altLang="en-US" dirty="0">
                <a:latin typeface="Times New Roman" panose="02020603050405020304" pitchFamily="18" charset="0"/>
                <a:ea typeface="ＭＳ Ｐゴシック" panose="020B0600070205080204" pitchFamily="34" charset="-128"/>
              </a:rPr>
            </a:br>
            <a:r>
              <a:rPr lang="en-US" altLang="en-US" sz="3200" dirty="0">
                <a:latin typeface="Times New Roman" panose="02020603050405020304" pitchFamily="18" charset="0"/>
                <a:ea typeface="ＭＳ Ｐゴシック" panose="020B0600070205080204" pitchFamily="34" charset="-128"/>
              </a:rPr>
              <a:t>The String Quartet</a:t>
            </a:r>
            <a:br>
              <a:rPr lang="en-US" altLang="en-US" dirty="0">
                <a:latin typeface="Times New Roman" panose="02020603050405020304" pitchFamily="18" charset="0"/>
                <a:ea typeface="ＭＳ Ｐゴシック" panose="020B0600070205080204" pitchFamily="34" charset="-128"/>
              </a:rPr>
            </a:br>
            <a:endParaRPr lang="en-US" altLang="en-US" dirty="0">
              <a:latin typeface="Times New Roman" panose="02020603050405020304" pitchFamily="18" charset="0"/>
              <a:ea typeface="ＭＳ Ｐゴシック" panose="020B0600070205080204" pitchFamily="34" charset="-128"/>
            </a:endParaRPr>
          </a:p>
        </p:txBody>
      </p:sp>
      <p:sp>
        <p:nvSpPr>
          <p:cNvPr id="82946" name="Rectangle 3">
            <a:extLst>
              <a:ext uri="{FF2B5EF4-FFF2-40B4-BE49-F238E27FC236}">
                <a16:creationId xmlns:a16="http://schemas.microsoft.com/office/drawing/2014/main" id="{5491075E-3B21-6689-6949-E527C434E432}"/>
              </a:ext>
            </a:extLst>
          </p:cNvPr>
          <p:cNvSpPr>
            <a:spLocks noGrp="1" noChangeArrowheads="1"/>
          </p:cNvSpPr>
          <p:nvPr>
            <p:ph idx="1"/>
          </p:nvPr>
        </p:nvSpPr>
        <p:spPr>
          <a:xfrm>
            <a:off x="304800" y="1600200"/>
            <a:ext cx="5029200" cy="3581400"/>
          </a:xfrm>
          <a:solidFill>
            <a:srgbClr val="002060"/>
          </a:solidFill>
        </p:spPr>
        <p:txBody>
          <a:bodyPr/>
          <a:lstStyle/>
          <a:p>
            <a:pPr marL="533400" indent="-533400" eaLnBrk="1" hangingPunct="1">
              <a:lnSpc>
                <a:spcPct val="70000"/>
              </a:lnSpc>
              <a:buFontTx/>
              <a:buNone/>
            </a:pPr>
            <a:r>
              <a:rPr lang="en-US" altLang="en-US" sz="2600" dirty="0">
                <a:latin typeface="Times New Roman" panose="02020603050405020304" pitchFamily="18" charset="0"/>
                <a:ea typeface="ＭＳ Ｐゴシック" panose="020B0600070205080204" pitchFamily="34" charset="-128"/>
              </a:rPr>
              <a:t>Joseph Haydn (1732–1809)</a:t>
            </a:r>
          </a:p>
          <a:p>
            <a:pPr marL="533400" indent="-533400" eaLnBrk="1" hangingPunct="1">
              <a:lnSpc>
                <a:spcPct val="70000"/>
              </a:lnSpc>
            </a:pPr>
            <a:r>
              <a:rPr lang="en-US" altLang="en-US" sz="2600" dirty="0">
                <a:latin typeface="Times New Roman" panose="02020603050405020304" pitchFamily="18" charset="0"/>
                <a:ea typeface="ＭＳ Ｐゴシック" panose="020B0600070205080204" pitchFamily="34" charset="-128"/>
              </a:rPr>
              <a:t>Austrian composer</a:t>
            </a:r>
          </a:p>
          <a:p>
            <a:pPr marL="533400" indent="-533400" eaLnBrk="1" hangingPunct="1">
              <a:lnSpc>
                <a:spcPct val="70000"/>
              </a:lnSpc>
            </a:pPr>
            <a:r>
              <a:rPr lang="en-US" altLang="en-US" sz="2600" dirty="0">
                <a:latin typeface="Times New Roman" panose="02020603050405020304" pitchFamily="18" charset="0"/>
                <a:ea typeface="ＭＳ Ｐゴシック" panose="020B0600070205080204" pitchFamily="34" charset="-128"/>
              </a:rPr>
              <a:t>Folk song and dance</a:t>
            </a:r>
          </a:p>
          <a:p>
            <a:pPr marL="533400" indent="-533400" eaLnBrk="1" hangingPunct="1">
              <a:lnSpc>
                <a:spcPct val="70000"/>
              </a:lnSpc>
            </a:pPr>
            <a:r>
              <a:rPr lang="en-US" altLang="en-US" sz="2600" dirty="0">
                <a:latin typeface="Times New Roman" panose="02020603050405020304" pitchFamily="18" charset="0"/>
                <a:ea typeface="ＭＳ Ｐゴシック" panose="020B0600070205080204" pitchFamily="34" charset="-128"/>
              </a:rPr>
              <a:t>St. Stephen</a:t>
            </a:r>
            <a:r>
              <a:rPr lang="ja-JP" altLang="en-US" sz="2600">
                <a:latin typeface="Times New Roman" panose="02020603050405020304" pitchFamily="18" charset="0"/>
                <a:ea typeface="ＭＳ Ｐゴシック" panose="020B0600070205080204" pitchFamily="34" charset="-128"/>
              </a:rPr>
              <a:t>’</a:t>
            </a:r>
            <a:r>
              <a:rPr lang="en-US" altLang="ja-JP" sz="2600" dirty="0">
                <a:latin typeface="Times New Roman" panose="02020603050405020304" pitchFamily="18" charset="0"/>
                <a:ea typeface="ＭＳ Ｐゴシック" panose="020B0600070205080204" pitchFamily="34" charset="-128"/>
              </a:rPr>
              <a:t>s Cathedral in Vienna</a:t>
            </a:r>
          </a:p>
          <a:p>
            <a:pPr marL="533400" indent="-533400" eaLnBrk="1" hangingPunct="1">
              <a:lnSpc>
                <a:spcPct val="70000"/>
              </a:lnSpc>
            </a:pPr>
            <a:r>
              <a:rPr lang="en-US" altLang="en-US" sz="2600" dirty="0" err="1">
                <a:latin typeface="Times New Roman" panose="02020603050405020304" pitchFamily="18" charset="0"/>
                <a:ea typeface="ＭＳ Ｐゴシック" panose="020B0600070205080204" pitchFamily="34" charset="-128"/>
              </a:rPr>
              <a:t>Esterházy</a:t>
            </a:r>
            <a:r>
              <a:rPr lang="en-US" altLang="en-US" sz="2600" dirty="0">
                <a:latin typeface="Times New Roman" panose="02020603050405020304" pitchFamily="18" charset="0"/>
                <a:ea typeface="ＭＳ Ｐゴシック" panose="020B0600070205080204" pitchFamily="34" charset="-128"/>
              </a:rPr>
              <a:t> patronage</a:t>
            </a:r>
          </a:p>
          <a:p>
            <a:pPr marL="1485900" lvl="1" eaLnBrk="1" hangingPunct="1">
              <a:lnSpc>
                <a:spcPct val="70000"/>
              </a:lnSpc>
            </a:pPr>
            <a:r>
              <a:rPr lang="en-US" altLang="en-US" sz="2200" dirty="0" err="1">
                <a:latin typeface="Times New Roman" panose="02020603050405020304" pitchFamily="18" charset="0"/>
                <a:ea typeface="ＭＳ Ｐゴシック" panose="020B0600070205080204" pitchFamily="34" charset="-128"/>
              </a:rPr>
              <a:t>Eszterháza</a:t>
            </a:r>
            <a:endParaRPr lang="en-US" altLang="en-US" sz="2200" dirty="0">
              <a:latin typeface="Times New Roman" panose="02020603050405020304" pitchFamily="18" charset="0"/>
              <a:ea typeface="ＭＳ Ｐゴシック" panose="020B0600070205080204" pitchFamily="34" charset="-128"/>
            </a:endParaRPr>
          </a:p>
          <a:p>
            <a:pPr marL="533400" indent="-533400" eaLnBrk="1" hangingPunct="1">
              <a:lnSpc>
                <a:spcPct val="70000"/>
              </a:lnSpc>
            </a:pPr>
            <a:r>
              <a:rPr lang="en-US" altLang="en-US" sz="2600" dirty="0">
                <a:latin typeface="Times New Roman" panose="02020603050405020304" pitchFamily="18" charset="0"/>
                <a:ea typeface="ＭＳ Ｐゴシック" panose="020B0600070205080204" pitchFamily="34" charset="-128"/>
              </a:rPr>
              <a:t>Two successful trips to England</a:t>
            </a:r>
          </a:p>
          <a:p>
            <a:pPr marL="533400" indent="-533400" eaLnBrk="1" hangingPunct="1">
              <a:lnSpc>
                <a:spcPct val="70000"/>
              </a:lnSpc>
            </a:pPr>
            <a:r>
              <a:rPr lang="en-US" altLang="en-US" sz="2600" dirty="0">
                <a:latin typeface="Times New Roman" panose="02020603050405020304" pitchFamily="18" charset="0"/>
                <a:ea typeface="ＭＳ Ｐゴシック" panose="020B0600070205080204" pitchFamily="34" charset="-128"/>
              </a:rPr>
              <a:t>Died in 1809 </a:t>
            </a:r>
          </a:p>
        </p:txBody>
      </p:sp>
      <p:pic>
        <p:nvPicPr>
          <p:cNvPr id="82948" name="Picture 5">
            <a:extLst>
              <a:ext uri="{FF2B5EF4-FFF2-40B4-BE49-F238E27FC236}">
                <a16:creationId xmlns:a16="http://schemas.microsoft.com/office/drawing/2014/main" id="{D52E31E1-F574-2A3A-92E9-CD369C1F1D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066800"/>
            <a:ext cx="3505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ECF97F94-78E9-F468-DFEC-66F9C53AE086}"/>
              </a:ext>
            </a:extLst>
          </p:cNvPr>
          <p:cNvSpPr>
            <a:spLocks noGrp="1" noChangeArrowheads="1"/>
          </p:cNvSpPr>
          <p:nvPr>
            <p:ph type="title"/>
          </p:nvPr>
        </p:nvSpPr>
        <p:spPr>
          <a:xfrm>
            <a:off x="304800" y="228600"/>
            <a:ext cx="8458200" cy="1143000"/>
          </a:xfrm>
          <a:solidFill>
            <a:srgbClr val="002060"/>
          </a:solidFill>
        </p:spPr>
        <p:txBody>
          <a:bodyPr/>
          <a:lstStyle/>
          <a:p>
            <a:pPr algn="ctr" eaLnBrk="1" hangingPunct="1"/>
            <a:r>
              <a:rPr lang="en-US" altLang="en-US" dirty="0">
                <a:latin typeface="Times New Roman" panose="02020603050405020304" pitchFamily="18" charset="0"/>
                <a:ea typeface="ＭＳ Ｐゴシック" panose="020B0600070205080204" pitchFamily="34" charset="-128"/>
              </a:rPr>
              <a:t>Classical Chamber Music </a:t>
            </a:r>
            <a:br>
              <a:rPr lang="en-US" altLang="en-US" dirty="0">
                <a:latin typeface="Times New Roman" panose="02020603050405020304" pitchFamily="18" charset="0"/>
                <a:ea typeface="ＭＳ Ｐゴシック" panose="020B0600070205080204" pitchFamily="34" charset="-128"/>
              </a:rPr>
            </a:br>
            <a:r>
              <a:rPr lang="en-US" altLang="en-US" sz="3200" dirty="0">
                <a:latin typeface="Times New Roman" panose="02020603050405020304" pitchFamily="18" charset="0"/>
                <a:ea typeface="ＭＳ Ｐゴシック" panose="020B0600070205080204" pitchFamily="34" charset="-128"/>
              </a:rPr>
              <a:t>The String Quartet</a:t>
            </a:r>
          </a:p>
        </p:txBody>
      </p:sp>
      <p:sp>
        <p:nvSpPr>
          <p:cNvPr id="84994" name="Rectangle 3">
            <a:extLst>
              <a:ext uri="{FF2B5EF4-FFF2-40B4-BE49-F238E27FC236}">
                <a16:creationId xmlns:a16="http://schemas.microsoft.com/office/drawing/2014/main" id="{B7518ABD-AEE2-7FED-22FE-3CF7C1B8CB1D}"/>
              </a:ext>
            </a:extLst>
          </p:cNvPr>
          <p:cNvSpPr>
            <a:spLocks noGrp="1" noChangeArrowheads="1"/>
          </p:cNvSpPr>
          <p:nvPr>
            <p:ph idx="1"/>
          </p:nvPr>
        </p:nvSpPr>
        <p:spPr>
          <a:xfrm>
            <a:off x="4876800" y="3733800"/>
            <a:ext cx="3505200" cy="2286000"/>
          </a:xfrm>
          <a:solidFill>
            <a:srgbClr val="002060"/>
          </a:solidFill>
          <a:ln>
            <a:solidFill>
              <a:schemeClr val="accent2"/>
            </a:solidFill>
            <a:miter lim="800000"/>
            <a:headEnd/>
            <a:tailEnd/>
          </a:ln>
        </p:spPr>
        <p:txBody>
          <a:bodyPr/>
          <a:lstStyle/>
          <a:p>
            <a:pPr marL="533400" indent="-533400" eaLnBrk="1" hangingPunct="1">
              <a:lnSpc>
                <a:spcPct val="60000"/>
              </a:lnSpc>
              <a:buFontTx/>
              <a:buNone/>
            </a:pPr>
            <a:r>
              <a:rPr lang="en-US" altLang="en-US" sz="1500" dirty="0">
                <a:latin typeface="Times New Roman" panose="02020603050405020304" pitchFamily="18" charset="0"/>
                <a:ea typeface="ＭＳ Ｐゴシック" panose="020B0600070205080204" pitchFamily="34" charset="-128"/>
              </a:rPr>
              <a:t>Chamber music</a:t>
            </a:r>
          </a:p>
          <a:p>
            <a:pPr marL="533400" indent="-533400" eaLnBrk="1" hangingPunct="1">
              <a:lnSpc>
                <a:spcPct val="60000"/>
              </a:lnSpc>
            </a:pPr>
            <a:r>
              <a:rPr lang="en-US" altLang="en-US" sz="1500" dirty="0">
                <a:solidFill>
                  <a:schemeClr val="tx2"/>
                </a:solidFill>
                <a:latin typeface="Times New Roman" panose="02020603050405020304" pitchFamily="18" charset="0"/>
                <a:ea typeface="ＭＳ Ｐゴシック" panose="020B0600070205080204" pitchFamily="34" charset="-128"/>
              </a:rPr>
              <a:t>String quartets</a:t>
            </a:r>
          </a:p>
          <a:p>
            <a:pPr marL="533400" indent="-533400" eaLnBrk="1" hangingPunct="1">
              <a:lnSpc>
                <a:spcPct val="60000"/>
              </a:lnSpc>
            </a:pPr>
            <a:r>
              <a:rPr lang="en-US" altLang="en-US" sz="1500" dirty="0">
                <a:solidFill>
                  <a:schemeClr val="tx2"/>
                </a:solidFill>
                <a:latin typeface="Times New Roman" panose="02020603050405020304" pitchFamily="18" charset="0"/>
                <a:ea typeface="ＭＳ Ｐゴシック" panose="020B0600070205080204" pitchFamily="34" charset="-128"/>
              </a:rPr>
              <a:t>Trios</a:t>
            </a:r>
          </a:p>
          <a:p>
            <a:pPr marL="533400" indent="-533400" eaLnBrk="1" hangingPunct="1">
              <a:lnSpc>
                <a:spcPct val="60000"/>
              </a:lnSpc>
            </a:pPr>
            <a:r>
              <a:rPr lang="en-US" altLang="en-US" sz="1500" dirty="0">
                <a:solidFill>
                  <a:schemeClr val="tx2"/>
                </a:solidFill>
                <a:latin typeface="Times New Roman" panose="02020603050405020304" pitchFamily="18" charset="0"/>
                <a:ea typeface="ＭＳ Ｐゴシック" panose="020B0600070205080204" pitchFamily="34" charset="-128"/>
              </a:rPr>
              <a:t>Quintets</a:t>
            </a:r>
          </a:p>
          <a:p>
            <a:pPr marL="533400" indent="-533400" eaLnBrk="1" hangingPunct="1">
              <a:lnSpc>
                <a:spcPct val="60000"/>
              </a:lnSpc>
            </a:pPr>
            <a:r>
              <a:rPr lang="en-US" altLang="en-US" sz="1500" i="1" dirty="0">
                <a:solidFill>
                  <a:schemeClr val="tx2"/>
                </a:solidFill>
                <a:latin typeface="Times New Roman" panose="02020603050405020304" pitchFamily="18" charset="0"/>
                <a:ea typeface="ＭＳ Ｐゴシック" panose="020B0600070205080204" pitchFamily="34" charset="-128"/>
              </a:rPr>
              <a:t>Serenades</a:t>
            </a:r>
          </a:p>
          <a:p>
            <a:pPr marL="533400" indent="-533400" eaLnBrk="1" hangingPunct="1">
              <a:lnSpc>
                <a:spcPct val="60000"/>
              </a:lnSpc>
            </a:pPr>
            <a:r>
              <a:rPr lang="en-US" altLang="en-US" sz="1500" i="1" dirty="0">
                <a:solidFill>
                  <a:schemeClr val="tx2"/>
                </a:solidFill>
                <a:latin typeface="Times New Roman" panose="02020603050405020304" pitchFamily="18" charset="0"/>
                <a:ea typeface="ＭＳ Ｐゴシック" panose="020B0600070205080204" pitchFamily="34" charset="-128"/>
              </a:rPr>
              <a:t>Divertimentos</a:t>
            </a:r>
            <a:r>
              <a:rPr lang="en-US" altLang="en-US" sz="1500" i="1" dirty="0">
                <a:latin typeface="Times New Roman" panose="02020603050405020304" pitchFamily="18" charset="0"/>
                <a:ea typeface="ＭＳ Ｐゴシック" panose="020B0600070205080204" pitchFamily="34" charset="-128"/>
              </a:rPr>
              <a:t> </a:t>
            </a:r>
          </a:p>
        </p:txBody>
      </p:sp>
      <p:sp>
        <p:nvSpPr>
          <p:cNvPr id="84996" name="Rectangle 5">
            <a:extLst>
              <a:ext uri="{FF2B5EF4-FFF2-40B4-BE49-F238E27FC236}">
                <a16:creationId xmlns:a16="http://schemas.microsoft.com/office/drawing/2014/main" id="{DE8F4DD5-CF79-1196-543C-8C164E1D933B}"/>
              </a:ext>
            </a:extLst>
          </p:cNvPr>
          <p:cNvSpPr>
            <a:spLocks noChangeArrowheads="1"/>
          </p:cNvSpPr>
          <p:nvPr/>
        </p:nvSpPr>
        <p:spPr bwMode="auto">
          <a:xfrm>
            <a:off x="4800600" y="1981200"/>
            <a:ext cx="3028950" cy="366713"/>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dirty="0">
                <a:hlinkClick r:id="rId3" action="ppaction://hlinkfile"/>
              </a:rPr>
              <a:t>Beethoven: String Quartet in C</a:t>
            </a:r>
            <a:endParaRPr lang="en-US" altLang="en-US" sz="1800" dirty="0"/>
          </a:p>
        </p:txBody>
      </p:sp>
      <p:sp>
        <p:nvSpPr>
          <p:cNvPr id="84997" name="Rectangle 7">
            <a:extLst>
              <a:ext uri="{FF2B5EF4-FFF2-40B4-BE49-F238E27FC236}">
                <a16:creationId xmlns:a16="http://schemas.microsoft.com/office/drawing/2014/main" id="{6643CEA1-65E9-1046-30DE-5BE79AD7CD23}"/>
              </a:ext>
            </a:extLst>
          </p:cNvPr>
          <p:cNvSpPr>
            <a:spLocks noChangeArrowheads="1"/>
          </p:cNvSpPr>
          <p:nvPr/>
        </p:nvSpPr>
        <p:spPr bwMode="auto">
          <a:xfrm>
            <a:off x="4800600" y="2438400"/>
            <a:ext cx="2578100" cy="366713"/>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dirty="0">
                <a:hlinkClick r:id="rId4" action="ppaction://hlinkfile"/>
              </a:rPr>
              <a:t>Beethoven: Serenade in D</a:t>
            </a:r>
            <a:endParaRPr lang="en-US" altLang="en-US" sz="1800" dirty="0"/>
          </a:p>
        </p:txBody>
      </p:sp>
      <p:sp>
        <p:nvSpPr>
          <p:cNvPr id="84998" name="Rectangle 9">
            <a:extLst>
              <a:ext uri="{FF2B5EF4-FFF2-40B4-BE49-F238E27FC236}">
                <a16:creationId xmlns:a16="http://schemas.microsoft.com/office/drawing/2014/main" id="{4FA37050-6F18-7EA6-8891-C3BA29326A7A}"/>
              </a:ext>
            </a:extLst>
          </p:cNvPr>
          <p:cNvSpPr>
            <a:spLocks noChangeArrowheads="1"/>
          </p:cNvSpPr>
          <p:nvPr/>
        </p:nvSpPr>
        <p:spPr bwMode="auto">
          <a:xfrm>
            <a:off x="4800600" y="2971800"/>
            <a:ext cx="2711450" cy="366713"/>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dirty="0">
                <a:hlinkClick r:id="rId5" action="ppaction://hlinkfile"/>
              </a:rPr>
              <a:t>Dvořák: Piano Quintet in A</a:t>
            </a:r>
            <a:endParaRPr lang="en-US" altLang="en-US" sz="1800" dirty="0"/>
          </a:p>
        </p:txBody>
      </p:sp>
      <p:pic>
        <p:nvPicPr>
          <p:cNvPr id="84999" name="Picture 8">
            <a:extLst>
              <a:ext uri="{FF2B5EF4-FFF2-40B4-BE49-F238E27FC236}">
                <a16:creationId xmlns:a16="http://schemas.microsoft.com/office/drawing/2014/main" id="{554AC08D-C1BA-845A-2D1F-D1377C81C2F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057400"/>
            <a:ext cx="4011613" cy="29908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AB9C7308-228F-54CF-A659-76AD51BACBD6}"/>
              </a:ext>
            </a:extLst>
          </p:cNvPr>
          <p:cNvSpPr>
            <a:spLocks noGrp="1" noChangeArrowheads="1"/>
          </p:cNvSpPr>
          <p:nvPr>
            <p:ph type="title"/>
          </p:nvPr>
        </p:nvSpPr>
        <p:spPr>
          <a:xfrm>
            <a:off x="304800" y="381000"/>
            <a:ext cx="8458200" cy="1143000"/>
          </a:xfrm>
          <a:solidFill>
            <a:srgbClr val="002060"/>
          </a:solidFill>
        </p:spPr>
        <p:txBody>
          <a:bodyPr/>
          <a:lstStyle/>
          <a:p>
            <a:pPr algn="ctr" eaLnBrk="1" hangingPunct="1"/>
            <a:r>
              <a:rPr lang="en-US" altLang="en-US" dirty="0">
                <a:solidFill>
                  <a:srgbClr val="000000"/>
                </a:solidFill>
                <a:latin typeface="Times New Roman" panose="02020603050405020304" pitchFamily="18" charset="0"/>
                <a:ea typeface="ＭＳ Ｐゴシック" panose="020B0600070205080204" pitchFamily="34" charset="-128"/>
              </a:rPr>
              <a:t>	 </a:t>
            </a:r>
            <a:r>
              <a:rPr lang="en-US" altLang="en-US" dirty="0">
                <a:latin typeface="Times New Roman" panose="02020603050405020304" pitchFamily="18" charset="0"/>
                <a:ea typeface="ＭＳ Ｐゴシック" panose="020B0600070205080204" pitchFamily="34" charset="-128"/>
              </a:rPr>
              <a:t>Classical Chamber Music </a:t>
            </a:r>
            <a:br>
              <a:rPr lang="en-US" altLang="en-US" dirty="0">
                <a:latin typeface="Times New Roman" panose="02020603050405020304" pitchFamily="18" charset="0"/>
                <a:ea typeface="ＭＳ Ｐゴシック" panose="020B0600070205080204" pitchFamily="34" charset="-128"/>
              </a:rPr>
            </a:br>
            <a:r>
              <a:rPr lang="en-US" altLang="en-US" sz="3200" dirty="0">
                <a:latin typeface="Times New Roman" panose="02020603050405020304" pitchFamily="18" charset="0"/>
                <a:ea typeface="ＭＳ Ｐゴシック" panose="020B0600070205080204" pitchFamily="34" charset="-128"/>
              </a:rPr>
              <a:t>The String Quartet </a:t>
            </a:r>
          </a:p>
        </p:txBody>
      </p:sp>
      <p:sp>
        <p:nvSpPr>
          <p:cNvPr id="87042" name="Rectangle 3">
            <a:extLst>
              <a:ext uri="{FF2B5EF4-FFF2-40B4-BE49-F238E27FC236}">
                <a16:creationId xmlns:a16="http://schemas.microsoft.com/office/drawing/2014/main" id="{A0F45FD1-E2E1-1E49-2B89-786299B3038A}"/>
              </a:ext>
            </a:extLst>
          </p:cNvPr>
          <p:cNvSpPr>
            <a:spLocks noGrp="1" noChangeArrowheads="1"/>
          </p:cNvSpPr>
          <p:nvPr>
            <p:ph idx="1"/>
          </p:nvPr>
        </p:nvSpPr>
        <p:spPr>
          <a:xfrm>
            <a:off x="457200" y="1981200"/>
            <a:ext cx="8382000" cy="2971800"/>
          </a:xfrm>
          <a:solidFill>
            <a:srgbClr val="002060"/>
          </a:solidFill>
        </p:spPr>
        <p:txBody>
          <a:bodyPr/>
          <a:lstStyle/>
          <a:p>
            <a:pPr marL="466725" indent="-466725" eaLnBrk="1" hangingPunct="1">
              <a:buFontTx/>
              <a:buNone/>
            </a:pPr>
            <a:r>
              <a:rPr lang="en-US" altLang="en-US" dirty="0">
                <a:latin typeface="Times New Roman" panose="02020603050405020304" pitchFamily="18" charset="0"/>
                <a:ea typeface="ＭＳ Ｐゴシック" panose="020B0600070205080204" pitchFamily="34" charset="-128"/>
              </a:rPr>
              <a:t>The String Quartet</a:t>
            </a:r>
          </a:p>
          <a:p>
            <a:pPr marL="466725" indent="-466725" eaLnBrk="1" hangingPunct="1"/>
            <a:r>
              <a:rPr lang="en-US" altLang="en-US" dirty="0">
                <a:latin typeface="Times New Roman" panose="02020603050405020304" pitchFamily="18" charset="0"/>
                <a:ea typeface="ＭＳ Ｐゴシック" panose="020B0600070205080204" pitchFamily="34" charset="-128"/>
              </a:rPr>
              <a:t>Most important chamber music genre of era</a:t>
            </a:r>
          </a:p>
          <a:p>
            <a:pPr marL="466725" indent="-466725" eaLnBrk="1" hangingPunct="1"/>
            <a:r>
              <a:rPr lang="en-US" altLang="en-US" dirty="0">
                <a:latin typeface="Times New Roman" panose="02020603050405020304" pitchFamily="18" charset="0"/>
                <a:ea typeface="ＭＳ Ｐゴシック" panose="020B0600070205080204" pitchFamily="34" charset="-128"/>
              </a:rPr>
              <a:t>Instrumentation: two violins, viola, cello</a:t>
            </a:r>
          </a:p>
          <a:p>
            <a:pPr marL="466725" indent="-466725" eaLnBrk="1" hangingPunct="1">
              <a:buFontTx/>
              <a:buNone/>
            </a:pPr>
            <a:endParaRPr lang="en-US" altLang="en-US" dirty="0">
              <a:latin typeface="Times New Roman" panose="02020603050405020304" pitchFamily="18" charset="0"/>
              <a:ea typeface="ＭＳ Ｐゴシック" panose="020B0600070205080204" pitchFamily="34" charset="-128"/>
            </a:endParaRPr>
          </a:p>
        </p:txBody>
      </p:sp>
      <p:sp>
        <p:nvSpPr>
          <p:cNvPr id="87044" name="Rectangle 15">
            <a:extLst>
              <a:ext uri="{FF2B5EF4-FFF2-40B4-BE49-F238E27FC236}">
                <a16:creationId xmlns:a16="http://schemas.microsoft.com/office/drawing/2014/main" id="{D8AF5826-BD0D-DA9C-BF8A-FCD02D57F8FE}"/>
              </a:ext>
            </a:extLst>
          </p:cNvPr>
          <p:cNvSpPr>
            <a:spLocks noChangeArrowheads="1"/>
          </p:cNvSpPr>
          <p:nvPr/>
        </p:nvSpPr>
        <p:spPr bwMode="auto">
          <a:xfrm>
            <a:off x="609600" y="4191000"/>
            <a:ext cx="3219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a:hlinkClick r:id="rId3" action="ppaction://hlinkfile"/>
              </a:rPr>
              <a:t>Beethoven: String Quartet in F</a:t>
            </a:r>
            <a:endParaRPr lang="en-US" altLang="en-US" sz="1800"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Footer Placeholder 4">
            <a:extLst>
              <a:ext uri="{FF2B5EF4-FFF2-40B4-BE49-F238E27FC236}">
                <a16:creationId xmlns:a16="http://schemas.microsoft.com/office/drawing/2014/main" id="{FFE61AA5-D5A2-0BA7-D4C1-4479763A163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000"/>
              <a:t>The Enjoyment of Music 11th, Shorter Edition</a:t>
            </a:r>
          </a:p>
        </p:txBody>
      </p:sp>
      <p:sp>
        <p:nvSpPr>
          <p:cNvPr id="89090" name="Rectangle 4">
            <a:extLst>
              <a:ext uri="{FF2B5EF4-FFF2-40B4-BE49-F238E27FC236}">
                <a16:creationId xmlns:a16="http://schemas.microsoft.com/office/drawing/2014/main" id="{DE6757B2-1523-6654-8B7B-CB61A185CC11}"/>
              </a:ext>
            </a:extLst>
          </p:cNvPr>
          <p:cNvSpPr>
            <a:spLocks noChangeArrowheads="1"/>
          </p:cNvSpPr>
          <p:nvPr/>
        </p:nvSpPr>
        <p:spPr bwMode="auto">
          <a:xfrm>
            <a:off x="381000" y="22860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3600" b="1">
                <a:solidFill>
                  <a:srgbClr val="000000"/>
                </a:solidFill>
              </a:rPr>
              <a:t>Common String Quartet Structure </a:t>
            </a:r>
          </a:p>
        </p:txBody>
      </p:sp>
      <p:graphicFrame>
        <p:nvGraphicFramePr>
          <p:cNvPr id="953409" name="Group 65">
            <a:extLst>
              <a:ext uri="{FF2B5EF4-FFF2-40B4-BE49-F238E27FC236}">
                <a16:creationId xmlns:a16="http://schemas.microsoft.com/office/drawing/2014/main" id="{1AC6FF58-8751-6E55-E655-6BB4C8201730}"/>
              </a:ext>
            </a:extLst>
          </p:cNvPr>
          <p:cNvGraphicFramePr>
            <a:graphicFrameLocks noGrp="1"/>
          </p:cNvGraphicFramePr>
          <p:nvPr>
            <p:extLst>
              <p:ext uri="{D42A27DB-BD31-4B8C-83A1-F6EECF244321}">
                <p14:modId xmlns:p14="http://schemas.microsoft.com/office/powerpoint/2010/main" val="3371155252"/>
              </p:ext>
            </p:extLst>
          </p:nvPr>
        </p:nvGraphicFramePr>
        <p:xfrm>
          <a:off x="609600" y="1600200"/>
          <a:ext cx="7924800" cy="4470400"/>
        </p:xfrm>
        <a:graphic>
          <a:graphicData uri="http://schemas.openxmlformats.org/drawingml/2006/table">
            <a:tbl>
              <a:tblPr/>
              <a:tblGrid>
                <a:gridCol w="23622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1117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128"/>
                          <a:cs typeface="ＭＳ Ｐゴシック" charset="-128"/>
                        </a:rPr>
                        <a:t>1st movement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128"/>
                          <a:cs typeface="ＭＳ Ｐゴシック" charset="-128"/>
                        </a:rPr>
                        <a:t>Fast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128"/>
                          <a:cs typeface="ＭＳ Ｐゴシック" charset="-128"/>
                        </a:rPr>
                        <a:t>Sonata-allegro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0"/>
                  </a:ext>
                </a:extLst>
              </a:tr>
              <a:tr h="1117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128"/>
                          <a:cs typeface="ＭＳ Ｐゴシック" charset="-128"/>
                        </a:rPr>
                        <a:t>2nd movement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128"/>
                          <a:cs typeface="ＭＳ Ｐゴシック" charset="-128"/>
                        </a:rPr>
                        <a:t>Slow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128"/>
                          <a:cs typeface="ＭＳ Ｐゴシック" charset="-128"/>
                        </a:rPr>
                        <a:t>A-B-A 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128"/>
                          <a:cs typeface="ＭＳ Ｐゴシック" charset="-128"/>
                        </a:rPr>
                        <a:t>Theme &amp; variations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1"/>
                  </a:ext>
                </a:extLst>
              </a:tr>
              <a:tr h="1117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128"/>
                          <a:cs typeface="ＭＳ Ｐゴシック" charset="-128"/>
                        </a:rPr>
                        <a:t>3rd movement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128"/>
                          <a:cs typeface="ＭＳ Ｐゴシック" charset="-128"/>
                        </a:rPr>
                        <a:t>Moderate dance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128"/>
                          <a:cs typeface="ＭＳ Ｐゴシック" charset="-128"/>
                        </a:rPr>
                        <a:t>Minuet &amp; trio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2"/>
                  </a:ext>
                </a:extLst>
              </a:tr>
              <a:tr h="1117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128"/>
                          <a:cs typeface="ＭＳ Ｐゴシック" charset="-128"/>
                        </a:rPr>
                        <a:t>4th movement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128"/>
                          <a:cs typeface="ＭＳ Ｐゴシック" charset="-128"/>
                        </a:rPr>
                        <a:t>Fast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128"/>
                          <a:cs typeface="ＭＳ Ｐゴシック" charset="-128"/>
                        </a:rPr>
                        <a:t>Sonata-allegro or rondo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3"/>
                  </a:ext>
                </a:extLst>
              </a:tr>
            </a:tbl>
          </a:graphicData>
        </a:graphic>
      </p:graphicFrame>
      <p:sp>
        <p:nvSpPr>
          <p:cNvPr id="89113" name="Text Box 66">
            <a:extLst>
              <a:ext uri="{FF2B5EF4-FFF2-40B4-BE49-F238E27FC236}">
                <a16:creationId xmlns:a16="http://schemas.microsoft.com/office/drawing/2014/main" id="{AD9B55D3-82CB-0D0F-58E2-CA175FFC3398}"/>
              </a:ext>
            </a:extLst>
          </p:cNvPr>
          <p:cNvSpPr txBox="1">
            <a:spLocks noChangeArrowheads="1"/>
          </p:cNvSpPr>
          <p:nvPr/>
        </p:nvSpPr>
        <p:spPr bwMode="auto">
          <a:xfrm>
            <a:off x="3352800" y="1219200"/>
            <a:ext cx="793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b="1"/>
              <a:t>Tempo</a:t>
            </a:r>
          </a:p>
        </p:txBody>
      </p:sp>
      <p:sp>
        <p:nvSpPr>
          <p:cNvPr id="89114" name="Text Box 68">
            <a:extLst>
              <a:ext uri="{FF2B5EF4-FFF2-40B4-BE49-F238E27FC236}">
                <a16:creationId xmlns:a16="http://schemas.microsoft.com/office/drawing/2014/main" id="{1956D7E4-2B56-C589-7A71-347EB90ECFA9}"/>
              </a:ext>
            </a:extLst>
          </p:cNvPr>
          <p:cNvSpPr txBox="1">
            <a:spLocks noChangeArrowheads="1"/>
          </p:cNvSpPr>
          <p:nvPr/>
        </p:nvSpPr>
        <p:spPr bwMode="auto">
          <a:xfrm>
            <a:off x="6019800" y="1219200"/>
            <a:ext cx="669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b="1"/>
              <a:t>Form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a:extLst>
              <a:ext uri="{FF2B5EF4-FFF2-40B4-BE49-F238E27FC236}">
                <a16:creationId xmlns:a16="http://schemas.microsoft.com/office/drawing/2014/main" id="{A7BFD439-6661-DFEC-55E7-7774C92E51B3}"/>
              </a:ext>
            </a:extLst>
          </p:cNvPr>
          <p:cNvSpPr>
            <a:spLocks noGrp="1" noChangeArrowheads="1"/>
          </p:cNvSpPr>
          <p:nvPr>
            <p:ph type="title"/>
          </p:nvPr>
        </p:nvSpPr>
        <p:spPr>
          <a:xfrm>
            <a:off x="457200" y="152400"/>
            <a:ext cx="8229600" cy="1143000"/>
          </a:xfrm>
          <a:solidFill>
            <a:srgbClr val="002060"/>
          </a:solidFill>
        </p:spPr>
        <p:txBody>
          <a:bodyPr/>
          <a:lstStyle/>
          <a:p>
            <a:pPr algn="ctr" eaLnBrk="1" hangingPunct="1"/>
            <a:r>
              <a:rPr lang="en-US" altLang="en-US" dirty="0">
                <a:solidFill>
                  <a:srgbClr val="000000"/>
                </a:solidFill>
                <a:latin typeface="Times New Roman" panose="02020603050405020304" pitchFamily="18" charset="0"/>
                <a:ea typeface="ＭＳ Ｐゴシック" panose="020B0600070205080204" pitchFamily="34" charset="-128"/>
              </a:rPr>
              <a:t> </a:t>
            </a:r>
            <a:r>
              <a:rPr lang="en-US" altLang="en-US" dirty="0">
                <a:latin typeface="Times New Roman" panose="02020603050405020304" pitchFamily="18" charset="0"/>
                <a:ea typeface="ＭＳ Ｐゴシック" panose="020B0600070205080204" pitchFamily="34" charset="-128"/>
              </a:rPr>
              <a:t>Classical Chamber Music</a:t>
            </a:r>
            <a:br>
              <a:rPr lang="en-US" altLang="en-US" dirty="0">
                <a:latin typeface="Times New Roman" panose="02020603050405020304" pitchFamily="18" charset="0"/>
                <a:ea typeface="ＭＳ Ｐゴシック" panose="020B0600070205080204" pitchFamily="34" charset="-128"/>
              </a:rPr>
            </a:br>
            <a:r>
              <a:rPr lang="en-US" altLang="en-US" sz="3200" dirty="0">
                <a:latin typeface="Times New Roman" panose="02020603050405020304" pitchFamily="18" charset="0"/>
                <a:ea typeface="ＭＳ Ｐゴシック" panose="020B0600070205080204" pitchFamily="34" charset="-128"/>
              </a:rPr>
              <a:t>Mozart and Chamber Music</a:t>
            </a:r>
            <a:endParaRPr lang="en-US" altLang="en-US" sz="3200" i="1" dirty="0">
              <a:latin typeface="Times New Roman" panose="02020603050405020304" pitchFamily="18" charset="0"/>
              <a:ea typeface="ＭＳ Ｐゴシック" panose="020B0600070205080204" pitchFamily="34" charset="-128"/>
            </a:endParaRPr>
          </a:p>
        </p:txBody>
      </p:sp>
      <p:sp>
        <p:nvSpPr>
          <p:cNvPr id="97283" name="Text Box 4">
            <a:extLst>
              <a:ext uri="{FF2B5EF4-FFF2-40B4-BE49-F238E27FC236}">
                <a16:creationId xmlns:a16="http://schemas.microsoft.com/office/drawing/2014/main" id="{39FA86D6-EE4E-B5A2-D67D-C2299435C1D6}"/>
              </a:ext>
            </a:extLst>
          </p:cNvPr>
          <p:cNvSpPr txBox="1">
            <a:spLocks noChangeArrowheads="1"/>
          </p:cNvSpPr>
          <p:nvPr/>
        </p:nvSpPr>
        <p:spPr bwMode="auto">
          <a:xfrm>
            <a:off x="152400" y="6248400"/>
            <a:ext cx="8991600" cy="246221"/>
          </a:xfrm>
          <a:prstGeom prst="rect">
            <a:avLst/>
          </a:prstGeom>
          <a:solidFill>
            <a:srgbClr val="002060"/>
          </a:solidFill>
          <a:ln>
            <a:no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000" dirty="0">
                <a:latin typeface="Times" pitchFamily="2" charset="0"/>
              </a:rPr>
              <a:t>1720                       1730                     1740                     1750                     1760                     1770                     1780                    1790                    1800                      1810        </a:t>
            </a:r>
          </a:p>
        </p:txBody>
      </p:sp>
      <p:sp>
        <p:nvSpPr>
          <p:cNvPr id="97284" name="Line 5">
            <a:extLst>
              <a:ext uri="{FF2B5EF4-FFF2-40B4-BE49-F238E27FC236}">
                <a16:creationId xmlns:a16="http://schemas.microsoft.com/office/drawing/2014/main" id="{AB788814-6599-A53C-5062-F8AC1F2E3D01}"/>
              </a:ext>
            </a:extLst>
          </p:cNvPr>
          <p:cNvSpPr>
            <a:spLocks noChangeShapeType="1"/>
          </p:cNvSpPr>
          <p:nvPr/>
        </p:nvSpPr>
        <p:spPr bwMode="auto">
          <a:xfrm flipV="1">
            <a:off x="457200" y="6096000"/>
            <a:ext cx="1588"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85" name="Line 6">
            <a:extLst>
              <a:ext uri="{FF2B5EF4-FFF2-40B4-BE49-F238E27FC236}">
                <a16:creationId xmlns:a16="http://schemas.microsoft.com/office/drawing/2014/main" id="{96BD1CC4-D6BA-0689-0805-67D88D0E35E4}"/>
              </a:ext>
            </a:extLst>
          </p:cNvPr>
          <p:cNvSpPr>
            <a:spLocks noChangeShapeType="1"/>
          </p:cNvSpPr>
          <p:nvPr/>
        </p:nvSpPr>
        <p:spPr bwMode="auto">
          <a:xfrm>
            <a:off x="1371600" y="6049963"/>
            <a:ext cx="1588" cy="198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86" name="Line 7">
            <a:extLst>
              <a:ext uri="{FF2B5EF4-FFF2-40B4-BE49-F238E27FC236}">
                <a16:creationId xmlns:a16="http://schemas.microsoft.com/office/drawing/2014/main" id="{5AD432D5-7178-0D8C-E1A8-D6AA4151B314}"/>
              </a:ext>
            </a:extLst>
          </p:cNvPr>
          <p:cNvSpPr>
            <a:spLocks noChangeShapeType="1"/>
          </p:cNvSpPr>
          <p:nvPr/>
        </p:nvSpPr>
        <p:spPr bwMode="auto">
          <a:xfrm>
            <a:off x="2286000" y="6049963"/>
            <a:ext cx="1588" cy="198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87" name="Line 8">
            <a:extLst>
              <a:ext uri="{FF2B5EF4-FFF2-40B4-BE49-F238E27FC236}">
                <a16:creationId xmlns:a16="http://schemas.microsoft.com/office/drawing/2014/main" id="{38BF60E8-CC28-3969-ADB6-2D4DC8151C80}"/>
              </a:ext>
            </a:extLst>
          </p:cNvPr>
          <p:cNvSpPr>
            <a:spLocks noChangeShapeType="1"/>
          </p:cNvSpPr>
          <p:nvPr/>
        </p:nvSpPr>
        <p:spPr bwMode="auto">
          <a:xfrm>
            <a:off x="3200400" y="6049963"/>
            <a:ext cx="1588" cy="198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88" name="Line 9">
            <a:extLst>
              <a:ext uri="{FF2B5EF4-FFF2-40B4-BE49-F238E27FC236}">
                <a16:creationId xmlns:a16="http://schemas.microsoft.com/office/drawing/2014/main" id="{CDF960F6-0E97-3356-183F-F1CA227B42D1}"/>
              </a:ext>
            </a:extLst>
          </p:cNvPr>
          <p:cNvSpPr>
            <a:spLocks noChangeShapeType="1"/>
          </p:cNvSpPr>
          <p:nvPr/>
        </p:nvSpPr>
        <p:spPr bwMode="auto">
          <a:xfrm flipH="1">
            <a:off x="4114800" y="6096000"/>
            <a:ext cx="1588" cy="198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89" name="Line 10">
            <a:extLst>
              <a:ext uri="{FF2B5EF4-FFF2-40B4-BE49-F238E27FC236}">
                <a16:creationId xmlns:a16="http://schemas.microsoft.com/office/drawing/2014/main" id="{242C3805-B7E5-BD26-F5A9-021209CA3889}"/>
              </a:ext>
            </a:extLst>
          </p:cNvPr>
          <p:cNvSpPr>
            <a:spLocks noChangeShapeType="1"/>
          </p:cNvSpPr>
          <p:nvPr/>
        </p:nvSpPr>
        <p:spPr bwMode="auto">
          <a:xfrm>
            <a:off x="5029200" y="6049963"/>
            <a:ext cx="1588" cy="198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0" name="Line 11">
            <a:extLst>
              <a:ext uri="{FF2B5EF4-FFF2-40B4-BE49-F238E27FC236}">
                <a16:creationId xmlns:a16="http://schemas.microsoft.com/office/drawing/2014/main" id="{68D2D3AD-064A-8DEB-04A0-1620348D0E96}"/>
              </a:ext>
            </a:extLst>
          </p:cNvPr>
          <p:cNvSpPr>
            <a:spLocks noChangeShapeType="1"/>
          </p:cNvSpPr>
          <p:nvPr/>
        </p:nvSpPr>
        <p:spPr bwMode="auto">
          <a:xfrm>
            <a:off x="5943600" y="6049963"/>
            <a:ext cx="1588" cy="198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1" name="Line 12">
            <a:extLst>
              <a:ext uri="{FF2B5EF4-FFF2-40B4-BE49-F238E27FC236}">
                <a16:creationId xmlns:a16="http://schemas.microsoft.com/office/drawing/2014/main" id="{70505CE8-7C99-12BA-6B1C-F944E3F39300}"/>
              </a:ext>
            </a:extLst>
          </p:cNvPr>
          <p:cNvSpPr>
            <a:spLocks noChangeShapeType="1"/>
          </p:cNvSpPr>
          <p:nvPr/>
        </p:nvSpPr>
        <p:spPr bwMode="auto">
          <a:xfrm>
            <a:off x="6858000" y="6096000"/>
            <a:ext cx="1588"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2" name="Line 13">
            <a:extLst>
              <a:ext uri="{FF2B5EF4-FFF2-40B4-BE49-F238E27FC236}">
                <a16:creationId xmlns:a16="http://schemas.microsoft.com/office/drawing/2014/main" id="{7A9845F7-3F3D-0DD7-5254-80C10F96107A}"/>
              </a:ext>
            </a:extLst>
          </p:cNvPr>
          <p:cNvSpPr>
            <a:spLocks noChangeShapeType="1"/>
          </p:cNvSpPr>
          <p:nvPr/>
        </p:nvSpPr>
        <p:spPr bwMode="auto">
          <a:xfrm>
            <a:off x="7772400" y="6096000"/>
            <a:ext cx="1588"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3" name="Line 14">
            <a:extLst>
              <a:ext uri="{FF2B5EF4-FFF2-40B4-BE49-F238E27FC236}">
                <a16:creationId xmlns:a16="http://schemas.microsoft.com/office/drawing/2014/main" id="{654CFA24-5295-74BB-F965-0AE45E22DE56}"/>
              </a:ext>
            </a:extLst>
          </p:cNvPr>
          <p:cNvSpPr>
            <a:spLocks noChangeShapeType="1"/>
          </p:cNvSpPr>
          <p:nvPr/>
        </p:nvSpPr>
        <p:spPr bwMode="auto">
          <a:xfrm>
            <a:off x="8534400" y="6096000"/>
            <a:ext cx="1588"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4" name="Line 15">
            <a:extLst>
              <a:ext uri="{FF2B5EF4-FFF2-40B4-BE49-F238E27FC236}">
                <a16:creationId xmlns:a16="http://schemas.microsoft.com/office/drawing/2014/main" id="{7E7D758D-FA57-54AC-CC31-720F4EE94938}"/>
              </a:ext>
            </a:extLst>
          </p:cNvPr>
          <p:cNvSpPr>
            <a:spLocks noChangeShapeType="1"/>
          </p:cNvSpPr>
          <p:nvPr/>
        </p:nvSpPr>
        <p:spPr bwMode="auto">
          <a:xfrm flipV="1">
            <a:off x="8686800" y="6096000"/>
            <a:ext cx="1588"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6" name="Rectangle 18">
            <a:extLst>
              <a:ext uri="{FF2B5EF4-FFF2-40B4-BE49-F238E27FC236}">
                <a16:creationId xmlns:a16="http://schemas.microsoft.com/office/drawing/2014/main" id="{F34B7D8F-0F10-0C83-5BBA-831D6CFEEACC}"/>
              </a:ext>
            </a:extLst>
          </p:cNvPr>
          <p:cNvSpPr>
            <a:spLocks noChangeArrowheads="1"/>
          </p:cNvSpPr>
          <p:nvPr/>
        </p:nvSpPr>
        <p:spPr bwMode="auto">
          <a:xfrm>
            <a:off x="1604964" y="5638799"/>
            <a:ext cx="5968999" cy="411163"/>
          </a:xfrm>
          <a:prstGeom prst="rect">
            <a:avLst/>
          </a:prstGeom>
          <a:solidFill>
            <a:srgbClr val="00206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200" b="1" dirty="0">
                <a:latin typeface="Times" pitchFamily="2" charset="0"/>
              </a:rPr>
              <a:t>Wolfgang Amadeus Mozart 1756–1791</a:t>
            </a:r>
          </a:p>
        </p:txBody>
      </p:sp>
      <p:sp>
        <p:nvSpPr>
          <p:cNvPr id="97297" name="Rectangle 20">
            <a:extLst>
              <a:ext uri="{FF2B5EF4-FFF2-40B4-BE49-F238E27FC236}">
                <a16:creationId xmlns:a16="http://schemas.microsoft.com/office/drawing/2014/main" id="{E0BE0AA1-704B-24DE-7A8B-F639551D5C0B}"/>
              </a:ext>
            </a:extLst>
          </p:cNvPr>
          <p:cNvSpPr>
            <a:spLocks noChangeArrowheads="1"/>
          </p:cNvSpPr>
          <p:nvPr/>
        </p:nvSpPr>
        <p:spPr bwMode="auto">
          <a:xfrm>
            <a:off x="2819400" y="1752600"/>
            <a:ext cx="6172200" cy="3081338"/>
          </a:xfrm>
          <a:prstGeom prst="rect">
            <a:avLst/>
          </a:prstGeom>
          <a:solidFill>
            <a:srgbClr val="002060"/>
          </a:solid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ja-JP" altLang="en-US" sz="2800" b="1" i="1"/>
              <a:t>“</a:t>
            </a:r>
            <a:r>
              <a:rPr lang="en-US" altLang="ja-JP" sz="2800" b="1" i="1" dirty="0"/>
              <a:t>People make a mistake who think that my art has come easily to me.  Nobody has devoted so much time and thought to composition as I.  There is not a famous master whose music I have not studied over and over.</a:t>
            </a:r>
            <a:r>
              <a:rPr lang="ja-JP" altLang="en-US" sz="2800" b="1" i="1"/>
              <a:t>”</a:t>
            </a:r>
            <a:endParaRPr lang="en-US" altLang="ja-JP" sz="2800" b="1" i="1" dirty="0"/>
          </a:p>
          <a:p>
            <a:pPr eaLnBrk="1" hangingPunct="1"/>
            <a:r>
              <a:rPr lang="en-US" altLang="en-US" sz="2800" b="1" i="1" dirty="0"/>
              <a:t>			</a:t>
            </a:r>
            <a:r>
              <a:rPr lang="en-US" altLang="en-US" sz="2800" b="1" dirty="0"/>
              <a:t>- W. A. Mozart</a:t>
            </a:r>
          </a:p>
        </p:txBody>
      </p:sp>
      <p:pic>
        <p:nvPicPr>
          <p:cNvPr id="97299" name="Picture 21">
            <a:extLst>
              <a:ext uri="{FF2B5EF4-FFF2-40B4-BE49-F238E27FC236}">
                <a16:creationId xmlns:a16="http://schemas.microsoft.com/office/drawing/2014/main" id="{2529D155-1201-8162-5AA7-67653DC403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2473325" cy="308133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a:extLst>
              <a:ext uri="{FF2B5EF4-FFF2-40B4-BE49-F238E27FC236}">
                <a16:creationId xmlns:a16="http://schemas.microsoft.com/office/drawing/2014/main" id="{8BA7D443-5817-61F3-6E39-996E1D52A74D}"/>
              </a:ext>
            </a:extLst>
          </p:cNvPr>
          <p:cNvSpPr>
            <a:spLocks noGrp="1" noChangeArrowheads="1"/>
          </p:cNvSpPr>
          <p:nvPr>
            <p:ph type="title"/>
          </p:nvPr>
        </p:nvSpPr>
        <p:spPr>
          <a:xfrm>
            <a:off x="685800" y="304800"/>
            <a:ext cx="7772400" cy="1447800"/>
          </a:xfrm>
          <a:solidFill>
            <a:srgbClr val="002060"/>
          </a:solidFill>
        </p:spPr>
        <p:txBody>
          <a:bodyPr>
            <a:normAutofit fontScale="90000"/>
          </a:bodyPr>
          <a:lstStyle/>
          <a:p>
            <a:pPr algn="ctr" eaLnBrk="1" hangingPunct="1"/>
            <a:r>
              <a:rPr lang="en-US" altLang="en-US" dirty="0">
                <a:solidFill>
                  <a:srgbClr val="000000"/>
                </a:solidFill>
                <a:latin typeface="Times New Roman" panose="02020603050405020304" pitchFamily="18" charset="0"/>
                <a:ea typeface="ＭＳ Ｐゴシック" panose="020B0600070205080204" pitchFamily="34" charset="-128"/>
              </a:rPr>
              <a:t> </a:t>
            </a:r>
            <a:r>
              <a:rPr lang="en-US" altLang="en-US" dirty="0">
                <a:latin typeface="Times New Roman" panose="02020603050405020304" pitchFamily="18" charset="0"/>
                <a:ea typeface="ＭＳ Ｐゴシック" panose="020B0600070205080204" pitchFamily="34" charset="-128"/>
              </a:rPr>
              <a:t>Classical Chamber Music </a:t>
            </a:r>
            <a:br>
              <a:rPr lang="en-US" altLang="en-US" dirty="0">
                <a:latin typeface="Times New Roman" panose="02020603050405020304" pitchFamily="18" charset="0"/>
                <a:ea typeface="ＭＳ Ｐゴシック" panose="020B0600070205080204" pitchFamily="34" charset="-128"/>
              </a:rPr>
            </a:br>
            <a:r>
              <a:rPr lang="en-US" altLang="en-US" dirty="0">
                <a:latin typeface="Times New Roman" panose="02020603050405020304" pitchFamily="18" charset="0"/>
                <a:ea typeface="ＭＳ Ｐゴシック" panose="020B0600070205080204" pitchFamily="34" charset="-128"/>
              </a:rPr>
              <a:t>  </a:t>
            </a:r>
            <a:r>
              <a:rPr lang="en-US" altLang="en-US" sz="3200" dirty="0">
                <a:latin typeface="Times New Roman" panose="02020603050405020304" pitchFamily="18" charset="0"/>
                <a:ea typeface="ＭＳ Ｐゴシック" panose="020B0600070205080204" pitchFamily="34" charset="-128"/>
              </a:rPr>
              <a:t>Mozart and Chamber Music</a:t>
            </a:r>
            <a:br>
              <a:rPr lang="en-US" altLang="en-US" dirty="0">
                <a:latin typeface="Times New Roman" panose="02020603050405020304" pitchFamily="18" charset="0"/>
                <a:ea typeface="ＭＳ Ｐゴシック" panose="020B0600070205080204" pitchFamily="34" charset="-128"/>
              </a:rPr>
            </a:br>
            <a:endParaRPr lang="en-US" altLang="en-US" i="1" dirty="0">
              <a:latin typeface="Times New Roman" panose="02020603050405020304" pitchFamily="18" charset="0"/>
              <a:ea typeface="ＭＳ Ｐゴシック" panose="020B0600070205080204" pitchFamily="34" charset="-128"/>
            </a:endParaRPr>
          </a:p>
        </p:txBody>
      </p:sp>
      <p:sp>
        <p:nvSpPr>
          <p:cNvPr id="99330" name="Rectangle 3">
            <a:extLst>
              <a:ext uri="{FF2B5EF4-FFF2-40B4-BE49-F238E27FC236}">
                <a16:creationId xmlns:a16="http://schemas.microsoft.com/office/drawing/2014/main" id="{EC0EA394-8057-446F-3E6C-6291978AFAB9}"/>
              </a:ext>
            </a:extLst>
          </p:cNvPr>
          <p:cNvSpPr>
            <a:spLocks noGrp="1" noChangeArrowheads="1"/>
          </p:cNvSpPr>
          <p:nvPr>
            <p:ph type="body" sz="half" idx="1"/>
          </p:nvPr>
        </p:nvSpPr>
        <p:spPr>
          <a:xfrm>
            <a:off x="685800" y="1981200"/>
            <a:ext cx="4648200" cy="3708400"/>
          </a:xfrm>
          <a:solidFill>
            <a:srgbClr val="002060"/>
          </a:solidFill>
        </p:spPr>
        <p:txBody>
          <a:bodyPr/>
          <a:lstStyle/>
          <a:p>
            <a:pPr marL="466725" indent="-466725" algn="ctr" eaLnBrk="1" hangingPunct="1">
              <a:lnSpc>
                <a:spcPct val="80000"/>
              </a:lnSpc>
              <a:buFontTx/>
              <a:buNone/>
            </a:pPr>
            <a:r>
              <a:rPr lang="en-US" altLang="en-US" sz="2200" dirty="0">
                <a:latin typeface="Times New Roman" panose="02020603050405020304" pitchFamily="18" charset="0"/>
                <a:ea typeface="ＭＳ Ｐゴシック" panose="020B0600070205080204" pitchFamily="34" charset="-128"/>
              </a:rPr>
              <a:t>Wolfgang Amadeus Mozart </a:t>
            </a:r>
            <a:br>
              <a:rPr lang="en-US" altLang="en-US" sz="2200" dirty="0">
                <a:latin typeface="Times New Roman" panose="02020603050405020304" pitchFamily="18" charset="0"/>
                <a:ea typeface="ＭＳ Ｐゴシック" panose="020B0600070205080204" pitchFamily="34" charset="-128"/>
              </a:rPr>
            </a:br>
            <a:r>
              <a:rPr lang="en-US" altLang="en-US" sz="2200" dirty="0">
                <a:latin typeface="Times New Roman" panose="02020603050405020304" pitchFamily="18" charset="0"/>
                <a:ea typeface="ＭＳ Ｐゴシック" panose="020B0600070205080204" pitchFamily="34" charset="-128"/>
              </a:rPr>
              <a:t>(1756–1791)</a:t>
            </a:r>
            <a:r>
              <a:rPr lang="en-US" altLang="en-US" sz="2200" i="1" dirty="0">
                <a:latin typeface="Times New Roman" panose="02020603050405020304" pitchFamily="18" charset="0"/>
                <a:ea typeface="ＭＳ Ｐゴシック" panose="020B0600070205080204" pitchFamily="34" charset="-128"/>
              </a:rPr>
              <a:t> </a:t>
            </a:r>
          </a:p>
          <a:p>
            <a:pPr marL="466725" indent="-466725" eaLnBrk="1" hangingPunct="1">
              <a:lnSpc>
                <a:spcPct val="80000"/>
              </a:lnSpc>
            </a:pPr>
            <a:r>
              <a:rPr lang="en-US" altLang="en-US" sz="2200" dirty="0">
                <a:latin typeface="Times New Roman" panose="02020603050405020304" pitchFamily="18" charset="0"/>
                <a:ea typeface="ＭＳ Ｐゴシック" panose="020B0600070205080204" pitchFamily="34" charset="-128"/>
              </a:rPr>
              <a:t>Austrian composer, pianist, violinist</a:t>
            </a:r>
          </a:p>
          <a:p>
            <a:pPr marL="466725" indent="-466725" eaLnBrk="1" hangingPunct="1">
              <a:lnSpc>
                <a:spcPct val="80000"/>
              </a:lnSpc>
            </a:pPr>
            <a:r>
              <a:rPr lang="en-US" altLang="en-US" sz="2200" dirty="0">
                <a:latin typeface="Times New Roman" panose="02020603050405020304" pitchFamily="18" charset="0"/>
                <a:ea typeface="ＭＳ Ｐゴシック" panose="020B0600070205080204" pitchFamily="34" charset="-128"/>
              </a:rPr>
              <a:t>Father was a musician</a:t>
            </a:r>
          </a:p>
          <a:p>
            <a:pPr marL="466725" indent="-466725" eaLnBrk="1" hangingPunct="1">
              <a:lnSpc>
                <a:spcPct val="80000"/>
              </a:lnSpc>
            </a:pPr>
            <a:r>
              <a:rPr lang="en-US" altLang="en-US" sz="2200" dirty="0">
                <a:latin typeface="Times New Roman" panose="02020603050405020304" pitchFamily="18" charset="0"/>
                <a:ea typeface="ＭＳ Ｐゴシック" panose="020B0600070205080204" pitchFamily="34" charset="-128"/>
              </a:rPr>
              <a:t>Child prodigy</a:t>
            </a:r>
            <a:endParaRPr lang="en-US" altLang="en-US" sz="2200" dirty="0">
              <a:latin typeface="Times" pitchFamily="2" charset="0"/>
              <a:ea typeface="ＭＳ Ｐゴシック" panose="020B0600070205080204" pitchFamily="34" charset="-128"/>
            </a:endParaRPr>
          </a:p>
          <a:p>
            <a:pPr marL="466725" indent="-466725" eaLnBrk="1" hangingPunct="1">
              <a:lnSpc>
                <a:spcPct val="80000"/>
              </a:lnSpc>
            </a:pPr>
            <a:r>
              <a:rPr lang="en-US" altLang="en-US" sz="2200" dirty="0">
                <a:latin typeface="Times New Roman" panose="02020603050405020304" pitchFamily="18" charset="0"/>
                <a:ea typeface="ＭＳ Ｐゴシック" panose="020B0600070205080204" pitchFamily="34" charset="-128"/>
              </a:rPr>
              <a:t>Patronage system</a:t>
            </a:r>
          </a:p>
          <a:p>
            <a:pPr marL="466725" indent="-466725" eaLnBrk="1" hangingPunct="1">
              <a:lnSpc>
                <a:spcPct val="80000"/>
              </a:lnSpc>
            </a:pPr>
            <a:r>
              <a:rPr lang="en-US" altLang="en-US" sz="2200" dirty="0">
                <a:latin typeface="Times New Roman" panose="02020603050405020304" pitchFamily="18" charset="0"/>
                <a:ea typeface="ＭＳ Ｐゴシック" panose="020B0600070205080204" pitchFamily="34" charset="-128"/>
              </a:rPr>
              <a:t>Archbishop of Salzburg</a:t>
            </a:r>
          </a:p>
          <a:p>
            <a:pPr marL="466725" indent="-466725" eaLnBrk="1" hangingPunct="1">
              <a:lnSpc>
                <a:spcPct val="80000"/>
              </a:lnSpc>
            </a:pPr>
            <a:r>
              <a:rPr lang="en-US" altLang="en-US" sz="2200" dirty="0">
                <a:latin typeface="Times New Roman" panose="02020603050405020304" pitchFamily="18" charset="0"/>
                <a:ea typeface="ＭＳ Ｐゴシック" panose="020B0600070205080204" pitchFamily="34" charset="-128"/>
              </a:rPr>
              <a:t>Freelance musician at age 25</a:t>
            </a:r>
          </a:p>
        </p:txBody>
      </p:sp>
      <p:pic>
        <p:nvPicPr>
          <p:cNvPr id="99332" name="Picture 7">
            <a:extLst>
              <a:ext uri="{FF2B5EF4-FFF2-40B4-BE49-F238E27FC236}">
                <a16:creationId xmlns:a16="http://schemas.microsoft.com/office/drawing/2014/main" id="{953DFE55-68C3-5E2C-1980-1AF21344DD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133600"/>
            <a:ext cx="2857500" cy="3556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a:extLst>
              <a:ext uri="{FF2B5EF4-FFF2-40B4-BE49-F238E27FC236}">
                <a16:creationId xmlns:a16="http://schemas.microsoft.com/office/drawing/2014/main" id="{28D8D5F7-5BDF-5065-36EE-4072B924EC59}"/>
              </a:ext>
            </a:extLst>
          </p:cNvPr>
          <p:cNvSpPr>
            <a:spLocks noGrp="1" noChangeArrowheads="1"/>
          </p:cNvSpPr>
          <p:nvPr>
            <p:ph type="title"/>
          </p:nvPr>
        </p:nvSpPr>
        <p:spPr>
          <a:xfrm>
            <a:off x="381000" y="228600"/>
            <a:ext cx="8458200" cy="990600"/>
          </a:xfrm>
          <a:solidFill>
            <a:srgbClr val="002060"/>
          </a:solidFill>
        </p:spPr>
        <p:txBody>
          <a:bodyPr>
            <a:normAutofit fontScale="90000"/>
          </a:bodyPr>
          <a:lstStyle/>
          <a:p>
            <a:pPr algn="ctr" eaLnBrk="1" hangingPunct="1"/>
            <a:r>
              <a:rPr lang="en-US" altLang="en-US" dirty="0">
                <a:solidFill>
                  <a:srgbClr val="000000"/>
                </a:solidFill>
                <a:latin typeface="Times New Roman" panose="02020603050405020304" pitchFamily="18" charset="0"/>
                <a:ea typeface="ＭＳ Ｐゴシック" panose="020B0600070205080204" pitchFamily="34" charset="-128"/>
              </a:rPr>
              <a:t> </a:t>
            </a:r>
            <a:r>
              <a:rPr lang="en-US" altLang="en-US" dirty="0">
                <a:latin typeface="Times New Roman" panose="02020603050405020304" pitchFamily="18" charset="0"/>
                <a:ea typeface="ＭＳ Ｐゴシック" panose="020B0600070205080204" pitchFamily="34" charset="-128"/>
              </a:rPr>
              <a:t>Classical Chamber Music</a:t>
            </a:r>
            <a:br>
              <a:rPr lang="en-US" altLang="en-US" dirty="0">
                <a:latin typeface="Times New Roman" panose="02020603050405020304" pitchFamily="18" charset="0"/>
                <a:ea typeface="ＭＳ Ｐゴシック" panose="020B0600070205080204" pitchFamily="34" charset="-128"/>
              </a:rPr>
            </a:br>
            <a:r>
              <a:rPr lang="en-US" altLang="en-US" sz="3200" dirty="0">
                <a:latin typeface="Times New Roman" panose="02020603050405020304" pitchFamily="18" charset="0"/>
                <a:ea typeface="ＭＳ Ｐゴシック" panose="020B0600070205080204" pitchFamily="34" charset="-128"/>
              </a:rPr>
              <a:t>Mozart and Chamber Music</a:t>
            </a:r>
            <a:endParaRPr lang="en-US" altLang="en-US" sz="3200" i="1" dirty="0">
              <a:latin typeface="Times New Roman" panose="02020603050405020304" pitchFamily="18" charset="0"/>
              <a:ea typeface="ＭＳ Ｐゴシック" panose="020B0600070205080204" pitchFamily="34" charset="-128"/>
            </a:endParaRPr>
          </a:p>
        </p:txBody>
      </p:sp>
      <p:sp>
        <p:nvSpPr>
          <p:cNvPr id="101379" name="Text Box 9">
            <a:extLst>
              <a:ext uri="{FF2B5EF4-FFF2-40B4-BE49-F238E27FC236}">
                <a16:creationId xmlns:a16="http://schemas.microsoft.com/office/drawing/2014/main" id="{220BEC2E-B1C5-B96A-69BF-629D960725B4}"/>
              </a:ext>
            </a:extLst>
          </p:cNvPr>
          <p:cNvSpPr txBox="1">
            <a:spLocks noChangeArrowheads="1"/>
          </p:cNvSpPr>
          <p:nvPr/>
        </p:nvSpPr>
        <p:spPr bwMode="auto">
          <a:xfrm>
            <a:off x="152400" y="6232525"/>
            <a:ext cx="8763000" cy="244475"/>
          </a:xfrm>
          <a:prstGeom prst="rect">
            <a:avLst/>
          </a:prstGeom>
          <a:solidFill>
            <a:srgbClr val="002060"/>
          </a:solid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000" dirty="0">
                <a:latin typeface="Times" pitchFamily="2" charset="0"/>
              </a:rPr>
              <a:t>1720                       1730                     1740                     1750                     1760                     1770                     1780                    1790                    1800                      1810        </a:t>
            </a:r>
          </a:p>
        </p:txBody>
      </p:sp>
      <p:sp>
        <p:nvSpPr>
          <p:cNvPr id="101380" name="Line 10">
            <a:extLst>
              <a:ext uri="{FF2B5EF4-FFF2-40B4-BE49-F238E27FC236}">
                <a16:creationId xmlns:a16="http://schemas.microsoft.com/office/drawing/2014/main" id="{D19C4E7B-01A0-8F7E-6AAA-C47F65EE54A6}"/>
              </a:ext>
            </a:extLst>
          </p:cNvPr>
          <p:cNvSpPr>
            <a:spLocks noChangeShapeType="1"/>
          </p:cNvSpPr>
          <p:nvPr/>
        </p:nvSpPr>
        <p:spPr bwMode="auto">
          <a:xfrm flipV="1">
            <a:off x="457200" y="6096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81" name="Line 11">
            <a:extLst>
              <a:ext uri="{FF2B5EF4-FFF2-40B4-BE49-F238E27FC236}">
                <a16:creationId xmlns:a16="http://schemas.microsoft.com/office/drawing/2014/main" id="{BF7DB0DA-B688-B411-1415-E39B3BB668CB}"/>
              </a:ext>
            </a:extLst>
          </p:cNvPr>
          <p:cNvSpPr>
            <a:spLocks noChangeShapeType="1"/>
          </p:cNvSpPr>
          <p:nvPr/>
        </p:nvSpPr>
        <p:spPr bwMode="auto">
          <a:xfrm>
            <a:off x="1371600" y="6049963"/>
            <a:ext cx="0" cy="198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82" name="Line 12">
            <a:extLst>
              <a:ext uri="{FF2B5EF4-FFF2-40B4-BE49-F238E27FC236}">
                <a16:creationId xmlns:a16="http://schemas.microsoft.com/office/drawing/2014/main" id="{930398BE-3082-C4EC-B3EF-AF386733D9BC}"/>
              </a:ext>
            </a:extLst>
          </p:cNvPr>
          <p:cNvSpPr>
            <a:spLocks noChangeShapeType="1"/>
          </p:cNvSpPr>
          <p:nvPr/>
        </p:nvSpPr>
        <p:spPr bwMode="auto">
          <a:xfrm>
            <a:off x="2286000" y="6049963"/>
            <a:ext cx="0" cy="198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83" name="Line 13">
            <a:extLst>
              <a:ext uri="{FF2B5EF4-FFF2-40B4-BE49-F238E27FC236}">
                <a16:creationId xmlns:a16="http://schemas.microsoft.com/office/drawing/2014/main" id="{31579408-9E0F-186F-8B9D-6C586B135D59}"/>
              </a:ext>
            </a:extLst>
          </p:cNvPr>
          <p:cNvSpPr>
            <a:spLocks noChangeShapeType="1"/>
          </p:cNvSpPr>
          <p:nvPr/>
        </p:nvSpPr>
        <p:spPr bwMode="auto">
          <a:xfrm>
            <a:off x="3200400" y="6049963"/>
            <a:ext cx="0" cy="198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84" name="Line 14">
            <a:extLst>
              <a:ext uri="{FF2B5EF4-FFF2-40B4-BE49-F238E27FC236}">
                <a16:creationId xmlns:a16="http://schemas.microsoft.com/office/drawing/2014/main" id="{C51A99E2-1685-41DC-8BEB-1671EF2A6E8C}"/>
              </a:ext>
            </a:extLst>
          </p:cNvPr>
          <p:cNvSpPr>
            <a:spLocks noChangeShapeType="1"/>
          </p:cNvSpPr>
          <p:nvPr/>
        </p:nvSpPr>
        <p:spPr bwMode="auto">
          <a:xfrm flipH="1">
            <a:off x="4114800" y="6049963"/>
            <a:ext cx="0" cy="198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85" name="Line 15">
            <a:extLst>
              <a:ext uri="{FF2B5EF4-FFF2-40B4-BE49-F238E27FC236}">
                <a16:creationId xmlns:a16="http://schemas.microsoft.com/office/drawing/2014/main" id="{36751C42-02C4-8713-6B10-55518CD60378}"/>
              </a:ext>
            </a:extLst>
          </p:cNvPr>
          <p:cNvSpPr>
            <a:spLocks noChangeShapeType="1"/>
          </p:cNvSpPr>
          <p:nvPr/>
        </p:nvSpPr>
        <p:spPr bwMode="auto">
          <a:xfrm>
            <a:off x="5029200" y="6049963"/>
            <a:ext cx="0" cy="198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86" name="Line 16">
            <a:extLst>
              <a:ext uri="{FF2B5EF4-FFF2-40B4-BE49-F238E27FC236}">
                <a16:creationId xmlns:a16="http://schemas.microsoft.com/office/drawing/2014/main" id="{15C42F17-958A-5216-8FE3-273669C74FC2}"/>
              </a:ext>
            </a:extLst>
          </p:cNvPr>
          <p:cNvSpPr>
            <a:spLocks noChangeShapeType="1"/>
          </p:cNvSpPr>
          <p:nvPr/>
        </p:nvSpPr>
        <p:spPr bwMode="auto">
          <a:xfrm>
            <a:off x="5943600" y="6049963"/>
            <a:ext cx="0" cy="198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87" name="Line 17">
            <a:extLst>
              <a:ext uri="{FF2B5EF4-FFF2-40B4-BE49-F238E27FC236}">
                <a16:creationId xmlns:a16="http://schemas.microsoft.com/office/drawing/2014/main" id="{57CFB433-3776-7704-1C82-45E8C983464C}"/>
              </a:ext>
            </a:extLst>
          </p:cNvPr>
          <p:cNvSpPr>
            <a:spLocks noChangeShapeType="1"/>
          </p:cNvSpPr>
          <p:nvPr/>
        </p:nvSpPr>
        <p:spPr bwMode="auto">
          <a:xfrm>
            <a:off x="6858000" y="6096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88" name="Line 18">
            <a:extLst>
              <a:ext uri="{FF2B5EF4-FFF2-40B4-BE49-F238E27FC236}">
                <a16:creationId xmlns:a16="http://schemas.microsoft.com/office/drawing/2014/main" id="{08C47883-9EA7-140B-C54F-F55CAF43686D}"/>
              </a:ext>
            </a:extLst>
          </p:cNvPr>
          <p:cNvSpPr>
            <a:spLocks noChangeShapeType="1"/>
          </p:cNvSpPr>
          <p:nvPr/>
        </p:nvSpPr>
        <p:spPr bwMode="auto">
          <a:xfrm>
            <a:off x="7772400" y="6096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89" name="Line 19">
            <a:extLst>
              <a:ext uri="{FF2B5EF4-FFF2-40B4-BE49-F238E27FC236}">
                <a16:creationId xmlns:a16="http://schemas.microsoft.com/office/drawing/2014/main" id="{737578E7-B843-2304-83E7-8D16E26016CE}"/>
              </a:ext>
            </a:extLst>
          </p:cNvPr>
          <p:cNvSpPr>
            <a:spLocks noChangeShapeType="1"/>
          </p:cNvSpPr>
          <p:nvPr/>
        </p:nvSpPr>
        <p:spPr bwMode="auto">
          <a:xfrm>
            <a:off x="8534400" y="60960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90" name="Line 20">
            <a:extLst>
              <a:ext uri="{FF2B5EF4-FFF2-40B4-BE49-F238E27FC236}">
                <a16:creationId xmlns:a16="http://schemas.microsoft.com/office/drawing/2014/main" id="{1BFE284D-561F-464F-C01F-D9434027BA3F}"/>
              </a:ext>
            </a:extLst>
          </p:cNvPr>
          <p:cNvSpPr>
            <a:spLocks noChangeShapeType="1"/>
          </p:cNvSpPr>
          <p:nvPr/>
        </p:nvSpPr>
        <p:spPr bwMode="auto">
          <a:xfrm flipV="1">
            <a:off x="8686800" y="6096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91" name="Rectangle 23">
            <a:extLst>
              <a:ext uri="{FF2B5EF4-FFF2-40B4-BE49-F238E27FC236}">
                <a16:creationId xmlns:a16="http://schemas.microsoft.com/office/drawing/2014/main" id="{091A9DE3-18EB-8C42-480B-D8291CB4B1F0}"/>
              </a:ext>
            </a:extLst>
          </p:cNvPr>
          <p:cNvSpPr>
            <a:spLocks noChangeArrowheads="1"/>
          </p:cNvSpPr>
          <p:nvPr/>
        </p:nvSpPr>
        <p:spPr bwMode="auto">
          <a:xfrm>
            <a:off x="3733800" y="5638800"/>
            <a:ext cx="3200400" cy="228600"/>
          </a:xfrm>
          <a:prstGeom prst="rect">
            <a:avLst/>
          </a:prstGeom>
          <a:solidFill>
            <a:srgbClr val="00206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200" b="1" dirty="0">
                <a:latin typeface="Times" pitchFamily="2" charset="0"/>
              </a:rPr>
              <a:t>Wolfgang Amadeus Mozart 1756–1791</a:t>
            </a:r>
          </a:p>
        </p:txBody>
      </p:sp>
      <p:pic>
        <p:nvPicPr>
          <p:cNvPr id="101392" name="Picture 24">
            <a:extLst>
              <a:ext uri="{FF2B5EF4-FFF2-40B4-BE49-F238E27FC236}">
                <a16:creationId xmlns:a16="http://schemas.microsoft.com/office/drawing/2014/main" id="{5B0A66C7-2E09-A3F3-0E0E-AC2E358B86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875" t="44681" r="48276" b="32658"/>
          <a:stretch>
            <a:fillRect/>
          </a:stretch>
        </p:blipFill>
        <p:spPr bwMode="auto">
          <a:xfrm>
            <a:off x="3657600" y="2590800"/>
            <a:ext cx="5181600" cy="2406650"/>
          </a:xfrm>
          <a:prstGeom prst="rect">
            <a:avLst/>
          </a:prstGeom>
          <a:ln w="228600" cap="sq" cmpd="thickThin">
            <a:solidFill>
              <a:srgbClr val="000000"/>
            </a:solidFill>
            <a:prstDash val="solid"/>
            <a:miter lim="800000"/>
          </a:ln>
          <a:effectLst>
            <a:innerShdw blurRad="76200">
              <a:srgbClr val="000000"/>
            </a:innerShdw>
          </a:effectLst>
        </p:spPr>
      </p:pic>
      <p:sp>
        <p:nvSpPr>
          <p:cNvPr id="101393" name="Rectangle 25">
            <a:extLst>
              <a:ext uri="{FF2B5EF4-FFF2-40B4-BE49-F238E27FC236}">
                <a16:creationId xmlns:a16="http://schemas.microsoft.com/office/drawing/2014/main" id="{B32B1D27-8BA7-B5EB-DE2E-5601A43FD4D1}"/>
              </a:ext>
            </a:extLst>
          </p:cNvPr>
          <p:cNvSpPr>
            <a:spLocks noChangeArrowheads="1"/>
          </p:cNvSpPr>
          <p:nvPr/>
        </p:nvSpPr>
        <p:spPr bwMode="auto">
          <a:xfrm>
            <a:off x="533400" y="2133600"/>
            <a:ext cx="2871788" cy="519113"/>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800" b="1" dirty="0"/>
              <a:t>Salzburg, Austria</a:t>
            </a:r>
          </a:p>
        </p:txBody>
      </p:sp>
      <p:sp>
        <p:nvSpPr>
          <p:cNvPr id="101394" name="AutoShape 26">
            <a:extLst>
              <a:ext uri="{FF2B5EF4-FFF2-40B4-BE49-F238E27FC236}">
                <a16:creationId xmlns:a16="http://schemas.microsoft.com/office/drawing/2014/main" id="{7278041E-100F-C238-EF68-EC871C6C433B}"/>
              </a:ext>
            </a:extLst>
          </p:cNvPr>
          <p:cNvSpPr>
            <a:spLocks noChangeArrowheads="1"/>
          </p:cNvSpPr>
          <p:nvPr/>
        </p:nvSpPr>
        <p:spPr bwMode="auto">
          <a:xfrm rot="-4535544">
            <a:off x="4530726" y="1341437"/>
            <a:ext cx="228600" cy="4708525"/>
          </a:xfrm>
          <a:prstGeom prst="downArrow">
            <a:avLst>
              <a:gd name="adj1" fmla="val 50000"/>
              <a:gd name="adj2" fmla="val 514931"/>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01395" name="Rectangle 30">
            <a:extLst>
              <a:ext uri="{FF2B5EF4-FFF2-40B4-BE49-F238E27FC236}">
                <a16:creationId xmlns:a16="http://schemas.microsoft.com/office/drawing/2014/main" id="{765C9908-D79D-ACE7-67A0-D23F42FC113A}"/>
              </a:ext>
            </a:extLst>
          </p:cNvPr>
          <p:cNvSpPr>
            <a:spLocks noChangeArrowheads="1"/>
          </p:cNvSpPr>
          <p:nvPr/>
        </p:nvSpPr>
        <p:spPr bwMode="auto">
          <a:xfrm>
            <a:off x="0" y="5867400"/>
            <a:ext cx="9144000" cy="182562"/>
          </a:xfrm>
          <a:prstGeom prst="rect">
            <a:avLst/>
          </a:prstGeom>
          <a:solidFill>
            <a:srgbClr val="00206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200" b="1" dirty="0">
                <a:latin typeface="Times" pitchFamily="2" charset="0"/>
              </a:rPr>
              <a:t>Classical Era 1725–1825</a:t>
            </a:r>
          </a:p>
        </p:txBody>
      </p:sp>
      <p:sp>
        <p:nvSpPr>
          <p:cNvPr id="101397" name="Line 32">
            <a:extLst>
              <a:ext uri="{FF2B5EF4-FFF2-40B4-BE49-F238E27FC236}">
                <a16:creationId xmlns:a16="http://schemas.microsoft.com/office/drawing/2014/main" id="{18A61AD6-C07F-E563-31C5-01946DBAF0EF}"/>
              </a:ext>
            </a:extLst>
          </p:cNvPr>
          <p:cNvSpPr>
            <a:spLocks noChangeShapeType="1"/>
          </p:cNvSpPr>
          <p:nvPr/>
        </p:nvSpPr>
        <p:spPr bwMode="auto">
          <a:xfrm>
            <a:off x="3352800" y="53340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98" name="Line 33">
            <a:extLst>
              <a:ext uri="{FF2B5EF4-FFF2-40B4-BE49-F238E27FC236}">
                <a16:creationId xmlns:a16="http://schemas.microsoft.com/office/drawing/2014/main" id="{AAD82D29-DF75-0961-A857-3F1545F4B19A}"/>
              </a:ext>
            </a:extLst>
          </p:cNvPr>
          <p:cNvSpPr>
            <a:spLocks noChangeShapeType="1"/>
          </p:cNvSpPr>
          <p:nvPr/>
        </p:nvSpPr>
        <p:spPr bwMode="auto">
          <a:xfrm>
            <a:off x="6629400" y="4038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1399" name="Picture 26">
            <a:extLst>
              <a:ext uri="{FF2B5EF4-FFF2-40B4-BE49-F238E27FC236}">
                <a16:creationId xmlns:a16="http://schemas.microsoft.com/office/drawing/2014/main" id="{06D1D9DB-8AEE-5860-D736-157FA113F0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99" y="3276600"/>
            <a:ext cx="1753943" cy="218281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a:extLst>
              <a:ext uri="{FF2B5EF4-FFF2-40B4-BE49-F238E27FC236}">
                <a16:creationId xmlns:a16="http://schemas.microsoft.com/office/drawing/2014/main" id="{989DC277-C117-C1C9-D1F8-95E316DA83C9}"/>
              </a:ext>
            </a:extLst>
          </p:cNvPr>
          <p:cNvSpPr>
            <a:spLocks noGrp="1" noChangeArrowheads="1"/>
          </p:cNvSpPr>
          <p:nvPr>
            <p:ph type="title"/>
          </p:nvPr>
        </p:nvSpPr>
        <p:spPr>
          <a:xfrm>
            <a:off x="381000" y="228600"/>
            <a:ext cx="8458200" cy="1066800"/>
          </a:xfrm>
          <a:solidFill>
            <a:srgbClr val="002060"/>
          </a:solidFill>
        </p:spPr>
        <p:txBody>
          <a:bodyPr/>
          <a:lstStyle/>
          <a:p>
            <a:pPr algn="ctr" eaLnBrk="1" hangingPunct="1"/>
            <a:r>
              <a:rPr lang="en-US" altLang="en-US" dirty="0">
                <a:latin typeface="Times New Roman" panose="02020603050405020304" pitchFamily="18" charset="0"/>
                <a:ea typeface="ＭＳ Ｐゴシック" panose="020B0600070205080204" pitchFamily="34" charset="-128"/>
              </a:rPr>
              <a:t> Classical Chamber Music </a:t>
            </a:r>
            <a:br>
              <a:rPr lang="en-US" altLang="en-US" dirty="0">
                <a:latin typeface="Times New Roman" panose="02020603050405020304" pitchFamily="18" charset="0"/>
                <a:ea typeface="ＭＳ Ｐゴシック" panose="020B0600070205080204" pitchFamily="34" charset="-128"/>
              </a:rPr>
            </a:br>
            <a:r>
              <a:rPr lang="en-US" altLang="en-US" sz="3200" dirty="0">
                <a:latin typeface="Times New Roman" panose="02020603050405020304" pitchFamily="18" charset="0"/>
                <a:ea typeface="ＭＳ Ｐゴシック" panose="020B0600070205080204" pitchFamily="34" charset="-128"/>
              </a:rPr>
              <a:t>Mozart and Chamber Music</a:t>
            </a:r>
            <a:endParaRPr lang="en-US" altLang="en-US" sz="3200" i="1" dirty="0">
              <a:latin typeface="Times New Roman" panose="02020603050405020304" pitchFamily="18" charset="0"/>
              <a:ea typeface="ＭＳ Ｐゴシック" panose="020B0600070205080204" pitchFamily="34" charset="-128"/>
            </a:endParaRPr>
          </a:p>
        </p:txBody>
      </p:sp>
      <p:sp>
        <p:nvSpPr>
          <p:cNvPr id="103427" name="Rectangle 19">
            <a:extLst>
              <a:ext uri="{FF2B5EF4-FFF2-40B4-BE49-F238E27FC236}">
                <a16:creationId xmlns:a16="http://schemas.microsoft.com/office/drawing/2014/main" id="{06301B85-0D1A-716E-E206-27B70CF89886}"/>
              </a:ext>
            </a:extLst>
          </p:cNvPr>
          <p:cNvSpPr>
            <a:spLocks noChangeArrowheads="1"/>
          </p:cNvSpPr>
          <p:nvPr/>
        </p:nvSpPr>
        <p:spPr bwMode="auto">
          <a:xfrm>
            <a:off x="76200" y="2449036"/>
            <a:ext cx="8763000" cy="1384995"/>
          </a:xfrm>
          <a:prstGeom prst="rect">
            <a:avLst/>
          </a:prstGeom>
          <a:solidFill>
            <a:srgbClr val="002060"/>
          </a:solidFill>
          <a:ln>
            <a:noFill/>
          </a:ln>
        </p:spPr>
        <p:txBody>
          <a:bodyPr wrap="square">
            <a:spAutoFit/>
          </a:bodyPr>
          <a:lstStyle>
            <a:lvl1pPr marL="169863" indent="-169863">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buFontTx/>
              <a:buChar char="•"/>
            </a:pPr>
            <a:r>
              <a:rPr lang="en-US" altLang="en-US" sz="2800" dirty="0"/>
              <a:t>    Composer-violinist to the archbishop of Salzburg</a:t>
            </a:r>
          </a:p>
          <a:p>
            <a:pPr eaLnBrk="1" hangingPunct="1">
              <a:buFontTx/>
              <a:buChar char="•"/>
            </a:pPr>
            <a:r>
              <a:rPr lang="en-US" altLang="en-US" sz="2800" dirty="0"/>
              <a:t>    Organized concert tours for children Wolfgang and sister, </a:t>
            </a:r>
            <a:r>
              <a:rPr lang="en-US" altLang="en-US" sz="2800" dirty="0" err="1"/>
              <a:t>Nannerl</a:t>
            </a:r>
            <a:r>
              <a:rPr lang="en-US" altLang="en-US" sz="2800" dirty="0"/>
              <a:t>	</a:t>
            </a:r>
          </a:p>
        </p:txBody>
      </p:sp>
      <p:sp>
        <p:nvSpPr>
          <p:cNvPr id="103428" name="Rectangle 20">
            <a:extLst>
              <a:ext uri="{FF2B5EF4-FFF2-40B4-BE49-F238E27FC236}">
                <a16:creationId xmlns:a16="http://schemas.microsoft.com/office/drawing/2014/main" id="{B47FAC83-EA91-013C-1EDD-D5557AD30714}"/>
              </a:ext>
            </a:extLst>
          </p:cNvPr>
          <p:cNvSpPr>
            <a:spLocks noChangeArrowheads="1"/>
          </p:cNvSpPr>
          <p:nvPr/>
        </p:nvSpPr>
        <p:spPr bwMode="auto">
          <a:xfrm>
            <a:off x="1752600" y="1762125"/>
            <a:ext cx="2668588" cy="523875"/>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800" b="1" dirty="0"/>
              <a:t>Leopold</a:t>
            </a:r>
            <a:r>
              <a:rPr lang="en-US" altLang="en-US" sz="2800" b="1" dirty="0">
                <a:solidFill>
                  <a:srgbClr val="000000"/>
                </a:solidFill>
              </a:rPr>
              <a:t> </a:t>
            </a:r>
            <a:r>
              <a:rPr lang="en-US" altLang="en-US" sz="2800" b="1" dirty="0"/>
              <a:t>Mozart</a:t>
            </a:r>
            <a:endParaRPr lang="en-US" altLang="en-US"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a:extLst>
              <a:ext uri="{FF2B5EF4-FFF2-40B4-BE49-F238E27FC236}">
                <a16:creationId xmlns:a16="http://schemas.microsoft.com/office/drawing/2014/main" id="{1D71C683-1DE9-6EE0-E898-AAD170F9FBF1}"/>
              </a:ext>
            </a:extLst>
          </p:cNvPr>
          <p:cNvSpPr>
            <a:spLocks noGrp="1" noChangeArrowheads="1"/>
          </p:cNvSpPr>
          <p:nvPr>
            <p:ph type="title"/>
          </p:nvPr>
        </p:nvSpPr>
        <p:spPr>
          <a:xfrm>
            <a:off x="381000" y="152400"/>
            <a:ext cx="8458200" cy="1295400"/>
          </a:xfrm>
          <a:solidFill>
            <a:srgbClr val="002060"/>
          </a:solidFill>
        </p:spPr>
        <p:txBody>
          <a:bodyPr/>
          <a:lstStyle/>
          <a:p>
            <a:pPr algn="ctr" eaLnBrk="1" hangingPunct="1"/>
            <a:r>
              <a:rPr lang="en-US" altLang="en-US" dirty="0">
                <a:latin typeface="Times New Roman" panose="02020603050405020304" pitchFamily="18" charset="0"/>
                <a:ea typeface="ＭＳ Ｐゴシック" panose="020B0600070205080204" pitchFamily="34" charset="-128"/>
              </a:rPr>
              <a:t> Classical Chamber Music </a:t>
            </a:r>
            <a:br>
              <a:rPr lang="en-US" altLang="en-US" dirty="0">
                <a:latin typeface="Times New Roman" panose="02020603050405020304" pitchFamily="18" charset="0"/>
                <a:ea typeface="ＭＳ Ｐゴシック" panose="020B0600070205080204" pitchFamily="34" charset="-128"/>
              </a:rPr>
            </a:br>
            <a:r>
              <a:rPr lang="en-US" altLang="en-US" dirty="0">
                <a:latin typeface="Times New Roman" panose="02020603050405020304" pitchFamily="18" charset="0"/>
                <a:ea typeface="ＭＳ Ｐゴシック" panose="020B0600070205080204" pitchFamily="34" charset="-128"/>
              </a:rPr>
              <a:t> </a:t>
            </a:r>
            <a:r>
              <a:rPr lang="en-US" altLang="en-US" sz="3200" dirty="0">
                <a:latin typeface="Times New Roman" panose="02020603050405020304" pitchFamily="18" charset="0"/>
                <a:ea typeface="ＭＳ Ｐゴシック" panose="020B0600070205080204" pitchFamily="34" charset="-128"/>
              </a:rPr>
              <a:t>Mozart and Chamber Music</a:t>
            </a:r>
            <a:endParaRPr lang="en-US" altLang="en-US" sz="3200" i="1" dirty="0">
              <a:latin typeface="Times New Roman" panose="02020603050405020304" pitchFamily="18" charset="0"/>
              <a:ea typeface="ＭＳ Ｐゴシック" panose="020B0600070205080204" pitchFamily="34" charset="-128"/>
            </a:endParaRPr>
          </a:p>
        </p:txBody>
      </p:sp>
      <p:sp>
        <p:nvSpPr>
          <p:cNvPr id="105475" name="Rectangle 21">
            <a:extLst>
              <a:ext uri="{FF2B5EF4-FFF2-40B4-BE49-F238E27FC236}">
                <a16:creationId xmlns:a16="http://schemas.microsoft.com/office/drawing/2014/main" id="{BD429550-70F1-A190-490F-B96DDF48EFF8}"/>
              </a:ext>
            </a:extLst>
          </p:cNvPr>
          <p:cNvSpPr>
            <a:spLocks noChangeArrowheads="1"/>
          </p:cNvSpPr>
          <p:nvPr/>
        </p:nvSpPr>
        <p:spPr bwMode="auto">
          <a:xfrm>
            <a:off x="304801" y="2209800"/>
            <a:ext cx="5257800" cy="4401205"/>
          </a:xfrm>
          <a:prstGeom prst="rect">
            <a:avLst/>
          </a:prstGeom>
          <a:solidFill>
            <a:srgbClr val="002060"/>
          </a:solidFill>
          <a:ln>
            <a:noFill/>
          </a:ln>
        </p:spPr>
        <p:txBody>
          <a:bodyPr wrap="square">
            <a:spAutoFit/>
          </a:bodyPr>
          <a:lstStyle>
            <a:lvl1pPr marL="231775" indent="-231775">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buFontTx/>
              <a:buChar char="•"/>
            </a:pPr>
            <a:r>
              <a:rPr lang="en-US" altLang="en-US" sz="2800" dirty="0"/>
              <a:t>   Moves to Vienna at age 25</a:t>
            </a:r>
          </a:p>
          <a:p>
            <a:pPr eaLnBrk="1" hangingPunct="1">
              <a:buFontTx/>
              <a:buChar char="•"/>
            </a:pPr>
            <a:r>
              <a:rPr lang="en-US" altLang="en-US" sz="2800" dirty="0"/>
              <a:t>   Establishes freelance career</a:t>
            </a:r>
          </a:p>
          <a:p>
            <a:pPr eaLnBrk="1" hangingPunct="1">
              <a:buFontTx/>
              <a:buChar char="•"/>
            </a:pPr>
            <a:r>
              <a:rPr lang="en-US" altLang="en-US" sz="2800" dirty="0"/>
              <a:t>   Struggles financially</a:t>
            </a:r>
          </a:p>
          <a:p>
            <a:pPr eaLnBrk="1" hangingPunct="1">
              <a:buFontTx/>
              <a:buChar char="•"/>
            </a:pPr>
            <a:r>
              <a:rPr lang="en-US" altLang="en-US" sz="2800" dirty="0"/>
              <a:t>   Marries Constanza Weber</a:t>
            </a:r>
          </a:p>
          <a:p>
            <a:pPr eaLnBrk="1" hangingPunct="1">
              <a:buFontTx/>
              <a:buChar char="•"/>
            </a:pPr>
            <a:r>
              <a:rPr lang="en-US" altLang="en-US" sz="2800" dirty="0"/>
              <a:t>   Contributes to all genres</a:t>
            </a:r>
          </a:p>
          <a:p>
            <a:pPr eaLnBrk="1" hangingPunct="1">
              <a:buFontTx/>
              <a:buChar char="•"/>
            </a:pPr>
            <a:r>
              <a:rPr lang="en-US" altLang="en-US" sz="2800" dirty="0"/>
              <a:t>   Librettist Lorenzo da Ponte</a:t>
            </a:r>
          </a:p>
          <a:p>
            <a:pPr eaLnBrk="1" hangingPunct="1">
              <a:buFontTx/>
              <a:buChar char="•"/>
            </a:pPr>
            <a:r>
              <a:rPr lang="en-US" altLang="en-US" sz="2800" dirty="0"/>
              <a:t>   Requiem Mass, left unfinished</a:t>
            </a:r>
          </a:p>
          <a:p>
            <a:pPr eaLnBrk="1" hangingPunct="1">
              <a:buFontTx/>
              <a:buChar char="•"/>
            </a:pPr>
            <a:r>
              <a:rPr lang="en-US" altLang="en-US" sz="2800" dirty="0"/>
              <a:t>   Died at 35</a:t>
            </a:r>
          </a:p>
          <a:p>
            <a:pPr eaLnBrk="1" hangingPunct="1">
              <a:buFontTx/>
              <a:buChar char="•"/>
            </a:pPr>
            <a:r>
              <a:rPr lang="en-US" altLang="en-US" sz="2800" dirty="0"/>
              <a:t>   Rheumatic fever, heart disease, trichinosis</a:t>
            </a:r>
          </a:p>
        </p:txBody>
      </p:sp>
      <p:pic>
        <p:nvPicPr>
          <p:cNvPr id="105476" name="Picture 6">
            <a:extLst>
              <a:ext uri="{FF2B5EF4-FFF2-40B4-BE49-F238E27FC236}">
                <a16:creationId xmlns:a16="http://schemas.microsoft.com/office/drawing/2014/main" id="{12434839-FE87-FBEF-E765-CCD1263572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1447800"/>
            <a:ext cx="2674067" cy="33274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a:extLst>
              <a:ext uri="{FF2B5EF4-FFF2-40B4-BE49-F238E27FC236}">
                <a16:creationId xmlns:a16="http://schemas.microsoft.com/office/drawing/2014/main" id="{7F991EB6-7A52-35B2-0190-F0F1BD1DABB6}"/>
              </a:ext>
            </a:extLst>
          </p:cNvPr>
          <p:cNvSpPr>
            <a:spLocks noGrp="1" noChangeArrowheads="1"/>
          </p:cNvSpPr>
          <p:nvPr>
            <p:ph type="title"/>
          </p:nvPr>
        </p:nvSpPr>
        <p:spPr>
          <a:xfrm>
            <a:off x="1" y="304800"/>
            <a:ext cx="6411912" cy="1371600"/>
          </a:xfrm>
          <a:solidFill>
            <a:srgbClr val="002060"/>
          </a:solidFill>
        </p:spPr>
        <p:txBody>
          <a:bodyPr>
            <a:normAutofit fontScale="90000"/>
          </a:bodyPr>
          <a:lstStyle/>
          <a:p>
            <a:pPr algn="ctr" eaLnBrk="1" hangingPunct="1"/>
            <a:r>
              <a:rPr lang="en-US" altLang="en-US" dirty="0">
                <a:latin typeface="Times New Roman" panose="02020603050405020304" pitchFamily="18" charset="0"/>
                <a:ea typeface="ＭＳ Ｐゴシック" panose="020B0600070205080204" pitchFamily="34" charset="-128"/>
              </a:rPr>
              <a:t>Wolfgang Amadeus Mozart</a:t>
            </a:r>
            <a:br>
              <a:rPr lang="en-US" altLang="en-US" sz="3200" dirty="0">
                <a:latin typeface="Times New Roman" panose="02020603050405020304" pitchFamily="18" charset="0"/>
                <a:ea typeface="ＭＳ Ｐゴシック" panose="020B0600070205080204" pitchFamily="34" charset="-128"/>
              </a:rPr>
            </a:br>
            <a:r>
              <a:rPr lang="en-US" altLang="en-US" sz="3200" dirty="0">
                <a:latin typeface="Times New Roman" panose="02020603050405020304" pitchFamily="18" charset="0"/>
                <a:ea typeface="ＭＳ Ｐゴシック" panose="020B0600070205080204" pitchFamily="34" charset="-128"/>
              </a:rPr>
              <a:t>Opera</a:t>
            </a:r>
            <a:endParaRPr lang="en-US" altLang="en-US" sz="3200" i="1" dirty="0">
              <a:latin typeface="Times New Roman" panose="02020603050405020304" pitchFamily="18" charset="0"/>
              <a:ea typeface="ＭＳ Ｐゴシック" panose="020B0600070205080204" pitchFamily="34" charset="-128"/>
            </a:endParaRPr>
          </a:p>
        </p:txBody>
      </p:sp>
      <p:sp>
        <p:nvSpPr>
          <p:cNvPr id="107522" name="Rectangle 22">
            <a:extLst>
              <a:ext uri="{FF2B5EF4-FFF2-40B4-BE49-F238E27FC236}">
                <a16:creationId xmlns:a16="http://schemas.microsoft.com/office/drawing/2014/main" id="{74F06E77-BBE2-8E56-C48A-3ADDB41F24B6}"/>
              </a:ext>
            </a:extLst>
          </p:cNvPr>
          <p:cNvSpPr>
            <a:spLocks noGrp="1" noChangeArrowheads="1"/>
          </p:cNvSpPr>
          <p:nvPr>
            <p:ph idx="1"/>
          </p:nvPr>
        </p:nvSpPr>
        <p:spPr>
          <a:xfrm>
            <a:off x="856061" y="2249487"/>
            <a:ext cx="4020740" cy="3541714"/>
          </a:xfrm>
          <a:solidFill>
            <a:srgbClr val="002060"/>
          </a:solidFill>
        </p:spPr>
        <p:txBody>
          <a:bodyPr/>
          <a:lstStyle/>
          <a:p>
            <a:pPr eaLnBrk="1" hangingPunct="1"/>
            <a:r>
              <a:rPr lang="en-US" altLang="en-US" i="1" dirty="0">
                <a:latin typeface="Times New Roman" panose="02020603050405020304" pitchFamily="18" charset="0"/>
                <a:ea typeface="ＭＳ Ｐゴシック" panose="020B0600070205080204" pitchFamily="34" charset="-128"/>
              </a:rPr>
              <a:t>Opera buffa</a:t>
            </a:r>
          </a:p>
          <a:p>
            <a:pPr lvl="1" eaLnBrk="1" hangingPunct="1"/>
            <a:r>
              <a:rPr lang="en-US" altLang="en-US" i="1" dirty="0">
                <a:latin typeface="Times New Roman" panose="02020603050405020304" pitchFamily="18" charset="0"/>
                <a:ea typeface="ＭＳ Ｐゴシック" panose="020B0600070205080204" pitchFamily="34" charset="-128"/>
              </a:rPr>
              <a:t>The Marriage of Figaro</a:t>
            </a:r>
          </a:p>
          <a:p>
            <a:pPr lvl="1" eaLnBrk="1" hangingPunct="1"/>
            <a:r>
              <a:rPr lang="en-US" altLang="en-US" i="1" dirty="0">
                <a:latin typeface="Times New Roman" panose="02020603050405020304" pitchFamily="18" charset="0"/>
                <a:ea typeface="ＭＳ Ｐゴシック" panose="020B0600070205080204" pitchFamily="34" charset="-128"/>
              </a:rPr>
              <a:t>Don Giovanni</a:t>
            </a:r>
          </a:p>
          <a:p>
            <a:pPr eaLnBrk="1" hangingPunct="1"/>
            <a:r>
              <a:rPr lang="en-US" altLang="en-US" i="1" dirty="0">
                <a:latin typeface="Times New Roman" panose="02020603050405020304" pitchFamily="18" charset="0"/>
                <a:ea typeface="ＭＳ Ｐゴシック" panose="020B0600070205080204" pitchFamily="34" charset="-128"/>
              </a:rPr>
              <a:t>Opera </a:t>
            </a:r>
            <a:r>
              <a:rPr lang="en-US" altLang="en-US" i="1" dirty="0" err="1">
                <a:latin typeface="Times New Roman" panose="02020603050405020304" pitchFamily="18" charset="0"/>
                <a:ea typeface="ＭＳ Ｐゴシック" panose="020B0600070205080204" pitchFamily="34" charset="-128"/>
              </a:rPr>
              <a:t>seria</a:t>
            </a:r>
            <a:endParaRPr lang="en-US" altLang="en-US" i="1" dirty="0">
              <a:latin typeface="Times New Roman" panose="02020603050405020304" pitchFamily="18" charset="0"/>
              <a:ea typeface="ＭＳ Ｐゴシック" panose="020B0600070205080204" pitchFamily="34" charset="-128"/>
            </a:endParaRPr>
          </a:p>
          <a:p>
            <a:pPr lvl="1" eaLnBrk="1" hangingPunct="1"/>
            <a:r>
              <a:rPr lang="en-US" altLang="en-US" i="1" dirty="0" err="1">
                <a:latin typeface="Times New Roman" panose="02020603050405020304" pitchFamily="18" charset="0"/>
                <a:ea typeface="ＭＳ Ｐゴシック" panose="020B0600070205080204" pitchFamily="34" charset="-128"/>
              </a:rPr>
              <a:t>Idomeneo</a:t>
            </a:r>
            <a:endParaRPr lang="en-US" altLang="en-US" i="1" dirty="0">
              <a:latin typeface="Times New Roman" panose="02020603050405020304" pitchFamily="18" charset="0"/>
              <a:ea typeface="ＭＳ Ｐゴシック" panose="020B0600070205080204" pitchFamily="34" charset="-128"/>
            </a:endParaRPr>
          </a:p>
          <a:p>
            <a:pPr eaLnBrk="1" hangingPunct="1"/>
            <a:r>
              <a:rPr lang="en-US" altLang="en-US" i="1" dirty="0">
                <a:latin typeface="Times New Roman" panose="02020603050405020304" pitchFamily="18" charset="0"/>
                <a:ea typeface="ＭＳ Ｐゴシック" panose="020B0600070205080204" pitchFamily="34" charset="-128"/>
              </a:rPr>
              <a:t>Singspiel</a:t>
            </a:r>
          </a:p>
          <a:p>
            <a:pPr lvl="1" eaLnBrk="1" hangingPunct="1"/>
            <a:r>
              <a:rPr lang="en-US" altLang="en-US" i="1" dirty="0">
                <a:latin typeface="Times New Roman" panose="02020603050405020304" pitchFamily="18" charset="0"/>
                <a:ea typeface="ＭＳ Ｐゴシック" panose="020B0600070205080204" pitchFamily="34" charset="-128"/>
              </a:rPr>
              <a:t>The Magic Flute</a:t>
            </a:r>
          </a:p>
        </p:txBody>
      </p:sp>
      <p:sp>
        <p:nvSpPr>
          <p:cNvPr id="107524" name="Rectangle 23">
            <a:extLst>
              <a:ext uri="{FF2B5EF4-FFF2-40B4-BE49-F238E27FC236}">
                <a16:creationId xmlns:a16="http://schemas.microsoft.com/office/drawing/2014/main" id="{93E9B103-3461-2FC1-B873-950E0424F58E}"/>
              </a:ext>
            </a:extLst>
          </p:cNvPr>
          <p:cNvSpPr>
            <a:spLocks noChangeArrowheads="1"/>
          </p:cNvSpPr>
          <p:nvPr/>
        </p:nvSpPr>
        <p:spPr bwMode="auto">
          <a:xfrm>
            <a:off x="5334000" y="3124200"/>
            <a:ext cx="2933700" cy="641350"/>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i="1" dirty="0">
                <a:hlinkClick r:id="rId3" action="ppaction://hlinkfile"/>
              </a:rPr>
              <a:t>Don Giovanni</a:t>
            </a:r>
            <a:r>
              <a:rPr lang="en-US" altLang="en-US" sz="1800" b="1" dirty="0">
                <a:hlinkClick r:id="rId3" action="ppaction://hlinkfile"/>
              </a:rPr>
              <a:t>, K. 527, Act I,</a:t>
            </a:r>
          </a:p>
          <a:p>
            <a:pPr eaLnBrk="1" hangingPunct="1"/>
            <a:r>
              <a:rPr lang="en-US" altLang="en-US" sz="1800" b="1" dirty="0">
                <a:hlinkClick r:id="rId3" action="ppaction://hlinkfile"/>
              </a:rPr>
              <a:t> </a:t>
            </a:r>
            <a:r>
              <a:rPr lang="ja-JP" altLang="en-US" sz="1800" b="1">
                <a:hlinkClick r:id="rId3" action="ppaction://hlinkfile"/>
              </a:rPr>
              <a:t>“</a:t>
            </a:r>
            <a:r>
              <a:rPr lang="en-US" altLang="ja-JP" sz="1800" b="1" dirty="0">
                <a:hlinkClick r:id="rId3" action="ppaction://hlinkfile"/>
              </a:rPr>
              <a:t>Ah! del padre in periglio</a:t>
            </a:r>
            <a:r>
              <a:rPr lang="ja-JP" altLang="en-US" sz="1800" b="1">
                <a:hlinkClick r:id="rId3" action="ppaction://hlinkfile"/>
              </a:rPr>
              <a:t>”</a:t>
            </a:r>
            <a:endParaRPr lang="en-US" altLang="en-US" sz="1800" b="1" dirty="0"/>
          </a:p>
        </p:txBody>
      </p:sp>
      <p:pic>
        <p:nvPicPr>
          <p:cNvPr id="107525" name="Picture 8">
            <a:extLst>
              <a:ext uri="{FF2B5EF4-FFF2-40B4-BE49-F238E27FC236}">
                <a16:creationId xmlns:a16="http://schemas.microsoft.com/office/drawing/2014/main" id="{7BA55FD1-8C4E-9BB4-B4F5-A09580F7C5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11913" y="304799"/>
            <a:ext cx="2579687" cy="281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0625A6-D2A1-DD69-DF6D-08F21580F9E6}"/>
              </a:ext>
            </a:extLst>
          </p:cNvPr>
          <p:cNvSpPr txBox="1"/>
          <p:nvPr/>
        </p:nvSpPr>
        <p:spPr>
          <a:xfrm>
            <a:off x="0" y="76201"/>
            <a:ext cx="9144000" cy="6781799"/>
          </a:xfrm>
          <a:prstGeom prst="rect">
            <a:avLst/>
          </a:prstGeom>
          <a:solidFill>
            <a:srgbClr val="002060"/>
          </a:solidFill>
        </p:spPr>
        <p:txBody>
          <a:bodyPr wrap="square" rtlCol="0">
            <a:spAutoFit/>
          </a:bodyPr>
          <a:lstStyle/>
          <a:p>
            <a:r>
              <a:rPr lang="en-US" dirty="0"/>
              <a:t>Of all the musical periods, the Classical period is the shortest, spanning less than a century. Its music is dominated by three composers whose works are still some of the bests known of all Western art music: Joseph Haydn (1732-1809), Wolfgang Amadeus Mozart (1756-1791), and Ludwig van Beethoven (1770-1827). Although born in different European regions, all three spent a substantial amount of time in Vienna, Austria, which might be considered the European musical capital of the time. </a:t>
            </a:r>
          </a:p>
          <a:p>
            <a:r>
              <a:rPr lang="en-US" dirty="0"/>
              <a:t> </a:t>
            </a:r>
          </a:p>
          <a:p>
            <a:r>
              <a:rPr lang="en-US" dirty="0"/>
              <a:t>Music scholars have referred to this time as the Classical period in music for several reasons. For one, the music of Haydn, Mozart, and Beethoven has served as the model for most composers after their time and is still played today; in this way, the music is “classic” in that it has provided an exemplar and has stood the test of time. As we will also see, this music has often been perceived as emulating the balance and portion of ancient Greek and Roman art, the time to which the word “classical” is affixed within literature and art history, as well as the wider field of history. </a:t>
            </a:r>
          </a:p>
          <a:p>
            <a:endParaRPr lang="en-US" dirty="0"/>
          </a:p>
          <a:p>
            <a:r>
              <a:rPr lang="en-US" dirty="0"/>
              <a:t>Our use of the Classical period to refer to music of roughly 1750 to 1815, however, should not be confused with our broader use of the term “classical music” to refer to art music (music that does not otherwise fall within the spheres of popular music or folk music). Beginning towards the end of the 16th century, citizens in Europe became skeptical of traditional politics, governance, wealth distribution, and the aristocracy. Philosophers and theorists across Europe began to question these norms and issues and began suggesting instead that humanity could benefit from change. Publications and scientific discoveries of these thinkers proving and understanding many of nature’s laws spurred the paradigm shift of logic referred to as the Age of Reason, or the Enlightenment. </a:t>
            </a:r>
          </a:p>
          <a:p>
            <a:endParaRPr lang="en-US" dirty="0"/>
          </a:p>
          <a:p>
            <a:r>
              <a:rPr lang="en-US" dirty="0"/>
              <a:t> </a:t>
            </a:r>
          </a:p>
        </p:txBody>
      </p:sp>
    </p:spTree>
    <p:extLst>
      <p:ext uri="{BB962C8B-B14F-4D97-AF65-F5344CB8AC3E}">
        <p14:creationId xmlns:p14="http://schemas.microsoft.com/office/powerpoint/2010/main" val="564536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s head on a piece of paper&#10;&#10;Description automatically generated with medium confidence">
            <a:extLst>
              <a:ext uri="{FF2B5EF4-FFF2-40B4-BE49-F238E27FC236}">
                <a16:creationId xmlns:a16="http://schemas.microsoft.com/office/drawing/2014/main" id="{B8DF4352-0C48-F83A-445E-6967610C2C2E}"/>
              </a:ext>
            </a:extLst>
          </p:cNvPr>
          <p:cNvPicPr>
            <a:picLocks noChangeAspect="1"/>
          </p:cNvPicPr>
          <p:nvPr/>
        </p:nvPicPr>
        <p:blipFill>
          <a:blip r:embed="rId2"/>
          <a:stretch>
            <a:fillRect/>
          </a:stretch>
        </p:blipFill>
        <p:spPr>
          <a:xfrm>
            <a:off x="2884488" y="200084"/>
            <a:ext cx="3451224" cy="1835720"/>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1B09ED34-2A1F-B07B-AF44-8A3465F77C13}"/>
              </a:ext>
            </a:extLst>
          </p:cNvPr>
          <p:cNvSpPr txBox="1"/>
          <p:nvPr/>
        </p:nvSpPr>
        <p:spPr>
          <a:xfrm>
            <a:off x="228600" y="2133601"/>
            <a:ext cx="8763000" cy="4585871"/>
          </a:xfrm>
          <a:prstGeom prst="rect">
            <a:avLst/>
          </a:prstGeom>
          <a:solidFill>
            <a:srgbClr val="002060"/>
          </a:solidFill>
        </p:spPr>
        <p:txBody>
          <a:bodyPr wrap="square" rtlCol="0">
            <a:spAutoFit/>
          </a:bodyPr>
          <a:lstStyle/>
          <a:p>
            <a:pPr algn="just"/>
            <a:r>
              <a:rPr lang="en-US" sz="2000" b="1" dirty="0"/>
              <a:t>Wolfgang Amadeus Mozart </a:t>
            </a:r>
            <a:r>
              <a:rPr lang="en-US" sz="1600" dirty="0"/>
              <a:t>(b. 1756-91) was born in Salzburg, Austria. His father, Leopold Mozart, was an accomplished violinist of the Archbishop of Salzburg’s court. Additionally, Leopold had written a respected book on the playing of the violin. At a very young age, Wolfgang began his career as a composer and performer. A prodigy, his talent far exceeded any in music, past his contemporaries. He began writing music prior to the age of five. At the age of six, Wolfgang performed in the court of Empress Maria Theresa.</a:t>
            </a:r>
          </a:p>
          <a:p>
            <a:pPr algn="just"/>
            <a:r>
              <a:rPr lang="en-US" sz="1600" dirty="0"/>
              <a:t> </a:t>
            </a:r>
          </a:p>
          <a:p>
            <a:pPr algn="just"/>
            <a:r>
              <a:rPr lang="en-US" sz="1600" dirty="0"/>
              <a:t>Mozart’s father was quite proud of his children, both being child prodigies. At age seven, Wolfgang, his father, and his sister Maria Anna (nicknamed “</a:t>
            </a:r>
            <a:r>
              <a:rPr lang="en-US" sz="1600" dirty="0" err="1"/>
              <a:t>Nannerl</a:t>
            </a:r>
            <a:r>
              <a:rPr lang="en-US" sz="1600" dirty="0"/>
              <a:t>”) embarked on a tour featuring Wolfgang in London, Munich, and Paris. As was customary at the time, Wolfgang, the son, was promoted and pushed ahead with his musical career by his father. While his sister, the female, grew up traditionally, married, and eventually took care of her father Leopold in his later years. However, while the two siblings were still performing, these tours occurred from when Wolfgang was between the ages of six and seventeen. The tours, though, were quite demeaning for the young musical genius in that he was often looked upon as just a superficial genre of entertainment rather than being respected as a musical prodigy. He would often be asked to identify the tonality of a piece while listening to it or asked to sight read and perform with a cloth over his hands while at the piano. Still, the tours allowed young Mozart to accumulate knowledge about musical styles across Europe. </a:t>
            </a:r>
          </a:p>
        </p:txBody>
      </p:sp>
    </p:spTree>
    <p:extLst>
      <p:ext uri="{BB962C8B-B14F-4D97-AF65-F5344CB8AC3E}">
        <p14:creationId xmlns:p14="http://schemas.microsoft.com/office/powerpoint/2010/main" val="167505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a:extLst>
              <a:ext uri="{FF2B5EF4-FFF2-40B4-BE49-F238E27FC236}">
                <a16:creationId xmlns:a16="http://schemas.microsoft.com/office/drawing/2014/main" id="{76E8C782-C869-B411-E887-8459666F10A6}"/>
              </a:ext>
            </a:extLst>
          </p:cNvPr>
          <p:cNvSpPr>
            <a:spLocks noGrp="1" noChangeArrowheads="1"/>
          </p:cNvSpPr>
          <p:nvPr>
            <p:ph type="title"/>
          </p:nvPr>
        </p:nvSpPr>
        <p:spPr>
          <a:xfrm>
            <a:off x="457200" y="228600"/>
            <a:ext cx="8305800" cy="1066800"/>
          </a:xfrm>
          <a:solidFill>
            <a:srgbClr val="002060"/>
          </a:solidFill>
        </p:spPr>
        <p:txBody>
          <a:bodyPr/>
          <a:lstStyle/>
          <a:p>
            <a:pPr algn="ctr" eaLnBrk="1" hangingPunct="1"/>
            <a:r>
              <a:rPr lang="en-US" altLang="en-US" dirty="0">
                <a:solidFill>
                  <a:srgbClr val="000000"/>
                </a:solidFill>
                <a:latin typeface="Times New Roman" panose="02020603050405020304" pitchFamily="18" charset="0"/>
                <a:ea typeface="ＭＳ Ｐゴシック" panose="020B0600070205080204" pitchFamily="34" charset="-128"/>
              </a:rPr>
              <a:t> </a:t>
            </a:r>
            <a:r>
              <a:rPr lang="en-US" altLang="en-US" dirty="0">
                <a:latin typeface="Times New Roman" panose="02020603050405020304" pitchFamily="18" charset="0"/>
                <a:ea typeface="ＭＳ Ｐゴシック" panose="020B0600070205080204" pitchFamily="34" charset="-128"/>
              </a:rPr>
              <a:t>Classical Chamber Music</a:t>
            </a:r>
            <a:r>
              <a:rPr lang="en-US" altLang="en-US" sz="3200" dirty="0">
                <a:latin typeface="Times New Roman" panose="02020603050405020304" pitchFamily="18" charset="0"/>
                <a:ea typeface="ＭＳ Ｐゴシック" panose="020B0600070205080204" pitchFamily="34" charset="-128"/>
              </a:rPr>
              <a:t> </a:t>
            </a:r>
            <a:br>
              <a:rPr lang="en-US" altLang="en-US" sz="3200" dirty="0">
                <a:latin typeface="Times New Roman" panose="02020603050405020304" pitchFamily="18" charset="0"/>
                <a:ea typeface="ＭＳ Ｐゴシック" panose="020B0600070205080204" pitchFamily="34" charset="-128"/>
              </a:rPr>
            </a:br>
            <a:r>
              <a:rPr lang="en-US" altLang="en-US" sz="3200" dirty="0">
                <a:latin typeface="Times New Roman" panose="02020603050405020304" pitchFamily="18" charset="0"/>
                <a:ea typeface="ＭＳ Ｐゴシック" panose="020B0600070205080204" pitchFamily="34" charset="-128"/>
              </a:rPr>
              <a:t>Mozart and Chamber Music</a:t>
            </a:r>
          </a:p>
        </p:txBody>
      </p:sp>
      <p:sp>
        <p:nvSpPr>
          <p:cNvPr id="109570" name="Footer Placeholder 4">
            <a:extLst>
              <a:ext uri="{FF2B5EF4-FFF2-40B4-BE49-F238E27FC236}">
                <a16:creationId xmlns:a16="http://schemas.microsoft.com/office/drawing/2014/main" id="{44D7F9E9-1C48-A4D0-95B8-CF50C8BB928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000"/>
              <a:t>The Enjoyment of Music 11th, Shorter Edition</a:t>
            </a:r>
          </a:p>
        </p:txBody>
      </p:sp>
      <p:pic>
        <p:nvPicPr>
          <p:cNvPr id="109571" name="Picture 6">
            <a:extLst>
              <a:ext uri="{FF2B5EF4-FFF2-40B4-BE49-F238E27FC236}">
                <a16:creationId xmlns:a16="http://schemas.microsoft.com/office/drawing/2014/main" id="{D4813585-3B2F-0E99-24CE-3428169706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4200" b="34232"/>
          <a:stretch>
            <a:fillRect/>
          </a:stretch>
        </p:blipFill>
        <p:spPr bwMode="auto">
          <a:xfrm>
            <a:off x="838200" y="4495800"/>
            <a:ext cx="7620000" cy="17208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09572" name="Rectangle 8">
            <a:extLst>
              <a:ext uri="{FF2B5EF4-FFF2-40B4-BE49-F238E27FC236}">
                <a16:creationId xmlns:a16="http://schemas.microsoft.com/office/drawing/2014/main" id="{33128460-F066-F972-2369-4A974851A0BC}"/>
              </a:ext>
            </a:extLst>
          </p:cNvPr>
          <p:cNvSpPr>
            <a:spLocks noChangeArrowheads="1"/>
          </p:cNvSpPr>
          <p:nvPr/>
        </p:nvSpPr>
        <p:spPr bwMode="auto">
          <a:xfrm>
            <a:off x="814388" y="3824288"/>
            <a:ext cx="5291137" cy="519112"/>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800" b="1" i="1" dirty="0"/>
              <a:t>Eine </a:t>
            </a:r>
            <a:r>
              <a:rPr lang="en-US" altLang="en-US" sz="2800" b="1" i="1" dirty="0" err="1"/>
              <a:t>kleine</a:t>
            </a:r>
            <a:r>
              <a:rPr lang="en-US" altLang="en-US" sz="2800" b="1" i="1" dirty="0"/>
              <a:t> Nachtmusik</a:t>
            </a:r>
            <a:r>
              <a:rPr lang="en-US" altLang="en-US" sz="2800" b="1" dirty="0"/>
              <a:t>, K. 525,  I</a:t>
            </a:r>
          </a:p>
        </p:txBody>
      </p:sp>
      <p:sp>
        <p:nvSpPr>
          <p:cNvPr id="109573" name="AutoShape 11">
            <a:extLst>
              <a:ext uri="{FF2B5EF4-FFF2-40B4-BE49-F238E27FC236}">
                <a16:creationId xmlns:a16="http://schemas.microsoft.com/office/drawing/2014/main" id="{8AD9C174-85DD-6314-1CC2-8FF28AE1D573}"/>
              </a:ext>
            </a:extLst>
          </p:cNvPr>
          <p:cNvSpPr>
            <a:spLocks noChangeArrowheads="1"/>
          </p:cNvSpPr>
          <p:nvPr/>
        </p:nvSpPr>
        <p:spPr bwMode="auto">
          <a:xfrm>
            <a:off x="838200" y="3810000"/>
            <a:ext cx="3733800" cy="609600"/>
          </a:xfrm>
          <a:prstGeom prst="roundRect">
            <a:avLst>
              <a:gd name="adj" fmla="val 16667"/>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09574" name="AutoShape 12">
            <a:extLst>
              <a:ext uri="{FF2B5EF4-FFF2-40B4-BE49-F238E27FC236}">
                <a16:creationId xmlns:a16="http://schemas.microsoft.com/office/drawing/2014/main" id="{28ED9E93-59CC-C7EB-2EA1-4FC282AA1783}"/>
              </a:ext>
            </a:extLst>
          </p:cNvPr>
          <p:cNvSpPr>
            <a:spLocks noChangeArrowheads="1"/>
          </p:cNvSpPr>
          <p:nvPr/>
        </p:nvSpPr>
        <p:spPr bwMode="auto">
          <a:xfrm>
            <a:off x="4572000" y="3810000"/>
            <a:ext cx="1143000" cy="609600"/>
          </a:xfrm>
          <a:prstGeom prst="roundRect">
            <a:avLst>
              <a:gd name="adj" fmla="val 16667"/>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09575" name="AutoShape 13">
            <a:extLst>
              <a:ext uri="{FF2B5EF4-FFF2-40B4-BE49-F238E27FC236}">
                <a16:creationId xmlns:a16="http://schemas.microsoft.com/office/drawing/2014/main" id="{742BA5FA-BDAC-A19C-7660-EEBA2046DE41}"/>
              </a:ext>
            </a:extLst>
          </p:cNvPr>
          <p:cNvSpPr>
            <a:spLocks noChangeArrowheads="1"/>
          </p:cNvSpPr>
          <p:nvPr/>
        </p:nvSpPr>
        <p:spPr bwMode="auto">
          <a:xfrm>
            <a:off x="5791200" y="3810000"/>
            <a:ext cx="304800" cy="609600"/>
          </a:xfrm>
          <a:prstGeom prst="roundRect">
            <a:avLst>
              <a:gd name="adj" fmla="val 16667"/>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09576" name="Rectangle 14">
            <a:extLst>
              <a:ext uri="{FF2B5EF4-FFF2-40B4-BE49-F238E27FC236}">
                <a16:creationId xmlns:a16="http://schemas.microsoft.com/office/drawing/2014/main" id="{EBBB664C-98DA-89A3-4978-7E89B0C30A1F}"/>
              </a:ext>
            </a:extLst>
          </p:cNvPr>
          <p:cNvSpPr>
            <a:spLocks noChangeArrowheads="1"/>
          </p:cNvSpPr>
          <p:nvPr/>
        </p:nvSpPr>
        <p:spPr bwMode="auto">
          <a:xfrm>
            <a:off x="2203450" y="2590800"/>
            <a:ext cx="8937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800" b="1" dirty="0"/>
              <a:t>Title</a:t>
            </a:r>
          </a:p>
        </p:txBody>
      </p:sp>
      <p:sp>
        <p:nvSpPr>
          <p:cNvPr id="109577" name="Rectangle 15">
            <a:extLst>
              <a:ext uri="{FF2B5EF4-FFF2-40B4-BE49-F238E27FC236}">
                <a16:creationId xmlns:a16="http://schemas.microsoft.com/office/drawing/2014/main" id="{F7621A09-6CE3-E1D9-733E-B3ACCAF981D8}"/>
              </a:ext>
            </a:extLst>
          </p:cNvPr>
          <p:cNvSpPr>
            <a:spLocks noChangeArrowheads="1"/>
          </p:cNvSpPr>
          <p:nvPr/>
        </p:nvSpPr>
        <p:spPr bwMode="auto">
          <a:xfrm>
            <a:off x="3962400" y="2179638"/>
            <a:ext cx="1449388" cy="946150"/>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800" b="1" dirty="0"/>
              <a:t>Catalog</a:t>
            </a:r>
          </a:p>
          <a:p>
            <a:pPr eaLnBrk="1" hangingPunct="1"/>
            <a:r>
              <a:rPr lang="en-US" altLang="en-US" sz="2800" b="1" dirty="0"/>
              <a:t>Number</a:t>
            </a:r>
          </a:p>
        </p:txBody>
      </p:sp>
      <p:sp>
        <p:nvSpPr>
          <p:cNvPr id="109578" name="Rectangle 16">
            <a:extLst>
              <a:ext uri="{FF2B5EF4-FFF2-40B4-BE49-F238E27FC236}">
                <a16:creationId xmlns:a16="http://schemas.microsoft.com/office/drawing/2014/main" id="{C3C0131F-BCF3-F94C-C7E1-1A296C1BB532}"/>
              </a:ext>
            </a:extLst>
          </p:cNvPr>
          <p:cNvSpPr>
            <a:spLocks noChangeArrowheads="1"/>
          </p:cNvSpPr>
          <p:nvPr/>
        </p:nvSpPr>
        <p:spPr bwMode="auto">
          <a:xfrm>
            <a:off x="5932488" y="2590800"/>
            <a:ext cx="180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800" b="1" dirty="0"/>
              <a:t>Movement</a:t>
            </a:r>
          </a:p>
        </p:txBody>
      </p:sp>
      <p:sp>
        <p:nvSpPr>
          <p:cNvPr id="109579" name="Line 17">
            <a:extLst>
              <a:ext uri="{FF2B5EF4-FFF2-40B4-BE49-F238E27FC236}">
                <a16:creationId xmlns:a16="http://schemas.microsoft.com/office/drawing/2014/main" id="{2A056771-1AAF-C332-C679-17756E526EB5}"/>
              </a:ext>
            </a:extLst>
          </p:cNvPr>
          <p:cNvSpPr>
            <a:spLocks noChangeShapeType="1"/>
          </p:cNvSpPr>
          <p:nvPr/>
        </p:nvSpPr>
        <p:spPr bwMode="auto">
          <a:xfrm flipH="1">
            <a:off x="2667000" y="3048000"/>
            <a:ext cx="76200" cy="7620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80" name="Line 18">
            <a:extLst>
              <a:ext uri="{FF2B5EF4-FFF2-40B4-BE49-F238E27FC236}">
                <a16:creationId xmlns:a16="http://schemas.microsoft.com/office/drawing/2014/main" id="{28E39673-7756-E0B1-6299-0E0A95C2A4E1}"/>
              </a:ext>
            </a:extLst>
          </p:cNvPr>
          <p:cNvSpPr>
            <a:spLocks noChangeShapeType="1"/>
          </p:cNvSpPr>
          <p:nvPr/>
        </p:nvSpPr>
        <p:spPr bwMode="auto">
          <a:xfrm>
            <a:off x="4800600" y="3124200"/>
            <a:ext cx="381000" cy="685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81" name="Line 19">
            <a:extLst>
              <a:ext uri="{FF2B5EF4-FFF2-40B4-BE49-F238E27FC236}">
                <a16:creationId xmlns:a16="http://schemas.microsoft.com/office/drawing/2014/main" id="{800A01B5-74E1-68E4-DA55-16ACACA3DAC2}"/>
              </a:ext>
            </a:extLst>
          </p:cNvPr>
          <p:cNvSpPr>
            <a:spLocks noChangeShapeType="1"/>
          </p:cNvSpPr>
          <p:nvPr/>
        </p:nvSpPr>
        <p:spPr bwMode="auto">
          <a:xfrm flipH="1">
            <a:off x="6019800" y="3048000"/>
            <a:ext cx="990600" cy="7620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82" name="Rectangle 20">
            <a:extLst>
              <a:ext uri="{FF2B5EF4-FFF2-40B4-BE49-F238E27FC236}">
                <a16:creationId xmlns:a16="http://schemas.microsoft.com/office/drawing/2014/main" id="{E52DC67F-5116-D91C-6E3A-69C8852A7118}"/>
              </a:ext>
            </a:extLst>
          </p:cNvPr>
          <p:cNvSpPr>
            <a:spLocks noChangeArrowheads="1"/>
          </p:cNvSpPr>
          <p:nvPr/>
        </p:nvSpPr>
        <p:spPr bwMode="auto">
          <a:xfrm>
            <a:off x="381000" y="1676400"/>
            <a:ext cx="4587875" cy="519113"/>
          </a:xfrm>
          <a:prstGeom prst="rect">
            <a:avLst/>
          </a:prstGeom>
          <a:solidFill>
            <a:srgbClr val="002060"/>
          </a:solid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800" b="1" dirty="0"/>
              <a:t>Ludwig </a:t>
            </a:r>
            <a:r>
              <a:rPr lang="en-US" altLang="en-US" sz="2800" b="1" dirty="0" err="1"/>
              <a:t>Köchel</a:t>
            </a:r>
            <a:r>
              <a:rPr lang="ja-JP" altLang="en-US" sz="2800" b="1"/>
              <a:t>’</a:t>
            </a:r>
            <a:r>
              <a:rPr lang="en-US" altLang="ja-JP" sz="2800" b="1" dirty="0"/>
              <a:t>s Catalog</a:t>
            </a:r>
            <a:endParaRPr lang="en-US" altLang="en-US" sz="28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a:extLst>
              <a:ext uri="{FF2B5EF4-FFF2-40B4-BE49-F238E27FC236}">
                <a16:creationId xmlns:a16="http://schemas.microsoft.com/office/drawing/2014/main" id="{F27ACDF0-019E-369B-12F3-3BDF7CD3CF15}"/>
              </a:ext>
            </a:extLst>
          </p:cNvPr>
          <p:cNvSpPr>
            <a:spLocks noGrp="1" noChangeArrowheads="1"/>
          </p:cNvSpPr>
          <p:nvPr>
            <p:ph type="title"/>
          </p:nvPr>
        </p:nvSpPr>
        <p:spPr>
          <a:xfrm>
            <a:off x="228600" y="228600"/>
            <a:ext cx="6934200" cy="1219200"/>
          </a:xfrm>
          <a:solidFill>
            <a:srgbClr val="002060"/>
          </a:solidFill>
        </p:spPr>
        <p:txBody>
          <a:bodyPr>
            <a:normAutofit/>
          </a:bodyPr>
          <a:lstStyle/>
          <a:p>
            <a:pPr algn="ctr" eaLnBrk="1" hangingPunct="1"/>
            <a:r>
              <a:rPr lang="en-US" altLang="en-US" dirty="0">
                <a:latin typeface="Times New Roman" panose="02020603050405020304" pitchFamily="18" charset="0"/>
                <a:ea typeface="ＭＳ Ｐゴシック" panose="020B0600070205080204" pitchFamily="34" charset="-128"/>
              </a:rPr>
              <a:t>Classical Chamber Music </a:t>
            </a:r>
            <a:br>
              <a:rPr lang="en-US" altLang="en-US" dirty="0">
                <a:latin typeface="Times New Roman" panose="02020603050405020304" pitchFamily="18" charset="0"/>
                <a:ea typeface="ＭＳ Ｐゴシック" panose="020B0600070205080204" pitchFamily="34" charset="-128"/>
              </a:rPr>
            </a:br>
            <a:r>
              <a:rPr lang="en-US" altLang="en-US" sz="3200" dirty="0">
                <a:latin typeface="Times New Roman" panose="02020603050405020304" pitchFamily="18" charset="0"/>
                <a:ea typeface="ＭＳ Ｐゴシック" panose="020B0600070205080204" pitchFamily="34" charset="-128"/>
              </a:rPr>
              <a:t>Mozart and Chamber Music</a:t>
            </a:r>
          </a:p>
        </p:txBody>
      </p:sp>
      <p:sp>
        <p:nvSpPr>
          <p:cNvPr id="111619" name="Rectangle 6">
            <a:extLst>
              <a:ext uri="{FF2B5EF4-FFF2-40B4-BE49-F238E27FC236}">
                <a16:creationId xmlns:a16="http://schemas.microsoft.com/office/drawing/2014/main" id="{140B2718-4B73-23E2-13EF-E5A30791B739}"/>
              </a:ext>
            </a:extLst>
          </p:cNvPr>
          <p:cNvSpPr>
            <a:spLocks noChangeArrowheads="1"/>
          </p:cNvSpPr>
          <p:nvPr/>
        </p:nvSpPr>
        <p:spPr bwMode="auto">
          <a:xfrm>
            <a:off x="381000" y="2667000"/>
            <a:ext cx="7002463" cy="3081338"/>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buFontTx/>
              <a:buChar char="•"/>
            </a:pPr>
            <a:r>
              <a:rPr lang="en-US" altLang="en-US" sz="2800" b="1" dirty="0">
                <a:solidFill>
                  <a:srgbClr val="AB231F"/>
                </a:solidFill>
              </a:rPr>
              <a:t>  </a:t>
            </a:r>
            <a:r>
              <a:rPr lang="en-US" altLang="en-US" sz="2800" b="1" dirty="0"/>
              <a:t>Social Music: Divertimentos and serenades</a:t>
            </a:r>
            <a:endParaRPr lang="en-US" altLang="en-US" sz="2800" b="1" i="1" dirty="0"/>
          </a:p>
          <a:p>
            <a:pPr lvl="2" eaLnBrk="1" hangingPunct="1">
              <a:buFontTx/>
              <a:buChar char="•"/>
            </a:pPr>
            <a:endParaRPr lang="en-US" altLang="en-US" sz="2800" b="1" i="1" dirty="0"/>
          </a:p>
          <a:p>
            <a:pPr eaLnBrk="1" hangingPunct="1">
              <a:buFontTx/>
              <a:buChar char="•"/>
            </a:pPr>
            <a:r>
              <a:rPr lang="en-US" altLang="en-US" sz="2800" b="1" dirty="0"/>
              <a:t>  Chamber music</a:t>
            </a:r>
          </a:p>
          <a:p>
            <a:pPr lvl="1" eaLnBrk="1" hangingPunct="1">
              <a:buFontTx/>
              <a:buChar char="•"/>
            </a:pPr>
            <a:endParaRPr lang="en-US" altLang="en-US" sz="2800" b="1" dirty="0"/>
          </a:p>
          <a:p>
            <a:pPr eaLnBrk="1" hangingPunct="1">
              <a:buFontTx/>
              <a:buChar char="•"/>
            </a:pPr>
            <a:r>
              <a:rPr lang="en-US" altLang="en-US" sz="2800" b="1" dirty="0"/>
              <a:t>  Piano works</a:t>
            </a:r>
          </a:p>
          <a:p>
            <a:pPr eaLnBrk="1" hangingPunct="1"/>
            <a:endParaRPr lang="en-US" altLang="en-US" sz="2800" b="1" dirty="0"/>
          </a:p>
          <a:p>
            <a:pPr eaLnBrk="1" hangingPunct="1">
              <a:buFontTx/>
              <a:buChar char="•"/>
            </a:pPr>
            <a:r>
              <a:rPr lang="en-US" altLang="en-US" sz="2800" b="1" dirty="0"/>
              <a:t>  Symphonies</a:t>
            </a:r>
          </a:p>
        </p:txBody>
      </p:sp>
      <p:sp>
        <p:nvSpPr>
          <p:cNvPr id="111620" name="Rectangle 10">
            <a:extLst>
              <a:ext uri="{FF2B5EF4-FFF2-40B4-BE49-F238E27FC236}">
                <a16:creationId xmlns:a16="http://schemas.microsoft.com/office/drawing/2014/main" id="{F4B26C30-FA0A-9013-C365-88BB2DA2448E}"/>
              </a:ext>
            </a:extLst>
          </p:cNvPr>
          <p:cNvSpPr>
            <a:spLocks noChangeArrowheads="1"/>
          </p:cNvSpPr>
          <p:nvPr/>
        </p:nvSpPr>
        <p:spPr bwMode="auto">
          <a:xfrm>
            <a:off x="3581400" y="5334000"/>
            <a:ext cx="3340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a:hlinkClick r:id="rId3" action="ppaction://hlinkfile"/>
              </a:rPr>
              <a:t>Symphony No. 40 in G, K. 550, I</a:t>
            </a:r>
            <a:endParaRPr lang="en-US" altLang="en-US" sz="1800" b="1"/>
          </a:p>
        </p:txBody>
      </p:sp>
      <p:sp>
        <p:nvSpPr>
          <p:cNvPr id="111621" name="Rectangle 12">
            <a:extLst>
              <a:ext uri="{FF2B5EF4-FFF2-40B4-BE49-F238E27FC236}">
                <a16:creationId xmlns:a16="http://schemas.microsoft.com/office/drawing/2014/main" id="{3AAF1AD1-6E19-14D4-D3FB-62990F8826FF}"/>
              </a:ext>
            </a:extLst>
          </p:cNvPr>
          <p:cNvSpPr>
            <a:spLocks noChangeArrowheads="1"/>
          </p:cNvSpPr>
          <p:nvPr/>
        </p:nvSpPr>
        <p:spPr bwMode="auto">
          <a:xfrm>
            <a:off x="3505200" y="4419600"/>
            <a:ext cx="389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a:hlinkClick r:id="rId4" action="ppaction://hlinkfile"/>
              </a:rPr>
              <a:t>Piano Concerto No. 21 in C, K. 467, II</a:t>
            </a:r>
            <a:endParaRPr lang="en-US" altLang="en-US" sz="1800" b="1"/>
          </a:p>
        </p:txBody>
      </p:sp>
      <p:pic>
        <p:nvPicPr>
          <p:cNvPr id="111622" name="Picture 9">
            <a:extLst>
              <a:ext uri="{FF2B5EF4-FFF2-40B4-BE49-F238E27FC236}">
                <a16:creationId xmlns:a16="http://schemas.microsoft.com/office/drawing/2014/main" id="{ABB89870-2A01-0DB7-F43A-D1F2125C67F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53263" y="558799"/>
            <a:ext cx="1709737" cy="212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a:extLst>
              <a:ext uri="{FF2B5EF4-FFF2-40B4-BE49-F238E27FC236}">
                <a16:creationId xmlns:a16="http://schemas.microsoft.com/office/drawing/2014/main" id="{E5EA98F6-2872-9AF3-BEA0-B54AB8D94100}"/>
              </a:ext>
            </a:extLst>
          </p:cNvPr>
          <p:cNvSpPr>
            <a:spLocks noGrp="1" noChangeArrowheads="1"/>
          </p:cNvSpPr>
          <p:nvPr>
            <p:ph type="title"/>
          </p:nvPr>
        </p:nvSpPr>
        <p:spPr>
          <a:xfrm>
            <a:off x="76200" y="228600"/>
            <a:ext cx="8915400" cy="685800"/>
          </a:xfrm>
          <a:solidFill>
            <a:srgbClr val="002060"/>
          </a:solidFill>
        </p:spPr>
        <p:txBody>
          <a:bodyPr>
            <a:normAutofit fontScale="90000"/>
          </a:bodyPr>
          <a:lstStyle/>
          <a:p>
            <a:pPr algn="ctr" eaLnBrk="1" hangingPunct="1"/>
            <a:r>
              <a:rPr lang="en-US" altLang="en-US" dirty="0">
                <a:latin typeface="Times New Roman" panose="02020603050405020304" pitchFamily="18" charset="0"/>
                <a:ea typeface="ＭＳ Ｐゴシック" panose="020B0600070205080204" pitchFamily="34" charset="-128"/>
              </a:rPr>
              <a:t>Mozart:</a:t>
            </a:r>
            <a:r>
              <a:rPr lang="en-US" altLang="en-US" i="1" dirty="0">
                <a:latin typeface="Times New Roman" panose="02020603050405020304" pitchFamily="18" charset="0"/>
                <a:ea typeface="ＭＳ Ｐゴシック" panose="020B0600070205080204" pitchFamily="34" charset="-128"/>
              </a:rPr>
              <a:t> Eine </a:t>
            </a:r>
            <a:r>
              <a:rPr lang="en-US" altLang="en-US" i="1" dirty="0" err="1">
                <a:latin typeface="Times New Roman" panose="02020603050405020304" pitchFamily="18" charset="0"/>
                <a:ea typeface="ＭＳ Ｐゴシック" panose="020B0600070205080204" pitchFamily="34" charset="-128"/>
              </a:rPr>
              <a:t>kleine</a:t>
            </a:r>
            <a:r>
              <a:rPr lang="en-US" altLang="en-US" i="1" dirty="0">
                <a:latin typeface="Times New Roman" panose="02020603050405020304" pitchFamily="18" charset="0"/>
                <a:ea typeface="ＭＳ Ｐゴシック" panose="020B0600070205080204" pitchFamily="34" charset="-128"/>
              </a:rPr>
              <a:t> Nachtmusik</a:t>
            </a:r>
            <a:r>
              <a:rPr lang="en-US" altLang="en-US" dirty="0">
                <a:latin typeface="Times New Roman" panose="02020603050405020304" pitchFamily="18" charset="0"/>
                <a:ea typeface="ＭＳ Ｐゴシック" panose="020B0600070205080204" pitchFamily="34" charset="-128"/>
              </a:rPr>
              <a:t>, K. 525</a:t>
            </a:r>
          </a:p>
        </p:txBody>
      </p:sp>
      <p:sp>
        <p:nvSpPr>
          <p:cNvPr id="113666" name="Rectangle 3">
            <a:extLst>
              <a:ext uri="{FF2B5EF4-FFF2-40B4-BE49-F238E27FC236}">
                <a16:creationId xmlns:a16="http://schemas.microsoft.com/office/drawing/2014/main" id="{4532F6F6-B316-A546-B71B-D89D5516D4D8}"/>
              </a:ext>
            </a:extLst>
          </p:cNvPr>
          <p:cNvSpPr>
            <a:spLocks noGrp="1" noChangeArrowheads="1"/>
          </p:cNvSpPr>
          <p:nvPr>
            <p:ph idx="1"/>
          </p:nvPr>
        </p:nvSpPr>
        <p:spPr>
          <a:xfrm>
            <a:off x="1295400" y="1524000"/>
            <a:ext cx="3962400" cy="533400"/>
          </a:xfrm>
          <a:solidFill>
            <a:srgbClr val="002060"/>
          </a:solidFill>
        </p:spPr>
        <p:txBody>
          <a:bodyPr/>
          <a:lstStyle/>
          <a:p>
            <a:pPr marL="169863" indent="-169863" eaLnBrk="1" hangingPunct="1">
              <a:lnSpc>
                <a:spcPct val="90000"/>
              </a:lnSpc>
              <a:buFontTx/>
              <a:buNone/>
            </a:pPr>
            <a:r>
              <a:rPr lang="ja-JP" altLang="en-US">
                <a:latin typeface="Times New Roman" panose="02020603050405020304" pitchFamily="18"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A Little Night Music</a:t>
            </a:r>
            <a:r>
              <a:rPr lang="ja-JP" altLang="en-US">
                <a:latin typeface="Times New Roman" panose="02020603050405020304" pitchFamily="18" charset="0"/>
                <a:ea typeface="ＭＳ Ｐゴシック" panose="020B0600070205080204" pitchFamily="34" charset="-128"/>
              </a:rPr>
              <a:t>”</a:t>
            </a:r>
            <a:endParaRPr lang="en-US" altLang="ja-JP">
              <a:latin typeface="Times New Roman" panose="02020603050405020304" pitchFamily="18" charset="0"/>
              <a:ea typeface="ＭＳ Ｐゴシック" panose="020B0600070205080204" pitchFamily="34" charset="-128"/>
            </a:endParaRPr>
          </a:p>
          <a:p>
            <a:pPr marL="169863" indent="-169863" eaLnBrk="1" hangingPunct="1">
              <a:lnSpc>
                <a:spcPct val="90000"/>
              </a:lnSpc>
              <a:buFontTx/>
              <a:buNone/>
            </a:pPr>
            <a:endParaRPr lang="en-US" altLang="en-US">
              <a:latin typeface="Times New Roman" panose="02020603050405020304" pitchFamily="18" charset="0"/>
              <a:ea typeface="ＭＳ Ｐゴシック" panose="020B0600070205080204" pitchFamily="34" charset="-128"/>
            </a:endParaRPr>
          </a:p>
        </p:txBody>
      </p:sp>
      <p:sp>
        <p:nvSpPr>
          <p:cNvPr id="113668" name="Rectangle 6">
            <a:extLst>
              <a:ext uri="{FF2B5EF4-FFF2-40B4-BE49-F238E27FC236}">
                <a16:creationId xmlns:a16="http://schemas.microsoft.com/office/drawing/2014/main" id="{6CAFECE1-D55E-7FE3-4158-1FCBB9731068}"/>
              </a:ext>
            </a:extLst>
          </p:cNvPr>
          <p:cNvSpPr>
            <a:spLocks noChangeArrowheads="1"/>
          </p:cNvSpPr>
          <p:nvPr/>
        </p:nvSpPr>
        <p:spPr bwMode="auto">
          <a:xfrm>
            <a:off x="228600" y="2286000"/>
            <a:ext cx="8686800" cy="2308324"/>
          </a:xfrm>
          <a:prstGeom prst="rect">
            <a:avLst/>
          </a:prstGeom>
          <a:solidFill>
            <a:srgbClr val="002060"/>
          </a:solidFill>
          <a:ln>
            <a:no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buFont typeface="Arial" panose="020B0604020202020204" pitchFamily="34" charset="0"/>
              <a:buChar char="•"/>
            </a:pPr>
            <a:r>
              <a:rPr lang="en-US" altLang="en-US" dirty="0"/>
              <a:t>  One of the most famous chamber music works of the era</a:t>
            </a:r>
          </a:p>
          <a:p>
            <a:pPr eaLnBrk="1" hangingPunct="1">
              <a:buFont typeface="Arial" panose="020B0604020202020204" pitchFamily="34" charset="0"/>
              <a:buChar char="•"/>
            </a:pPr>
            <a:r>
              <a:rPr lang="en-US" altLang="en-US" dirty="0"/>
              <a:t>   Title literally means  </a:t>
            </a:r>
            <a:r>
              <a:rPr lang="ja-JP" altLang="en-US"/>
              <a:t>“</a:t>
            </a:r>
            <a:r>
              <a:rPr lang="en-US" altLang="ja-JP" dirty="0"/>
              <a:t>A Little Night Music</a:t>
            </a:r>
            <a:r>
              <a:rPr lang="ja-JP" altLang="en-US"/>
              <a:t>”</a:t>
            </a:r>
            <a:r>
              <a:rPr lang="en-US" altLang="ja-JP" dirty="0"/>
              <a:t>  </a:t>
            </a:r>
          </a:p>
          <a:p>
            <a:pPr eaLnBrk="1" hangingPunct="1">
              <a:buFont typeface="Arial" panose="020B0604020202020204" pitchFamily="34" charset="0"/>
              <a:buChar char="•"/>
            </a:pPr>
            <a:r>
              <a:rPr lang="en-US" altLang="en-US" dirty="0"/>
              <a:t>  Serenade for strings (written for a string quartet with an added double bass)</a:t>
            </a:r>
          </a:p>
          <a:p>
            <a:pPr eaLnBrk="1" hangingPunct="1">
              <a:buFont typeface="Arial" panose="020B0604020202020204" pitchFamily="34" charset="0"/>
              <a:buChar char="•"/>
            </a:pPr>
            <a:r>
              <a:rPr lang="en-US" altLang="en-US" dirty="0"/>
              <a:t>  Written for outdoor public performance </a:t>
            </a:r>
          </a:p>
          <a:p>
            <a:pPr eaLnBrk="1" hangingPunct="1">
              <a:buFont typeface="Arial" panose="020B0604020202020204" pitchFamily="34" charset="0"/>
              <a:buChar char="•"/>
            </a:pPr>
            <a:r>
              <a:rPr lang="en-US" altLang="en-US" dirty="0"/>
              <a:t>  Four movements (originally five)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a:extLst>
              <a:ext uri="{FF2B5EF4-FFF2-40B4-BE49-F238E27FC236}">
                <a16:creationId xmlns:a16="http://schemas.microsoft.com/office/drawing/2014/main" id="{FD5189B9-A966-504F-D9AB-7F3E7FBD2D2B}"/>
              </a:ext>
            </a:extLst>
          </p:cNvPr>
          <p:cNvSpPr>
            <a:spLocks noGrp="1" noChangeArrowheads="1"/>
          </p:cNvSpPr>
          <p:nvPr>
            <p:ph type="title"/>
          </p:nvPr>
        </p:nvSpPr>
        <p:spPr>
          <a:xfrm>
            <a:off x="76200" y="152400"/>
            <a:ext cx="8915400" cy="1143000"/>
          </a:xfrm>
          <a:solidFill>
            <a:srgbClr val="002060"/>
          </a:solidFill>
        </p:spPr>
        <p:txBody>
          <a:bodyPr/>
          <a:lstStyle/>
          <a:p>
            <a:pPr algn="ctr" eaLnBrk="1" hangingPunct="1"/>
            <a:r>
              <a:rPr lang="en-US" altLang="en-US" dirty="0">
                <a:latin typeface="Times New Roman" panose="02020603050405020304" pitchFamily="18" charset="0"/>
                <a:ea typeface="ＭＳ Ｐゴシック" panose="020B0600070205080204" pitchFamily="34" charset="-128"/>
              </a:rPr>
              <a:t>Mozart:</a:t>
            </a:r>
            <a:r>
              <a:rPr lang="en-US" altLang="en-US" i="1" dirty="0">
                <a:latin typeface="Times New Roman" panose="02020603050405020304" pitchFamily="18" charset="0"/>
                <a:ea typeface="ＭＳ Ｐゴシック" panose="020B0600070205080204" pitchFamily="34" charset="-128"/>
              </a:rPr>
              <a:t> Eine </a:t>
            </a:r>
            <a:r>
              <a:rPr lang="en-US" altLang="en-US" i="1" dirty="0" err="1">
                <a:latin typeface="Times New Roman" panose="02020603050405020304" pitchFamily="18" charset="0"/>
                <a:ea typeface="ＭＳ Ｐゴシック" panose="020B0600070205080204" pitchFamily="34" charset="-128"/>
              </a:rPr>
              <a:t>kleine</a:t>
            </a:r>
            <a:r>
              <a:rPr lang="en-US" altLang="en-US" i="1" dirty="0">
                <a:latin typeface="Times New Roman" panose="02020603050405020304" pitchFamily="18" charset="0"/>
                <a:ea typeface="ＭＳ Ｐゴシック" panose="020B0600070205080204" pitchFamily="34" charset="-128"/>
              </a:rPr>
              <a:t> Nachtmusik</a:t>
            </a:r>
            <a:r>
              <a:rPr lang="en-US" altLang="en-US" dirty="0">
                <a:latin typeface="Times New Roman" panose="02020603050405020304" pitchFamily="18" charset="0"/>
                <a:ea typeface="ＭＳ Ｐゴシック" panose="020B0600070205080204" pitchFamily="34" charset="-128"/>
              </a:rPr>
              <a:t>, K. 525 </a:t>
            </a:r>
            <a:r>
              <a:rPr lang="en-US" altLang="en-US" sz="3200" dirty="0">
                <a:latin typeface="Times New Roman" panose="02020603050405020304" pitchFamily="18" charset="0"/>
                <a:ea typeface="ＭＳ Ｐゴシック" panose="020B0600070205080204" pitchFamily="34" charset="-128"/>
              </a:rPr>
              <a:t>(Theme I)</a:t>
            </a:r>
            <a:r>
              <a:rPr lang="en-US" altLang="en-US" dirty="0">
                <a:latin typeface="Times New Roman" panose="02020603050405020304" pitchFamily="18" charset="0"/>
                <a:ea typeface="ＭＳ Ｐゴシック" panose="020B0600070205080204" pitchFamily="34" charset="-128"/>
              </a:rPr>
              <a:t> </a:t>
            </a:r>
          </a:p>
        </p:txBody>
      </p:sp>
      <p:pic>
        <p:nvPicPr>
          <p:cNvPr id="115715" name="Picture 5">
            <a:extLst>
              <a:ext uri="{FF2B5EF4-FFF2-40B4-BE49-F238E27FC236}">
                <a16:creationId xmlns:a16="http://schemas.microsoft.com/office/drawing/2014/main" id="{19306793-5484-68AC-AB54-C9772F968D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5738" b="35226"/>
          <a:stretch>
            <a:fillRect/>
          </a:stretch>
        </p:blipFill>
        <p:spPr bwMode="auto">
          <a:xfrm>
            <a:off x="869950" y="3055938"/>
            <a:ext cx="7664450" cy="159226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15716" name="Rectangle 6">
            <a:extLst>
              <a:ext uri="{FF2B5EF4-FFF2-40B4-BE49-F238E27FC236}">
                <a16:creationId xmlns:a16="http://schemas.microsoft.com/office/drawing/2014/main" id="{2DC79466-A188-D13B-B3ED-B37222001673}"/>
              </a:ext>
            </a:extLst>
          </p:cNvPr>
          <p:cNvSpPr>
            <a:spLocks noChangeArrowheads="1"/>
          </p:cNvSpPr>
          <p:nvPr/>
        </p:nvSpPr>
        <p:spPr bwMode="auto">
          <a:xfrm>
            <a:off x="2057400" y="2209800"/>
            <a:ext cx="1108790" cy="457200"/>
          </a:xfrm>
          <a:prstGeom prst="rect">
            <a:avLst/>
          </a:prstGeom>
          <a:solidFill>
            <a:srgbClr val="002060"/>
          </a:solidFill>
          <a:ln>
            <a:no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b="1" dirty="0"/>
              <a:t>Tempo</a:t>
            </a:r>
          </a:p>
        </p:txBody>
      </p:sp>
      <p:sp>
        <p:nvSpPr>
          <p:cNvPr id="115717" name="Rectangle 7">
            <a:extLst>
              <a:ext uri="{FF2B5EF4-FFF2-40B4-BE49-F238E27FC236}">
                <a16:creationId xmlns:a16="http://schemas.microsoft.com/office/drawing/2014/main" id="{AF2B48B5-973E-DA74-F3EF-048B5D16BF66}"/>
              </a:ext>
            </a:extLst>
          </p:cNvPr>
          <p:cNvSpPr>
            <a:spLocks noChangeArrowheads="1"/>
          </p:cNvSpPr>
          <p:nvPr/>
        </p:nvSpPr>
        <p:spPr bwMode="auto">
          <a:xfrm>
            <a:off x="457200" y="4724400"/>
            <a:ext cx="97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b="1">
                <a:solidFill>
                  <a:srgbClr val="AB231F"/>
                </a:solidFill>
              </a:rPr>
              <a:t>Meter</a:t>
            </a:r>
          </a:p>
        </p:txBody>
      </p:sp>
      <p:sp>
        <p:nvSpPr>
          <p:cNvPr id="115718" name="Rectangle 8">
            <a:extLst>
              <a:ext uri="{FF2B5EF4-FFF2-40B4-BE49-F238E27FC236}">
                <a16:creationId xmlns:a16="http://schemas.microsoft.com/office/drawing/2014/main" id="{8BD6F9A0-13E9-ACC2-72A1-88334E63C0D7}"/>
              </a:ext>
            </a:extLst>
          </p:cNvPr>
          <p:cNvSpPr>
            <a:spLocks noChangeArrowheads="1"/>
          </p:cNvSpPr>
          <p:nvPr/>
        </p:nvSpPr>
        <p:spPr bwMode="auto">
          <a:xfrm>
            <a:off x="3505200" y="2209800"/>
            <a:ext cx="2071688" cy="457200"/>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b="1" dirty="0"/>
              <a:t>Rocket</a:t>
            </a:r>
            <a:r>
              <a:rPr lang="en-US" altLang="en-US" b="1" dirty="0">
                <a:solidFill>
                  <a:srgbClr val="AB231F"/>
                </a:solidFill>
              </a:rPr>
              <a:t> </a:t>
            </a:r>
            <a:r>
              <a:rPr lang="en-US" altLang="en-US" b="1" dirty="0"/>
              <a:t>Theme</a:t>
            </a:r>
          </a:p>
        </p:txBody>
      </p:sp>
      <p:sp>
        <p:nvSpPr>
          <p:cNvPr id="115719" name="Rectangle 9">
            <a:extLst>
              <a:ext uri="{FF2B5EF4-FFF2-40B4-BE49-F238E27FC236}">
                <a16:creationId xmlns:a16="http://schemas.microsoft.com/office/drawing/2014/main" id="{98DE1A81-2261-6E75-2D1D-CD052B01A6E8}"/>
              </a:ext>
            </a:extLst>
          </p:cNvPr>
          <p:cNvSpPr>
            <a:spLocks noChangeArrowheads="1"/>
          </p:cNvSpPr>
          <p:nvPr/>
        </p:nvSpPr>
        <p:spPr bwMode="auto">
          <a:xfrm>
            <a:off x="3733800" y="4876800"/>
            <a:ext cx="2933700" cy="457200"/>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b="1"/>
              <a:t>Symmetrical Phrases</a:t>
            </a:r>
          </a:p>
        </p:txBody>
      </p:sp>
      <p:sp>
        <p:nvSpPr>
          <p:cNvPr id="115720" name="Rectangle 10">
            <a:extLst>
              <a:ext uri="{FF2B5EF4-FFF2-40B4-BE49-F238E27FC236}">
                <a16:creationId xmlns:a16="http://schemas.microsoft.com/office/drawing/2014/main" id="{495DB872-E4F1-85FF-B9F6-80747FCE04D1}"/>
              </a:ext>
            </a:extLst>
          </p:cNvPr>
          <p:cNvSpPr>
            <a:spLocks noChangeArrowheads="1"/>
          </p:cNvSpPr>
          <p:nvPr/>
        </p:nvSpPr>
        <p:spPr bwMode="auto">
          <a:xfrm>
            <a:off x="166688" y="2209800"/>
            <a:ext cx="1655762" cy="830997"/>
          </a:xfrm>
          <a:prstGeom prst="rect">
            <a:avLst/>
          </a:prstGeom>
          <a:solidFill>
            <a:srgbClr val="002060"/>
          </a:solid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b="1" dirty="0"/>
              <a:t>Key</a:t>
            </a:r>
          </a:p>
          <a:p>
            <a:pPr eaLnBrk="1" hangingPunct="1"/>
            <a:r>
              <a:rPr lang="en-US" altLang="en-US" b="1" dirty="0"/>
              <a:t>Signature</a:t>
            </a:r>
          </a:p>
        </p:txBody>
      </p:sp>
      <p:sp>
        <p:nvSpPr>
          <p:cNvPr id="115721" name="Oval 11">
            <a:extLst>
              <a:ext uri="{FF2B5EF4-FFF2-40B4-BE49-F238E27FC236}">
                <a16:creationId xmlns:a16="http://schemas.microsoft.com/office/drawing/2014/main" id="{8A417ED5-8508-F39A-4141-7277668D28D7}"/>
              </a:ext>
            </a:extLst>
          </p:cNvPr>
          <p:cNvSpPr>
            <a:spLocks noChangeArrowheads="1"/>
          </p:cNvSpPr>
          <p:nvPr/>
        </p:nvSpPr>
        <p:spPr bwMode="auto">
          <a:xfrm>
            <a:off x="1371600" y="3352800"/>
            <a:ext cx="381000" cy="5334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15722" name="Oval 12">
            <a:extLst>
              <a:ext uri="{FF2B5EF4-FFF2-40B4-BE49-F238E27FC236}">
                <a16:creationId xmlns:a16="http://schemas.microsoft.com/office/drawing/2014/main" id="{08A3871C-FEB4-2CC4-4129-3E57D2D63163}"/>
              </a:ext>
            </a:extLst>
          </p:cNvPr>
          <p:cNvSpPr>
            <a:spLocks noChangeArrowheads="1"/>
          </p:cNvSpPr>
          <p:nvPr/>
        </p:nvSpPr>
        <p:spPr bwMode="auto">
          <a:xfrm rot="3005587">
            <a:off x="3777457" y="2944019"/>
            <a:ext cx="709612" cy="123825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15723" name="Oval 13">
            <a:extLst>
              <a:ext uri="{FF2B5EF4-FFF2-40B4-BE49-F238E27FC236}">
                <a16:creationId xmlns:a16="http://schemas.microsoft.com/office/drawing/2014/main" id="{92811C51-76C4-DA03-293C-E6C51A3D1D8B}"/>
              </a:ext>
            </a:extLst>
          </p:cNvPr>
          <p:cNvSpPr>
            <a:spLocks noChangeArrowheads="1"/>
          </p:cNvSpPr>
          <p:nvPr/>
        </p:nvSpPr>
        <p:spPr bwMode="auto">
          <a:xfrm>
            <a:off x="1676400" y="3733800"/>
            <a:ext cx="304800" cy="3810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15724" name="Oval 14">
            <a:extLst>
              <a:ext uri="{FF2B5EF4-FFF2-40B4-BE49-F238E27FC236}">
                <a16:creationId xmlns:a16="http://schemas.microsoft.com/office/drawing/2014/main" id="{56CCE715-90CC-943C-1E70-36E16F603D5F}"/>
              </a:ext>
            </a:extLst>
          </p:cNvPr>
          <p:cNvSpPr>
            <a:spLocks noChangeArrowheads="1"/>
          </p:cNvSpPr>
          <p:nvPr/>
        </p:nvSpPr>
        <p:spPr bwMode="auto">
          <a:xfrm>
            <a:off x="1600200" y="2971800"/>
            <a:ext cx="1066800" cy="4572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15725" name="Line 15">
            <a:extLst>
              <a:ext uri="{FF2B5EF4-FFF2-40B4-BE49-F238E27FC236}">
                <a16:creationId xmlns:a16="http://schemas.microsoft.com/office/drawing/2014/main" id="{E22EFD91-D4B5-6054-252E-85B90022AF6B}"/>
              </a:ext>
            </a:extLst>
          </p:cNvPr>
          <p:cNvSpPr>
            <a:spLocks noChangeShapeType="1"/>
          </p:cNvSpPr>
          <p:nvPr/>
        </p:nvSpPr>
        <p:spPr bwMode="auto">
          <a:xfrm>
            <a:off x="914400" y="2971800"/>
            <a:ext cx="533400" cy="3810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5726" name="Line 17">
            <a:extLst>
              <a:ext uri="{FF2B5EF4-FFF2-40B4-BE49-F238E27FC236}">
                <a16:creationId xmlns:a16="http://schemas.microsoft.com/office/drawing/2014/main" id="{7D42CB24-BA6D-2D41-A0C2-E25787B74C44}"/>
              </a:ext>
            </a:extLst>
          </p:cNvPr>
          <p:cNvSpPr>
            <a:spLocks noChangeShapeType="1"/>
          </p:cNvSpPr>
          <p:nvPr/>
        </p:nvSpPr>
        <p:spPr bwMode="auto">
          <a:xfrm flipH="1">
            <a:off x="4343400" y="2590800"/>
            <a:ext cx="152400" cy="4572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5727" name="Line 18">
            <a:extLst>
              <a:ext uri="{FF2B5EF4-FFF2-40B4-BE49-F238E27FC236}">
                <a16:creationId xmlns:a16="http://schemas.microsoft.com/office/drawing/2014/main" id="{7BEA8431-C24D-DA4F-A310-2945AAF9727F}"/>
              </a:ext>
            </a:extLst>
          </p:cNvPr>
          <p:cNvSpPr>
            <a:spLocks noChangeShapeType="1"/>
          </p:cNvSpPr>
          <p:nvPr/>
        </p:nvSpPr>
        <p:spPr bwMode="auto">
          <a:xfrm>
            <a:off x="2057400" y="2667000"/>
            <a:ext cx="76200" cy="304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5728" name="Line 19">
            <a:extLst>
              <a:ext uri="{FF2B5EF4-FFF2-40B4-BE49-F238E27FC236}">
                <a16:creationId xmlns:a16="http://schemas.microsoft.com/office/drawing/2014/main" id="{8630740A-B43C-0D10-EBBD-8772C3AB2F29}"/>
              </a:ext>
            </a:extLst>
          </p:cNvPr>
          <p:cNvSpPr>
            <a:spLocks noChangeShapeType="1"/>
          </p:cNvSpPr>
          <p:nvPr/>
        </p:nvSpPr>
        <p:spPr bwMode="auto">
          <a:xfrm flipV="1">
            <a:off x="914400" y="4114800"/>
            <a:ext cx="914400" cy="685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5729" name="AutoShape 20">
            <a:extLst>
              <a:ext uri="{FF2B5EF4-FFF2-40B4-BE49-F238E27FC236}">
                <a16:creationId xmlns:a16="http://schemas.microsoft.com/office/drawing/2014/main" id="{64BC26E6-802E-2E1C-E701-C1E43B307199}"/>
              </a:ext>
            </a:extLst>
          </p:cNvPr>
          <p:cNvSpPr>
            <a:spLocks/>
          </p:cNvSpPr>
          <p:nvPr/>
        </p:nvSpPr>
        <p:spPr bwMode="auto">
          <a:xfrm rot="-5400000">
            <a:off x="3390900" y="3390900"/>
            <a:ext cx="152400" cy="2819400"/>
          </a:xfrm>
          <a:prstGeom prst="leftBracket">
            <a:avLst>
              <a:gd name="adj" fmla="val 154167"/>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15730" name="AutoShape 21">
            <a:extLst>
              <a:ext uri="{FF2B5EF4-FFF2-40B4-BE49-F238E27FC236}">
                <a16:creationId xmlns:a16="http://schemas.microsoft.com/office/drawing/2014/main" id="{B284C516-46CE-B546-33F3-E6B57B229A7B}"/>
              </a:ext>
            </a:extLst>
          </p:cNvPr>
          <p:cNvSpPr>
            <a:spLocks/>
          </p:cNvSpPr>
          <p:nvPr/>
        </p:nvSpPr>
        <p:spPr bwMode="auto">
          <a:xfrm rot="-5400000">
            <a:off x="6553200" y="3124200"/>
            <a:ext cx="152400" cy="3352800"/>
          </a:xfrm>
          <a:prstGeom prst="leftBracket">
            <a:avLst>
              <a:gd name="adj" fmla="val 183333"/>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15731" name="Rectangle 22">
            <a:extLst>
              <a:ext uri="{FF2B5EF4-FFF2-40B4-BE49-F238E27FC236}">
                <a16:creationId xmlns:a16="http://schemas.microsoft.com/office/drawing/2014/main" id="{B2257D7B-9916-364F-3B35-E3037ED2DED0}"/>
              </a:ext>
            </a:extLst>
          </p:cNvPr>
          <p:cNvSpPr>
            <a:spLocks noChangeArrowheads="1"/>
          </p:cNvSpPr>
          <p:nvPr/>
        </p:nvSpPr>
        <p:spPr bwMode="auto">
          <a:xfrm>
            <a:off x="914400" y="5484813"/>
            <a:ext cx="2546350" cy="457200"/>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b="1" dirty="0"/>
              <a:t>Dynamic</a:t>
            </a:r>
            <a:r>
              <a:rPr lang="en-US" altLang="en-US" b="1" dirty="0">
                <a:solidFill>
                  <a:srgbClr val="AB231F"/>
                </a:solidFill>
              </a:rPr>
              <a:t> </a:t>
            </a:r>
            <a:r>
              <a:rPr lang="en-US" altLang="en-US" b="1" dirty="0"/>
              <a:t>marking</a:t>
            </a:r>
          </a:p>
        </p:txBody>
      </p:sp>
      <p:sp>
        <p:nvSpPr>
          <p:cNvPr id="115732" name="Oval 23">
            <a:extLst>
              <a:ext uri="{FF2B5EF4-FFF2-40B4-BE49-F238E27FC236}">
                <a16:creationId xmlns:a16="http://schemas.microsoft.com/office/drawing/2014/main" id="{F9FC11C3-2AF5-7C47-6311-D5D861A5F306}"/>
              </a:ext>
            </a:extLst>
          </p:cNvPr>
          <p:cNvSpPr>
            <a:spLocks noChangeArrowheads="1"/>
          </p:cNvSpPr>
          <p:nvPr/>
        </p:nvSpPr>
        <p:spPr bwMode="auto">
          <a:xfrm>
            <a:off x="1905000" y="4191000"/>
            <a:ext cx="457200" cy="4572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15733" name="Line 25">
            <a:extLst>
              <a:ext uri="{FF2B5EF4-FFF2-40B4-BE49-F238E27FC236}">
                <a16:creationId xmlns:a16="http://schemas.microsoft.com/office/drawing/2014/main" id="{78143A42-8318-96ED-6B52-71C757C92091}"/>
              </a:ext>
            </a:extLst>
          </p:cNvPr>
          <p:cNvSpPr>
            <a:spLocks noChangeShapeType="1"/>
          </p:cNvSpPr>
          <p:nvPr/>
        </p:nvSpPr>
        <p:spPr bwMode="auto">
          <a:xfrm flipH="1">
            <a:off x="1600200" y="4648200"/>
            <a:ext cx="381000" cy="990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a:extLst>
              <a:ext uri="{FF2B5EF4-FFF2-40B4-BE49-F238E27FC236}">
                <a16:creationId xmlns:a16="http://schemas.microsoft.com/office/drawing/2014/main" id="{A53DB848-7CD6-EEB9-9B21-87ED50ACB8D8}"/>
              </a:ext>
            </a:extLst>
          </p:cNvPr>
          <p:cNvSpPr>
            <a:spLocks noGrp="1" noChangeArrowheads="1"/>
          </p:cNvSpPr>
          <p:nvPr>
            <p:ph type="title"/>
          </p:nvPr>
        </p:nvSpPr>
        <p:spPr>
          <a:xfrm>
            <a:off x="0" y="228600"/>
            <a:ext cx="9144000" cy="1143000"/>
          </a:xfrm>
          <a:solidFill>
            <a:srgbClr val="002060"/>
          </a:solidFill>
        </p:spPr>
        <p:txBody>
          <a:bodyPr>
            <a:normAutofit/>
          </a:bodyPr>
          <a:lstStyle/>
          <a:p>
            <a:pPr algn="ctr" eaLnBrk="1" hangingPunct="1"/>
            <a:r>
              <a:rPr lang="en-US" altLang="en-US" sz="3200" dirty="0">
                <a:latin typeface="Times New Roman" panose="02020603050405020304" pitchFamily="18" charset="0"/>
                <a:ea typeface="ＭＳ Ｐゴシック" panose="020B0600070205080204" pitchFamily="34" charset="-128"/>
              </a:rPr>
              <a:t>Mozart:</a:t>
            </a:r>
            <a:r>
              <a:rPr lang="en-US" altLang="en-US" sz="3200" i="1" dirty="0">
                <a:latin typeface="Times New Roman" panose="02020603050405020304" pitchFamily="18" charset="0"/>
                <a:ea typeface="ＭＳ Ｐゴシック" panose="020B0600070205080204" pitchFamily="34" charset="-128"/>
              </a:rPr>
              <a:t> Eine </a:t>
            </a:r>
            <a:r>
              <a:rPr lang="en-US" altLang="en-US" sz="3200" i="1" dirty="0" err="1">
                <a:latin typeface="Times New Roman" panose="02020603050405020304" pitchFamily="18" charset="0"/>
                <a:ea typeface="ＭＳ Ｐゴシック" panose="020B0600070205080204" pitchFamily="34" charset="-128"/>
              </a:rPr>
              <a:t>kleine</a:t>
            </a:r>
            <a:r>
              <a:rPr lang="en-US" altLang="en-US" sz="3200" i="1" dirty="0">
                <a:latin typeface="Times New Roman" panose="02020603050405020304" pitchFamily="18" charset="0"/>
                <a:ea typeface="ＭＳ Ｐゴシック" panose="020B0600070205080204" pitchFamily="34" charset="-128"/>
              </a:rPr>
              <a:t> Nachtmusik</a:t>
            </a:r>
            <a:r>
              <a:rPr lang="en-US" altLang="en-US" sz="3200" dirty="0">
                <a:latin typeface="Times New Roman" panose="02020603050405020304" pitchFamily="18" charset="0"/>
                <a:ea typeface="ＭＳ Ｐゴシック" panose="020B0600070205080204" pitchFamily="34" charset="-128"/>
              </a:rPr>
              <a:t>, K. 525</a:t>
            </a:r>
          </a:p>
        </p:txBody>
      </p:sp>
      <p:sp>
        <p:nvSpPr>
          <p:cNvPr id="117762" name="Rectangle 5">
            <a:extLst>
              <a:ext uri="{FF2B5EF4-FFF2-40B4-BE49-F238E27FC236}">
                <a16:creationId xmlns:a16="http://schemas.microsoft.com/office/drawing/2014/main" id="{1A42694C-FF89-48C5-EB9E-49A9A8944A44}"/>
              </a:ext>
            </a:extLst>
          </p:cNvPr>
          <p:cNvSpPr>
            <a:spLocks noGrp="1" noChangeArrowheads="1"/>
          </p:cNvSpPr>
          <p:nvPr>
            <p:ph idx="1"/>
          </p:nvPr>
        </p:nvSpPr>
        <p:spPr>
          <a:xfrm>
            <a:off x="685800" y="2133600"/>
            <a:ext cx="7772400" cy="3733800"/>
          </a:xfrm>
          <a:solidFill>
            <a:srgbClr val="002060"/>
          </a:solidFill>
        </p:spPr>
        <p:txBody>
          <a:bodyPr/>
          <a:lstStyle/>
          <a:p>
            <a:pPr eaLnBrk="1" hangingPunct="1">
              <a:buFontTx/>
              <a:buNone/>
            </a:pPr>
            <a:r>
              <a:rPr lang="en-US" altLang="en-US" dirty="0">
                <a:latin typeface="Times New Roman" panose="02020603050405020304" pitchFamily="18" charset="0"/>
                <a:ea typeface="ＭＳ Ｐゴシック" panose="020B0600070205080204" pitchFamily="34" charset="-128"/>
              </a:rPr>
              <a:t>II: Romanza, Andante (walking pace), in C major</a:t>
            </a:r>
            <a:br>
              <a:rPr lang="en-US" altLang="en-US" dirty="0">
                <a:latin typeface="Times New Roman" panose="02020603050405020304" pitchFamily="18" charset="0"/>
                <a:ea typeface="ＭＳ Ｐゴシック" panose="020B0600070205080204" pitchFamily="34" charset="-128"/>
              </a:rPr>
            </a:br>
            <a:r>
              <a:rPr lang="en-US" altLang="en-US" dirty="0">
                <a:latin typeface="Times New Roman" panose="02020603050405020304" pitchFamily="18" charset="0"/>
                <a:ea typeface="ＭＳ Ｐゴシック" panose="020B0600070205080204" pitchFamily="34" charset="-128"/>
              </a:rPr>
              <a:t>	Rondo-like structure</a:t>
            </a:r>
          </a:p>
          <a:p>
            <a:pPr eaLnBrk="1" hangingPunct="1">
              <a:buFontTx/>
              <a:buNone/>
            </a:pPr>
            <a:r>
              <a:rPr lang="en-US" altLang="en-US" dirty="0">
                <a:latin typeface="Times New Roman" panose="02020603050405020304" pitchFamily="18" charset="0"/>
                <a:ea typeface="ＭＳ Ｐゴシック" panose="020B0600070205080204" pitchFamily="34" charset="-128"/>
              </a:rPr>
              <a:t>III: Allegretto, in G major</a:t>
            </a:r>
            <a:br>
              <a:rPr lang="en-US" altLang="en-US" dirty="0">
                <a:latin typeface="Times New Roman" panose="02020603050405020304" pitchFamily="18" charset="0"/>
                <a:ea typeface="ＭＳ Ｐゴシック" panose="020B0600070205080204" pitchFamily="34" charset="-128"/>
              </a:rPr>
            </a:br>
            <a:r>
              <a:rPr lang="en-US" altLang="en-US" dirty="0">
                <a:latin typeface="Times New Roman" panose="02020603050405020304" pitchFamily="18" charset="0"/>
                <a:ea typeface="ＭＳ Ｐゴシック" panose="020B0600070205080204" pitchFamily="34" charset="-128"/>
              </a:rPr>
              <a:t>	Minuet and trio form</a:t>
            </a:r>
          </a:p>
          <a:p>
            <a:pPr eaLnBrk="1" hangingPunct="1">
              <a:buFontTx/>
              <a:buNone/>
            </a:pPr>
            <a:r>
              <a:rPr lang="en-US" altLang="en-US" dirty="0">
                <a:latin typeface="Times New Roman" panose="02020603050405020304" pitchFamily="18" charset="0"/>
                <a:ea typeface="ＭＳ Ｐゴシック" panose="020B0600070205080204" pitchFamily="34" charset="-128"/>
              </a:rPr>
              <a:t>IV: Allegro in G major</a:t>
            </a:r>
            <a:br>
              <a:rPr lang="en-US" altLang="en-US" dirty="0">
                <a:latin typeface="Times New Roman" panose="02020603050405020304" pitchFamily="18" charset="0"/>
                <a:ea typeface="ＭＳ Ｐゴシック" panose="020B0600070205080204" pitchFamily="34" charset="-128"/>
              </a:rPr>
            </a:br>
            <a:r>
              <a:rPr lang="en-US" altLang="en-US" dirty="0">
                <a:latin typeface="Times New Roman" panose="02020603050405020304" pitchFamily="18" charset="0"/>
                <a:ea typeface="ＭＳ Ｐゴシック" panose="020B0600070205080204" pitchFamily="34" charset="-128"/>
              </a:rPr>
              <a:t>	Sonata-rondo form (hybrid form)</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a:extLst>
              <a:ext uri="{FF2B5EF4-FFF2-40B4-BE49-F238E27FC236}">
                <a16:creationId xmlns:a16="http://schemas.microsoft.com/office/drawing/2014/main" id="{29F3BE29-F7DB-2562-40DA-BE34398BD6D3}"/>
              </a:ext>
            </a:extLst>
          </p:cNvPr>
          <p:cNvSpPr>
            <a:spLocks noGrp="1" noChangeArrowheads="1"/>
          </p:cNvSpPr>
          <p:nvPr>
            <p:ph type="title"/>
          </p:nvPr>
        </p:nvSpPr>
        <p:spPr>
          <a:xfrm>
            <a:off x="152400" y="0"/>
            <a:ext cx="8915400" cy="1219200"/>
          </a:xfrm>
          <a:solidFill>
            <a:srgbClr val="002060"/>
          </a:solidFill>
        </p:spPr>
        <p:txBody>
          <a:bodyPr/>
          <a:lstStyle/>
          <a:p>
            <a:pPr algn="ctr" eaLnBrk="1" hangingPunct="1"/>
            <a:r>
              <a:rPr lang="en-US" altLang="en-US" dirty="0">
                <a:latin typeface="Times New Roman" panose="02020603050405020304" pitchFamily="18" charset="0"/>
                <a:ea typeface="ＭＳ Ｐゴシック" panose="020B0600070205080204" pitchFamily="34" charset="-128"/>
              </a:rPr>
              <a:t> The Classical Symphony </a:t>
            </a:r>
          </a:p>
        </p:txBody>
      </p:sp>
      <p:sp>
        <p:nvSpPr>
          <p:cNvPr id="130051" name="Rectangle 5">
            <a:extLst>
              <a:ext uri="{FF2B5EF4-FFF2-40B4-BE49-F238E27FC236}">
                <a16:creationId xmlns:a16="http://schemas.microsoft.com/office/drawing/2014/main" id="{AF130EAE-DC7B-A8B9-6C7A-E254B6523CB3}"/>
              </a:ext>
            </a:extLst>
          </p:cNvPr>
          <p:cNvSpPr>
            <a:spLocks noChangeArrowheads="1"/>
          </p:cNvSpPr>
          <p:nvPr/>
        </p:nvSpPr>
        <p:spPr bwMode="auto">
          <a:xfrm>
            <a:off x="4495800" y="1600200"/>
            <a:ext cx="4343400" cy="3046988"/>
          </a:xfrm>
          <a:prstGeom prst="rect">
            <a:avLst/>
          </a:prstGeom>
          <a:solidFill>
            <a:srgbClr val="002060"/>
          </a:solidFill>
          <a:ln>
            <a:no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ja-JP" altLang="en-US" b="1" i="1"/>
              <a:t>“</a:t>
            </a:r>
            <a:r>
              <a:rPr lang="en-US" altLang="ja-JP" b="1" i="1" dirty="0"/>
              <a:t>I frequently compare a symphony with a novel in which the themes are characters. After we have made their acquaintance, we follow their evolution, the unfolding of their psychology.</a:t>
            </a:r>
            <a:r>
              <a:rPr lang="ja-JP" altLang="en-US" b="1" i="1"/>
              <a:t>”</a:t>
            </a:r>
            <a:endParaRPr lang="en-US" altLang="ja-JP" b="1" i="1" dirty="0"/>
          </a:p>
          <a:p>
            <a:pPr eaLnBrk="1" hangingPunct="1"/>
            <a:r>
              <a:rPr lang="en-US" altLang="en-US" b="1" dirty="0"/>
              <a:t>            — Arthur Honegger</a:t>
            </a:r>
          </a:p>
        </p:txBody>
      </p:sp>
      <p:pic>
        <p:nvPicPr>
          <p:cNvPr id="130052" name="Picture 6">
            <a:extLst>
              <a:ext uri="{FF2B5EF4-FFF2-40B4-BE49-F238E27FC236}">
                <a16:creationId xmlns:a16="http://schemas.microsoft.com/office/drawing/2014/main" id="{AD88FE46-AD22-509D-3088-4E02F5D59B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4191000" cy="3886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a:extLst>
              <a:ext uri="{FF2B5EF4-FFF2-40B4-BE49-F238E27FC236}">
                <a16:creationId xmlns:a16="http://schemas.microsoft.com/office/drawing/2014/main" id="{A2092C06-D8CD-03DA-2211-B5BFF396D612}"/>
              </a:ext>
            </a:extLst>
          </p:cNvPr>
          <p:cNvSpPr>
            <a:spLocks noGrp="1" noChangeArrowheads="1"/>
          </p:cNvSpPr>
          <p:nvPr>
            <p:ph type="title"/>
          </p:nvPr>
        </p:nvSpPr>
        <p:spPr>
          <a:xfrm>
            <a:off x="304800" y="228600"/>
            <a:ext cx="8458200" cy="1143000"/>
          </a:xfrm>
          <a:solidFill>
            <a:srgbClr val="002060"/>
          </a:solidFill>
        </p:spPr>
        <p:txBody>
          <a:bodyPr/>
          <a:lstStyle/>
          <a:p>
            <a:pPr algn="ctr" eaLnBrk="1" hangingPunct="1"/>
            <a:r>
              <a:rPr lang="en-US" altLang="en-US" dirty="0">
                <a:solidFill>
                  <a:srgbClr val="000000"/>
                </a:solidFill>
                <a:latin typeface="Times New Roman" panose="02020603050405020304" pitchFamily="18" charset="0"/>
                <a:ea typeface="ＭＳ Ｐゴシック" panose="020B0600070205080204" pitchFamily="34" charset="-128"/>
              </a:rPr>
              <a:t>  </a:t>
            </a:r>
            <a:r>
              <a:rPr lang="en-US" altLang="en-US" dirty="0">
                <a:latin typeface="Times New Roman" panose="02020603050405020304" pitchFamily="18" charset="0"/>
                <a:ea typeface="ＭＳ Ｐゴシック" panose="020B0600070205080204" pitchFamily="34" charset="-128"/>
              </a:rPr>
              <a:t>The Classical Symphony</a:t>
            </a:r>
            <a:br>
              <a:rPr lang="en-US" altLang="en-US" dirty="0">
                <a:latin typeface="Times New Roman" panose="02020603050405020304" pitchFamily="18" charset="0"/>
                <a:ea typeface="ＭＳ Ｐゴシック" panose="020B0600070205080204" pitchFamily="34" charset="-128"/>
              </a:rPr>
            </a:br>
            <a:r>
              <a:rPr lang="en-US" altLang="en-US" sz="3200" dirty="0">
                <a:latin typeface="Times New Roman" panose="02020603050405020304" pitchFamily="18" charset="0"/>
                <a:ea typeface="ＭＳ Ｐゴシック" panose="020B0600070205080204" pitchFamily="34" charset="-128"/>
              </a:rPr>
              <a:t>Historical Background</a:t>
            </a:r>
            <a:r>
              <a:rPr lang="en-US" altLang="en-US" dirty="0">
                <a:latin typeface="Times New Roman" panose="02020603050405020304" pitchFamily="18" charset="0"/>
                <a:ea typeface="ＭＳ Ｐゴシック" panose="020B0600070205080204" pitchFamily="34" charset="-128"/>
              </a:rPr>
              <a:t> </a:t>
            </a:r>
          </a:p>
        </p:txBody>
      </p:sp>
      <p:sp>
        <p:nvSpPr>
          <p:cNvPr id="132098" name="Rectangle 3">
            <a:extLst>
              <a:ext uri="{FF2B5EF4-FFF2-40B4-BE49-F238E27FC236}">
                <a16:creationId xmlns:a16="http://schemas.microsoft.com/office/drawing/2014/main" id="{EBCE2397-7DEC-EA46-8AC5-ED9FE0612C62}"/>
              </a:ext>
            </a:extLst>
          </p:cNvPr>
          <p:cNvSpPr>
            <a:spLocks noGrp="1" noChangeArrowheads="1"/>
          </p:cNvSpPr>
          <p:nvPr>
            <p:ph idx="1"/>
          </p:nvPr>
        </p:nvSpPr>
        <p:spPr>
          <a:xfrm>
            <a:off x="381000" y="1981200"/>
            <a:ext cx="4419600" cy="2362200"/>
          </a:xfrm>
          <a:solidFill>
            <a:srgbClr val="002060"/>
          </a:solidFill>
        </p:spPr>
        <p:txBody>
          <a:bodyPr/>
          <a:lstStyle/>
          <a:p>
            <a:pPr marL="466725" indent="-466725" eaLnBrk="1" hangingPunct="1">
              <a:lnSpc>
                <a:spcPct val="70000"/>
              </a:lnSpc>
              <a:buFontTx/>
              <a:buNone/>
            </a:pPr>
            <a:r>
              <a:rPr lang="en-US" altLang="en-US" sz="3600" dirty="0">
                <a:latin typeface="Times New Roman" panose="02020603050405020304" pitchFamily="18" charset="0"/>
                <a:ea typeface="ＭＳ Ｐゴシック" panose="020B0600070205080204" pitchFamily="34" charset="-128"/>
              </a:rPr>
              <a:t>Historical background</a:t>
            </a:r>
          </a:p>
          <a:p>
            <a:pPr marL="466725" indent="-466725" eaLnBrk="1" hangingPunct="1">
              <a:lnSpc>
                <a:spcPct val="70000"/>
              </a:lnSpc>
            </a:pPr>
            <a:r>
              <a:rPr lang="en-US" altLang="en-US" sz="2000" dirty="0">
                <a:latin typeface="Times New Roman" panose="02020603050405020304" pitchFamily="18" charset="0"/>
                <a:ea typeface="ＭＳ Ｐゴシック" panose="020B0600070205080204" pitchFamily="34" charset="-128"/>
              </a:rPr>
              <a:t>Origins in Italian opera overture </a:t>
            </a:r>
          </a:p>
          <a:p>
            <a:pPr marL="1485900" lvl="1" eaLnBrk="1" hangingPunct="1">
              <a:lnSpc>
                <a:spcPct val="70000"/>
              </a:lnSpc>
            </a:pPr>
            <a:r>
              <a:rPr lang="en-US" altLang="en-US" sz="1700" dirty="0">
                <a:latin typeface="Times New Roman" panose="02020603050405020304" pitchFamily="18" charset="0"/>
                <a:ea typeface="ＭＳ Ｐゴシック" panose="020B0600070205080204" pitchFamily="34" charset="-128"/>
              </a:rPr>
              <a:t>Three-part form</a:t>
            </a:r>
          </a:p>
          <a:p>
            <a:pPr marL="466725" indent="-466725" eaLnBrk="1" hangingPunct="1">
              <a:lnSpc>
                <a:spcPct val="70000"/>
              </a:lnSpc>
            </a:pPr>
            <a:r>
              <a:rPr lang="en-US" altLang="en-US" sz="2000" dirty="0">
                <a:latin typeface="Times New Roman" panose="02020603050405020304" pitchFamily="18" charset="0"/>
                <a:ea typeface="ＭＳ Ｐゴシック" panose="020B0600070205080204" pitchFamily="34" charset="-128"/>
              </a:rPr>
              <a:t>Standard ideas, including </a:t>
            </a:r>
            <a:r>
              <a:rPr lang="ja-JP" altLang="en-US" sz="2000">
                <a:latin typeface="Times New Roman" panose="02020603050405020304" pitchFamily="18" charset="0"/>
                <a:ea typeface="ＭＳ Ｐゴシック" panose="020B0600070205080204" pitchFamily="34" charset="-128"/>
              </a:rPr>
              <a:t>“</a:t>
            </a:r>
            <a:r>
              <a:rPr lang="en-US" altLang="ja-JP" sz="2000" dirty="0">
                <a:latin typeface="Times New Roman" panose="02020603050405020304" pitchFamily="18" charset="0"/>
                <a:ea typeface="ＭＳ Ｐゴシック" panose="020B0600070205080204" pitchFamily="34" charset="-128"/>
              </a:rPr>
              <a:t>Mannheim</a:t>
            </a:r>
            <a:r>
              <a:rPr lang="ja-JP" altLang="en-US" sz="2000">
                <a:latin typeface="Times New Roman" panose="02020603050405020304" pitchFamily="18" charset="0"/>
                <a:ea typeface="ＭＳ Ｐゴシック" panose="020B0600070205080204" pitchFamily="34" charset="-128"/>
              </a:rPr>
              <a:t>”</a:t>
            </a:r>
            <a:r>
              <a:rPr lang="en-US" altLang="ja-JP" sz="2000" dirty="0">
                <a:latin typeface="Times New Roman" panose="02020603050405020304" pitchFamily="18" charset="0"/>
                <a:ea typeface="ＭＳ Ｐゴシック" panose="020B0600070205080204" pitchFamily="34" charset="-128"/>
              </a:rPr>
              <a:t> traits</a:t>
            </a:r>
          </a:p>
          <a:p>
            <a:pPr marL="1485900" lvl="1" eaLnBrk="1" hangingPunct="1">
              <a:lnSpc>
                <a:spcPct val="70000"/>
              </a:lnSpc>
            </a:pPr>
            <a:r>
              <a:rPr lang="en-US" altLang="en-US" sz="1700" dirty="0">
                <a:latin typeface="Times New Roman" panose="02020603050405020304" pitchFamily="18" charset="0"/>
                <a:ea typeface="ＭＳ Ｐゴシック" panose="020B0600070205080204" pitchFamily="34" charset="-128"/>
              </a:rPr>
              <a:t>Rocket themes</a:t>
            </a:r>
          </a:p>
          <a:p>
            <a:pPr marL="1485900" lvl="1" eaLnBrk="1" hangingPunct="1">
              <a:lnSpc>
                <a:spcPct val="70000"/>
              </a:lnSpc>
            </a:pPr>
            <a:r>
              <a:rPr lang="en-US" altLang="en-US" sz="1700" dirty="0">
                <a:latin typeface="Times New Roman" panose="02020603050405020304" pitchFamily="18" charset="0"/>
                <a:ea typeface="ＭＳ Ｐゴシック" panose="020B0600070205080204" pitchFamily="34" charset="-128"/>
              </a:rPr>
              <a:t>Steamroller effects </a:t>
            </a:r>
          </a:p>
        </p:txBody>
      </p:sp>
      <p:sp>
        <p:nvSpPr>
          <p:cNvPr id="132100" name="Rectangle 5">
            <a:extLst>
              <a:ext uri="{FF2B5EF4-FFF2-40B4-BE49-F238E27FC236}">
                <a16:creationId xmlns:a16="http://schemas.microsoft.com/office/drawing/2014/main" id="{796AD51D-9983-B326-96A8-F27D093145A6}"/>
              </a:ext>
            </a:extLst>
          </p:cNvPr>
          <p:cNvSpPr>
            <a:spLocks noChangeArrowheads="1"/>
          </p:cNvSpPr>
          <p:nvPr/>
        </p:nvSpPr>
        <p:spPr bwMode="auto">
          <a:xfrm>
            <a:off x="4495800" y="5334000"/>
            <a:ext cx="3282950" cy="366713"/>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dirty="0">
                <a:hlinkClick r:id="rId3" action="ppaction://hlinkfile"/>
              </a:rPr>
              <a:t>Beethoven: </a:t>
            </a:r>
            <a:r>
              <a:rPr lang="en-US" altLang="en-US" sz="1800" b="1" i="1" dirty="0">
                <a:hlinkClick r:id="rId3" action="ppaction://hlinkfile"/>
              </a:rPr>
              <a:t>Wellington</a:t>
            </a:r>
            <a:r>
              <a:rPr lang="ja-JP" altLang="en-US" sz="1800" b="1" i="1">
                <a:hlinkClick r:id="rId3" action="ppaction://hlinkfile"/>
              </a:rPr>
              <a:t>’</a:t>
            </a:r>
            <a:r>
              <a:rPr lang="en-US" altLang="ja-JP" sz="1800" b="1" i="1" dirty="0">
                <a:hlinkClick r:id="rId3" action="ppaction://hlinkfile"/>
              </a:rPr>
              <a:t>s Victory</a:t>
            </a:r>
            <a:endParaRPr lang="en-US" altLang="en-US" sz="1800" b="1" i="1" dirty="0"/>
          </a:p>
        </p:txBody>
      </p:sp>
      <p:sp>
        <p:nvSpPr>
          <p:cNvPr id="132101" name="Rectangle 7">
            <a:extLst>
              <a:ext uri="{FF2B5EF4-FFF2-40B4-BE49-F238E27FC236}">
                <a16:creationId xmlns:a16="http://schemas.microsoft.com/office/drawing/2014/main" id="{0B555883-4BD2-97DA-3A45-5BD868DF63A2}"/>
              </a:ext>
            </a:extLst>
          </p:cNvPr>
          <p:cNvSpPr>
            <a:spLocks noChangeArrowheads="1"/>
          </p:cNvSpPr>
          <p:nvPr/>
        </p:nvSpPr>
        <p:spPr bwMode="auto">
          <a:xfrm>
            <a:off x="4495800" y="4953000"/>
            <a:ext cx="3130550" cy="366713"/>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dirty="0">
                <a:hlinkClick r:id="rId4" action="ppaction://hlinkfile"/>
              </a:rPr>
              <a:t>Mozart: Symphony No. 40, IV</a:t>
            </a:r>
            <a:endParaRPr lang="en-US" altLang="en-US" sz="1800" b="1" dirty="0"/>
          </a:p>
        </p:txBody>
      </p:sp>
      <p:pic>
        <p:nvPicPr>
          <p:cNvPr id="132102" name="Picture 7">
            <a:extLst>
              <a:ext uri="{FF2B5EF4-FFF2-40B4-BE49-F238E27FC236}">
                <a16:creationId xmlns:a16="http://schemas.microsoft.com/office/drawing/2014/main" id="{FCADF90C-9FA4-1F81-FCC8-68F2BA75089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905000"/>
            <a:ext cx="3742708" cy="292576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a:extLst>
              <a:ext uri="{FF2B5EF4-FFF2-40B4-BE49-F238E27FC236}">
                <a16:creationId xmlns:a16="http://schemas.microsoft.com/office/drawing/2014/main" id="{5BE57903-6597-CCA9-A626-B422AC639E13}"/>
              </a:ext>
            </a:extLst>
          </p:cNvPr>
          <p:cNvSpPr>
            <a:spLocks noGrp="1" noChangeArrowheads="1"/>
          </p:cNvSpPr>
          <p:nvPr>
            <p:ph type="title"/>
          </p:nvPr>
        </p:nvSpPr>
        <p:spPr>
          <a:xfrm>
            <a:off x="228600" y="228600"/>
            <a:ext cx="8610600" cy="914400"/>
          </a:xfrm>
          <a:solidFill>
            <a:srgbClr val="002060"/>
          </a:solidFill>
        </p:spPr>
        <p:txBody>
          <a:bodyPr>
            <a:normAutofit fontScale="90000"/>
          </a:bodyPr>
          <a:lstStyle/>
          <a:p>
            <a:pPr algn="ctr" eaLnBrk="1" hangingPunct="1"/>
            <a:r>
              <a:rPr lang="en-US" altLang="en-US" dirty="0">
                <a:solidFill>
                  <a:srgbClr val="000000"/>
                </a:solidFill>
                <a:latin typeface="Times New Roman" panose="02020603050405020304" pitchFamily="18" charset="0"/>
                <a:ea typeface="ＭＳ Ｐゴシック" panose="020B0600070205080204" pitchFamily="34" charset="-128"/>
              </a:rPr>
              <a:t> </a:t>
            </a:r>
            <a:r>
              <a:rPr lang="en-US" altLang="en-US" dirty="0">
                <a:latin typeface="Times New Roman" panose="02020603050405020304" pitchFamily="18" charset="0"/>
                <a:ea typeface="ＭＳ Ｐゴシック" panose="020B0600070205080204" pitchFamily="34" charset="-128"/>
              </a:rPr>
              <a:t>The Classical Symphony</a:t>
            </a:r>
            <a:br>
              <a:rPr lang="en-US" altLang="en-US" dirty="0">
                <a:latin typeface="Times New Roman" panose="02020603050405020304" pitchFamily="18" charset="0"/>
                <a:ea typeface="ＭＳ Ｐゴシック" panose="020B0600070205080204" pitchFamily="34" charset="-128"/>
              </a:rPr>
            </a:br>
            <a:r>
              <a:rPr lang="en-US" altLang="en-US" dirty="0">
                <a:latin typeface="Times New Roman" panose="02020603050405020304" pitchFamily="18" charset="0"/>
                <a:ea typeface="ＭＳ Ｐゴシック" panose="020B0600070205080204" pitchFamily="34" charset="-128"/>
              </a:rPr>
              <a:t> </a:t>
            </a:r>
            <a:r>
              <a:rPr lang="en-US" altLang="en-US" sz="3200" dirty="0">
                <a:latin typeface="Times New Roman" panose="02020603050405020304" pitchFamily="18" charset="0"/>
                <a:ea typeface="ＭＳ Ｐゴシック" panose="020B0600070205080204" pitchFamily="34" charset="-128"/>
              </a:rPr>
              <a:t>The Classical Orchestra</a:t>
            </a:r>
            <a:r>
              <a:rPr lang="en-US" altLang="en-US" dirty="0">
                <a:latin typeface="Times New Roman" panose="02020603050405020304" pitchFamily="18" charset="0"/>
                <a:ea typeface="ＭＳ Ｐゴシック" panose="020B0600070205080204" pitchFamily="34" charset="-128"/>
              </a:rPr>
              <a:t> </a:t>
            </a:r>
          </a:p>
        </p:txBody>
      </p:sp>
      <p:sp>
        <p:nvSpPr>
          <p:cNvPr id="134146" name="Rectangle 3">
            <a:extLst>
              <a:ext uri="{FF2B5EF4-FFF2-40B4-BE49-F238E27FC236}">
                <a16:creationId xmlns:a16="http://schemas.microsoft.com/office/drawing/2014/main" id="{1AF5D4D8-4DD8-F10A-AB94-C15540061D96}"/>
              </a:ext>
            </a:extLst>
          </p:cNvPr>
          <p:cNvSpPr>
            <a:spLocks noGrp="1" noChangeArrowheads="1"/>
          </p:cNvSpPr>
          <p:nvPr>
            <p:ph idx="1"/>
          </p:nvPr>
        </p:nvSpPr>
        <p:spPr>
          <a:xfrm>
            <a:off x="5486400" y="1524000"/>
            <a:ext cx="3352800" cy="4343400"/>
          </a:xfrm>
          <a:solidFill>
            <a:srgbClr val="002060"/>
          </a:solidFill>
        </p:spPr>
        <p:txBody>
          <a:bodyPr/>
          <a:lstStyle/>
          <a:p>
            <a:pPr marL="466725" indent="-466725" eaLnBrk="1" hangingPunct="1"/>
            <a:r>
              <a:rPr lang="en-US" altLang="en-US" dirty="0">
                <a:latin typeface="Times New Roman" panose="02020603050405020304" pitchFamily="18" charset="0"/>
                <a:ea typeface="ＭＳ Ｐゴシック" panose="020B0600070205080204" pitchFamily="34" charset="-128"/>
              </a:rPr>
              <a:t>30–40 players</a:t>
            </a:r>
          </a:p>
          <a:p>
            <a:pPr marL="466725" indent="-466725" eaLnBrk="1" hangingPunct="1"/>
            <a:r>
              <a:rPr lang="en-US" altLang="en-US" dirty="0">
                <a:latin typeface="Times New Roman" panose="02020603050405020304" pitchFamily="18" charset="0"/>
                <a:ea typeface="ＭＳ Ｐゴシック" panose="020B0600070205080204" pitchFamily="34" charset="-128"/>
              </a:rPr>
              <a:t>Centered around string section</a:t>
            </a:r>
          </a:p>
          <a:p>
            <a:pPr marL="466725" indent="-466725" eaLnBrk="1" hangingPunct="1"/>
            <a:r>
              <a:rPr lang="en-US" altLang="en-US" dirty="0">
                <a:latin typeface="Times New Roman" panose="02020603050405020304" pitchFamily="18" charset="0"/>
                <a:ea typeface="ＭＳ Ｐゴシック" panose="020B0600070205080204" pitchFamily="34" charset="-128"/>
              </a:rPr>
              <a:t>Interchange among instrument groups like lively conversation </a:t>
            </a:r>
          </a:p>
        </p:txBody>
      </p:sp>
      <p:sp>
        <p:nvSpPr>
          <p:cNvPr id="134148" name="Rectangle 6">
            <a:extLst>
              <a:ext uri="{FF2B5EF4-FFF2-40B4-BE49-F238E27FC236}">
                <a16:creationId xmlns:a16="http://schemas.microsoft.com/office/drawing/2014/main" id="{D55B31F1-CC13-4568-0661-17574F943139}"/>
              </a:ext>
            </a:extLst>
          </p:cNvPr>
          <p:cNvSpPr>
            <a:spLocks noChangeArrowheads="1"/>
          </p:cNvSpPr>
          <p:nvPr/>
        </p:nvSpPr>
        <p:spPr bwMode="auto">
          <a:xfrm>
            <a:off x="3962400" y="3200400"/>
            <a:ext cx="915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hlinkClick r:id="rId3" action="ppaction://hlinkfile"/>
              </a:rPr>
              <a:t>Mozart: </a:t>
            </a:r>
          </a:p>
          <a:p>
            <a:pPr eaLnBrk="1" hangingPunct="1"/>
            <a:r>
              <a:rPr lang="en-US" altLang="en-US" sz="1800">
                <a:hlinkClick r:id="rId3" action="ppaction://hlinkfile"/>
              </a:rPr>
              <a:t>. 40, I</a:t>
            </a:r>
            <a:endParaRPr lang="en-US" altLang="en-US" sz="1800"/>
          </a:p>
        </p:txBody>
      </p:sp>
      <p:pic>
        <p:nvPicPr>
          <p:cNvPr id="134149" name="Picture 6" descr="6551c34xx2.jpg">
            <a:extLst>
              <a:ext uri="{FF2B5EF4-FFF2-40B4-BE49-F238E27FC236}">
                <a16:creationId xmlns:a16="http://schemas.microsoft.com/office/drawing/2014/main" id="{18C57307-0B33-3119-21D4-DD4FE4ACF5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2588" y="1468437"/>
            <a:ext cx="4495800" cy="271303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34150" name="Rectangle 7">
            <a:extLst>
              <a:ext uri="{FF2B5EF4-FFF2-40B4-BE49-F238E27FC236}">
                <a16:creationId xmlns:a16="http://schemas.microsoft.com/office/drawing/2014/main" id="{89A35905-C672-BB74-5B76-084E625B667A}"/>
              </a:ext>
            </a:extLst>
          </p:cNvPr>
          <p:cNvSpPr>
            <a:spLocks noChangeArrowheads="1"/>
          </p:cNvSpPr>
          <p:nvPr/>
        </p:nvSpPr>
        <p:spPr bwMode="auto">
          <a:xfrm>
            <a:off x="304800" y="4343400"/>
            <a:ext cx="4724400" cy="369332"/>
          </a:xfrm>
          <a:prstGeom prst="rect">
            <a:avLst/>
          </a:prstGeom>
          <a:solidFill>
            <a:srgbClr val="002060"/>
          </a:solidFill>
          <a:ln>
            <a:no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1400" i="1" dirty="0" err="1"/>
              <a:t>Eszterháza</a:t>
            </a:r>
            <a:r>
              <a:rPr lang="en-US" altLang="en-US" sz="1400" i="1" dirty="0"/>
              <a:t> Palace </a:t>
            </a:r>
            <a:r>
              <a:rPr lang="en-US" altLang="en-US" sz="1400" dirty="0"/>
              <a:t>in </a:t>
            </a:r>
            <a:r>
              <a:rPr lang="en-US" altLang="en-US" sz="1800" dirty="0" err="1"/>
              <a:t>Fertöd</a:t>
            </a:r>
            <a:r>
              <a:rPr lang="en-US" altLang="en-US" sz="1400" dirty="0"/>
              <a:t>, Hungary</a:t>
            </a:r>
          </a:p>
        </p:txBody>
      </p:sp>
      <p:sp>
        <p:nvSpPr>
          <p:cNvPr id="134151" name="Rectangle 8">
            <a:extLst>
              <a:ext uri="{FF2B5EF4-FFF2-40B4-BE49-F238E27FC236}">
                <a16:creationId xmlns:a16="http://schemas.microsoft.com/office/drawing/2014/main" id="{0EFD9474-DA2C-BFE0-712E-B6B529A64FF2}"/>
              </a:ext>
            </a:extLst>
          </p:cNvPr>
          <p:cNvSpPr>
            <a:spLocks noChangeArrowheads="1"/>
          </p:cNvSpPr>
          <p:nvPr/>
        </p:nvSpPr>
        <p:spPr bwMode="auto">
          <a:xfrm>
            <a:off x="610394" y="5578476"/>
            <a:ext cx="2971006" cy="366712"/>
          </a:xfrm>
          <a:prstGeom prst="rect">
            <a:avLst/>
          </a:prstGeom>
          <a:solidFill>
            <a:srgbClr val="002060"/>
          </a:solidFill>
          <a:ln>
            <a:no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u="sng" dirty="0"/>
              <a:t>Mozart: Symphony No. 40, I</a:t>
            </a:r>
            <a:endParaRPr lang="en-US" altLang="en-US" u="sng"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a:extLst>
              <a:ext uri="{FF2B5EF4-FFF2-40B4-BE49-F238E27FC236}">
                <a16:creationId xmlns:a16="http://schemas.microsoft.com/office/drawing/2014/main" id="{AED41858-4BA2-6418-4F45-E8FCFF9A509C}"/>
              </a:ext>
            </a:extLst>
          </p:cNvPr>
          <p:cNvSpPr>
            <a:spLocks noGrp="1" noChangeArrowheads="1"/>
          </p:cNvSpPr>
          <p:nvPr>
            <p:ph type="title"/>
          </p:nvPr>
        </p:nvSpPr>
        <p:spPr>
          <a:xfrm>
            <a:off x="304800" y="304800"/>
            <a:ext cx="8534400" cy="1143000"/>
          </a:xfrm>
          <a:solidFill>
            <a:srgbClr val="002060"/>
          </a:solidFill>
        </p:spPr>
        <p:txBody>
          <a:bodyPr/>
          <a:lstStyle/>
          <a:p>
            <a:pPr algn="ctr" eaLnBrk="1" hangingPunct="1"/>
            <a:r>
              <a:rPr lang="en-US" altLang="en-US" dirty="0">
                <a:solidFill>
                  <a:srgbClr val="000000"/>
                </a:solidFill>
                <a:latin typeface="Times New Roman" panose="02020603050405020304" pitchFamily="18" charset="0"/>
                <a:ea typeface="ＭＳ Ｐゴシック" panose="020B0600070205080204" pitchFamily="34" charset="-128"/>
              </a:rPr>
              <a:t> </a:t>
            </a:r>
            <a:r>
              <a:rPr lang="en-US" altLang="en-US" dirty="0">
                <a:latin typeface="Times New Roman" panose="02020603050405020304" pitchFamily="18" charset="0"/>
                <a:ea typeface="ＭＳ Ｐゴシック" panose="020B0600070205080204" pitchFamily="34" charset="-128"/>
              </a:rPr>
              <a:t>The Classical Symphony </a:t>
            </a:r>
            <a:br>
              <a:rPr lang="en-US" altLang="en-US" dirty="0">
                <a:latin typeface="Times New Roman" panose="02020603050405020304" pitchFamily="18" charset="0"/>
                <a:ea typeface="ＭＳ Ｐゴシック" panose="020B0600070205080204" pitchFamily="34" charset="-128"/>
              </a:rPr>
            </a:br>
            <a:r>
              <a:rPr lang="en-US" altLang="en-US" dirty="0">
                <a:latin typeface="Times New Roman" panose="02020603050405020304" pitchFamily="18" charset="0"/>
                <a:ea typeface="ＭＳ Ｐゴシック" panose="020B0600070205080204" pitchFamily="34" charset="-128"/>
              </a:rPr>
              <a:t>  </a:t>
            </a:r>
            <a:r>
              <a:rPr lang="en-US" altLang="en-US" sz="3200" dirty="0">
                <a:latin typeface="Times New Roman" panose="02020603050405020304" pitchFamily="18" charset="0"/>
                <a:ea typeface="ＭＳ Ｐゴシック" panose="020B0600070205080204" pitchFamily="34" charset="-128"/>
              </a:rPr>
              <a:t>The Movements of the Symphony</a:t>
            </a:r>
            <a:r>
              <a:rPr lang="en-US" altLang="en-US" dirty="0">
                <a:latin typeface="Times New Roman" panose="02020603050405020304" pitchFamily="18" charset="0"/>
                <a:ea typeface="ＭＳ Ｐゴシック" panose="020B0600070205080204" pitchFamily="34" charset="-128"/>
              </a:rPr>
              <a:t> </a:t>
            </a:r>
          </a:p>
        </p:txBody>
      </p:sp>
      <p:sp>
        <p:nvSpPr>
          <p:cNvPr id="136194" name="Rectangle 3">
            <a:extLst>
              <a:ext uri="{FF2B5EF4-FFF2-40B4-BE49-F238E27FC236}">
                <a16:creationId xmlns:a16="http://schemas.microsoft.com/office/drawing/2014/main" id="{FB3AF3E8-B65D-5937-6BA0-126F1C04692F}"/>
              </a:ext>
            </a:extLst>
          </p:cNvPr>
          <p:cNvSpPr>
            <a:spLocks noGrp="1" noChangeArrowheads="1"/>
          </p:cNvSpPr>
          <p:nvPr>
            <p:ph idx="1"/>
          </p:nvPr>
        </p:nvSpPr>
        <p:spPr>
          <a:xfrm>
            <a:off x="685800" y="2743200"/>
            <a:ext cx="2362200" cy="2362200"/>
          </a:xfrm>
          <a:solidFill>
            <a:srgbClr val="002060"/>
          </a:solidFill>
        </p:spPr>
        <p:txBody>
          <a:bodyPr/>
          <a:lstStyle/>
          <a:p>
            <a:pPr marL="533400" indent="-533400" eaLnBrk="1" hangingPunct="1">
              <a:lnSpc>
                <a:spcPct val="90000"/>
              </a:lnSpc>
              <a:buFontTx/>
              <a:buNone/>
            </a:pPr>
            <a:r>
              <a:rPr lang="en-US" altLang="en-US" sz="2600" dirty="0">
                <a:latin typeface="Times New Roman" panose="02020603050405020304" pitchFamily="18" charset="0"/>
                <a:ea typeface="ＭＳ Ｐゴシック" panose="020B0600070205080204" pitchFamily="34" charset="-128"/>
              </a:rPr>
              <a:t>   I: 	fast </a:t>
            </a:r>
          </a:p>
          <a:p>
            <a:pPr marL="533400" indent="-533400" eaLnBrk="1" hangingPunct="1">
              <a:lnSpc>
                <a:spcPct val="90000"/>
              </a:lnSpc>
              <a:buFontTx/>
              <a:buNone/>
            </a:pPr>
            <a:r>
              <a:rPr lang="en-US" altLang="en-US" sz="2600" dirty="0">
                <a:latin typeface="Times New Roman" panose="02020603050405020304" pitchFamily="18" charset="0"/>
                <a:ea typeface="ＭＳ Ｐゴシック" panose="020B0600070205080204" pitchFamily="34" charset="-128"/>
              </a:rPr>
              <a:t>   II: slow </a:t>
            </a:r>
          </a:p>
          <a:p>
            <a:pPr marL="533400" indent="-533400" eaLnBrk="1" hangingPunct="1">
              <a:lnSpc>
                <a:spcPct val="90000"/>
              </a:lnSpc>
              <a:buFontTx/>
              <a:buNone/>
            </a:pPr>
            <a:r>
              <a:rPr lang="en-US" altLang="en-US" sz="2600" dirty="0">
                <a:latin typeface="Times New Roman" panose="02020603050405020304" pitchFamily="18" charset="0"/>
                <a:ea typeface="ＭＳ Ｐゴシック" panose="020B0600070205080204" pitchFamily="34" charset="-128"/>
              </a:rPr>
              <a:t>   III:  moderate </a:t>
            </a:r>
          </a:p>
          <a:p>
            <a:pPr marL="533400" indent="-533400" eaLnBrk="1" hangingPunct="1">
              <a:lnSpc>
                <a:spcPct val="90000"/>
              </a:lnSpc>
              <a:buFontTx/>
              <a:buNone/>
            </a:pPr>
            <a:r>
              <a:rPr lang="en-US" altLang="en-US" sz="2600" dirty="0">
                <a:latin typeface="Times New Roman" panose="02020603050405020304" pitchFamily="18" charset="0"/>
                <a:ea typeface="ＭＳ Ｐゴシック" panose="020B0600070205080204" pitchFamily="34" charset="-128"/>
              </a:rPr>
              <a:t>   IV:  fast </a:t>
            </a:r>
          </a:p>
        </p:txBody>
      </p:sp>
      <p:sp>
        <p:nvSpPr>
          <p:cNvPr id="136196" name="Rectangle 5">
            <a:extLst>
              <a:ext uri="{FF2B5EF4-FFF2-40B4-BE49-F238E27FC236}">
                <a16:creationId xmlns:a16="http://schemas.microsoft.com/office/drawing/2014/main" id="{10A01C23-DF4C-278F-9A8B-7FC4050CB8EF}"/>
              </a:ext>
            </a:extLst>
          </p:cNvPr>
          <p:cNvSpPr>
            <a:spLocks noChangeArrowheads="1"/>
          </p:cNvSpPr>
          <p:nvPr/>
        </p:nvSpPr>
        <p:spPr bwMode="auto">
          <a:xfrm>
            <a:off x="3276600" y="2819400"/>
            <a:ext cx="2825750" cy="366713"/>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dirty="0">
                <a:hlinkClick r:id="rId3" action="ppaction://hlinkfile"/>
              </a:rPr>
              <a:t>Mozart: Symphony No. 40, I</a:t>
            </a:r>
            <a:endParaRPr lang="en-US" altLang="en-US" sz="1800" dirty="0"/>
          </a:p>
        </p:txBody>
      </p:sp>
      <p:sp>
        <p:nvSpPr>
          <p:cNvPr id="136197" name="Rectangle 7">
            <a:extLst>
              <a:ext uri="{FF2B5EF4-FFF2-40B4-BE49-F238E27FC236}">
                <a16:creationId xmlns:a16="http://schemas.microsoft.com/office/drawing/2014/main" id="{03AB95E3-6AFF-A285-5015-D9558D06DF4B}"/>
              </a:ext>
            </a:extLst>
          </p:cNvPr>
          <p:cNvSpPr>
            <a:spLocks noChangeArrowheads="1"/>
          </p:cNvSpPr>
          <p:nvPr/>
        </p:nvSpPr>
        <p:spPr bwMode="auto">
          <a:xfrm>
            <a:off x="3276600" y="4419600"/>
            <a:ext cx="2990850" cy="366713"/>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dirty="0">
                <a:hlinkClick r:id="rId4" action="ppaction://hlinkfile"/>
              </a:rPr>
              <a:t>Mozart: Symphony No. 40, IV</a:t>
            </a:r>
            <a:endParaRPr lang="en-US" altLang="en-US" sz="1800" dirty="0"/>
          </a:p>
        </p:txBody>
      </p:sp>
      <p:sp>
        <p:nvSpPr>
          <p:cNvPr id="136198" name="Rectangle 9">
            <a:extLst>
              <a:ext uri="{FF2B5EF4-FFF2-40B4-BE49-F238E27FC236}">
                <a16:creationId xmlns:a16="http://schemas.microsoft.com/office/drawing/2014/main" id="{6E4059D1-B786-4503-22CB-22E7B3380D38}"/>
              </a:ext>
            </a:extLst>
          </p:cNvPr>
          <p:cNvSpPr>
            <a:spLocks noChangeArrowheads="1"/>
          </p:cNvSpPr>
          <p:nvPr/>
        </p:nvSpPr>
        <p:spPr bwMode="auto">
          <a:xfrm>
            <a:off x="3276600" y="3352800"/>
            <a:ext cx="3105150" cy="366713"/>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dirty="0">
                <a:hlinkClick r:id="rId5" action="ppaction://hlinkfile"/>
              </a:rPr>
              <a:t>Beethoven: Symphony No. 7, II</a:t>
            </a:r>
            <a:endParaRPr lang="en-US" altLang="en-US" sz="1800" dirty="0"/>
          </a:p>
        </p:txBody>
      </p:sp>
      <p:sp>
        <p:nvSpPr>
          <p:cNvPr id="136199" name="Rectangle 12">
            <a:extLst>
              <a:ext uri="{FF2B5EF4-FFF2-40B4-BE49-F238E27FC236}">
                <a16:creationId xmlns:a16="http://schemas.microsoft.com/office/drawing/2014/main" id="{E85B7F28-F7A9-8E4B-B4B2-DA5ACD472D38}"/>
              </a:ext>
            </a:extLst>
          </p:cNvPr>
          <p:cNvSpPr>
            <a:spLocks noChangeArrowheads="1"/>
          </p:cNvSpPr>
          <p:nvPr/>
        </p:nvSpPr>
        <p:spPr bwMode="auto">
          <a:xfrm>
            <a:off x="3276600" y="3886200"/>
            <a:ext cx="3898900" cy="366713"/>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dirty="0">
                <a:hlinkClick r:id="rId6" action="ppaction://hlinkfile"/>
              </a:rPr>
              <a:t>Haydn: Symphony No. 94 (Surprise), III</a:t>
            </a:r>
            <a:endParaRPr lang="en-US" alt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D5987477-1104-D2F8-F304-F5ABA04CA1BE}"/>
              </a:ext>
            </a:extLst>
          </p:cNvPr>
          <p:cNvSpPr>
            <a:spLocks noGrp="1" noChangeArrowheads="1"/>
          </p:cNvSpPr>
          <p:nvPr>
            <p:ph type="title"/>
          </p:nvPr>
        </p:nvSpPr>
        <p:spPr>
          <a:xfrm>
            <a:off x="0" y="152400"/>
            <a:ext cx="8915400" cy="609600"/>
          </a:xfrm>
          <a:solidFill>
            <a:srgbClr val="002060"/>
          </a:solidFill>
        </p:spPr>
        <p:txBody>
          <a:bodyPr/>
          <a:lstStyle/>
          <a:p>
            <a:pPr algn="ctr" eaLnBrk="1" hangingPunct="1"/>
            <a:r>
              <a:rPr lang="en-US" altLang="en-US" dirty="0">
                <a:latin typeface="Times New Roman" panose="02020603050405020304" pitchFamily="18" charset="0"/>
                <a:ea typeface="ＭＳ Ｐゴシック" panose="020B0600070205080204" pitchFamily="34" charset="-128"/>
              </a:rPr>
              <a:t>Classicism in the Arts </a:t>
            </a:r>
          </a:p>
        </p:txBody>
      </p:sp>
      <p:sp>
        <p:nvSpPr>
          <p:cNvPr id="31746" name="Rectangle 3">
            <a:extLst>
              <a:ext uri="{FF2B5EF4-FFF2-40B4-BE49-F238E27FC236}">
                <a16:creationId xmlns:a16="http://schemas.microsoft.com/office/drawing/2014/main" id="{0F428C30-9A88-1919-BBC9-E99B4961F55D}"/>
              </a:ext>
            </a:extLst>
          </p:cNvPr>
          <p:cNvSpPr>
            <a:spLocks noGrp="1" noChangeArrowheads="1"/>
          </p:cNvSpPr>
          <p:nvPr>
            <p:ph idx="1"/>
          </p:nvPr>
        </p:nvSpPr>
        <p:spPr>
          <a:xfrm>
            <a:off x="152400" y="914400"/>
            <a:ext cx="3886200" cy="609600"/>
          </a:xfrm>
          <a:solidFill>
            <a:srgbClr val="002060"/>
          </a:solidFill>
        </p:spPr>
        <p:txBody>
          <a:bodyPr/>
          <a:lstStyle/>
          <a:p>
            <a:pPr marL="533400" indent="-533400" algn="ctr" eaLnBrk="1" hangingPunct="1">
              <a:buFontTx/>
              <a:buNone/>
            </a:pPr>
            <a:r>
              <a:rPr lang="en-US" altLang="en-US" dirty="0">
                <a:latin typeface="Times New Roman" panose="02020603050405020304" pitchFamily="18" charset="0"/>
                <a:ea typeface="ＭＳ Ｐゴシック" panose="020B0600070205080204" pitchFamily="34" charset="-128"/>
              </a:rPr>
              <a:t>Viennese School</a:t>
            </a:r>
          </a:p>
        </p:txBody>
      </p:sp>
      <p:sp>
        <p:nvSpPr>
          <p:cNvPr id="31748" name="Rectangle 9">
            <a:extLst>
              <a:ext uri="{FF2B5EF4-FFF2-40B4-BE49-F238E27FC236}">
                <a16:creationId xmlns:a16="http://schemas.microsoft.com/office/drawing/2014/main" id="{A4C83806-6281-DFE4-5764-A19C23E37DAE}"/>
              </a:ext>
            </a:extLst>
          </p:cNvPr>
          <p:cNvSpPr>
            <a:spLocks noChangeArrowheads="1"/>
          </p:cNvSpPr>
          <p:nvPr/>
        </p:nvSpPr>
        <p:spPr bwMode="auto">
          <a:xfrm>
            <a:off x="133816" y="1828800"/>
            <a:ext cx="2133600" cy="461665"/>
          </a:xfrm>
          <a:prstGeom prst="rect">
            <a:avLst/>
          </a:prstGeom>
          <a:solidFill>
            <a:srgbClr val="92D050"/>
          </a:solidFill>
          <a:ln>
            <a:no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buFontTx/>
              <a:buChar char="•"/>
            </a:pPr>
            <a:r>
              <a:rPr lang="en-US" altLang="en-US" dirty="0"/>
              <a:t>  Haydn</a:t>
            </a:r>
          </a:p>
        </p:txBody>
      </p:sp>
      <p:sp>
        <p:nvSpPr>
          <p:cNvPr id="31749" name="Rectangle 10">
            <a:extLst>
              <a:ext uri="{FF2B5EF4-FFF2-40B4-BE49-F238E27FC236}">
                <a16:creationId xmlns:a16="http://schemas.microsoft.com/office/drawing/2014/main" id="{68FDEF9C-085B-0D67-217A-2FB9129399D8}"/>
              </a:ext>
            </a:extLst>
          </p:cNvPr>
          <p:cNvSpPr>
            <a:spLocks noChangeArrowheads="1"/>
          </p:cNvSpPr>
          <p:nvPr/>
        </p:nvSpPr>
        <p:spPr bwMode="auto">
          <a:xfrm>
            <a:off x="152400" y="2290465"/>
            <a:ext cx="2133600" cy="461665"/>
          </a:xfrm>
          <a:prstGeom prst="rect">
            <a:avLst/>
          </a:prstGeom>
          <a:solidFill>
            <a:schemeClr val="accent6">
              <a:lumMod val="75000"/>
            </a:schemeClr>
          </a:solidFill>
          <a:ln>
            <a:no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buFontTx/>
              <a:buChar char="•"/>
            </a:pPr>
            <a:r>
              <a:rPr lang="en-US" altLang="en-US" dirty="0"/>
              <a:t>  Mozart</a:t>
            </a:r>
          </a:p>
        </p:txBody>
      </p:sp>
      <p:sp>
        <p:nvSpPr>
          <p:cNvPr id="31750" name="Rectangle 11">
            <a:extLst>
              <a:ext uri="{FF2B5EF4-FFF2-40B4-BE49-F238E27FC236}">
                <a16:creationId xmlns:a16="http://schemas.microsoft.com/office/drawing/2014/main" id="{47DEFB5D-A891-82AE-26F8-C93F5E074C24}"/>
              </a:ext>
            </a:extLst>
          </p:cNvPr>
          <p:cNvSpPr>
            <a:spLocks noChangeArrowheads="1"/>
          </p:cNvSpPr>
          <p:nvPr/>
        </p:nvSpPr>
        <p:spPr bwMode="auto">
          <a:xfrm>
            <a:off x="152401" y="2752130"/>
            <a:ext cx="2115015" cy="461665"/>
          </a:xfrm>
          <a:prstGeom prst="rect">
            <a:avLst/>
          </a:prstGeom>
          <a:solidFill>
            <a:schemeClr val="accent2">
              <a:lumMod val="75000"/>
            </a:schemeClr>
          </a:solidFill>
          <a:ln>
            <a:no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buFontTx/>
              <a:buChar char="•"/>
            </a:pPr>
            <a:r>
              <a:rPr lang="en-US" altLang="en-US" dirty="0"/>
              <a:t>  Beethoven</a:t>
            </a:r>
          </a:p>
        </p:txBody>
      </p:sp>
      <p:sp>
        <p:nvSpPr>
          <p:cNvPr id="31751" name="Rectangle 12">
            <a:extLst>
              <a:ext uri="{FF2B5EF4-FFF2-40B4-BE49-F238E27FC236}">
                <a16:creationId xmlns:a16="http://schemas.microsoft.com/office/drawing/2014/main" id="{CE133BFB-A179-D10C-5931-3F3D1246CAC4}"/>
              </a:ext>
            </a:extLst>
          </p:cNvPr>
          <p:cNvSpPr>
            <a:spLocks noChangeArrowheads="1"/>
          </p:cNvSpPr>
          <p:nvPr/>
        </p:nvSpPr>
        <p:spPr bwMode="auto">
          <a:xfrm>
            <a:off x="152400" y="3213795"/>
            <a:ext cx="2133600" cy="461665"/>
          </a:xfrm>
          <a:prstGeom prst="rect">
            <a:avLst/>
          </a:prstGeom>
          <a:solidFill>
            <a:schemeClr val="accent1">
              <a:lumMod val="50000"/>
            </a:schemeClr>
          </a:solidFill>
          <a:ln>
            <a:noFill/>
          </a:ln>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buFontTx/>
              <a:buChar char="•"/>
            </a:pPr>
            <a:r>
              <a:rPr lang="en-US" altLang="en-US" dirty="0"/>
              <a:t>  Schubert</a:t>
            </a:r>
          </a:p>
        </p:txBody>
      </p:sp>
      <p:sp>
        <p:nvSpPr>
          <p:cNvPr id="2" name="TextBox 1">
            <a:extLst>
              <a:ext uri="{FF2B5EF4-FFF2-40B4-BE49-F238E27FC236}">
                <a16:creationId xmlns:a16="http://schemas.microsoft.com/office/drawing/2014/main" id="{30400F52-58C8-5FE8-276F-2AB9BEEE194B}"/>
              </a:ext>
            </a:extLst>
          </p:cNvPr>
          <p:cNvSpPr txBox="1"/>
          <p:nvPr/>
        </p:nvSpPr>
        <p:spPr>
          <a:xfrm>
            <a:off x="4114800" y="838200"/>
            <a:ext cx="4724400" cy="3693319"/>
          </a:xfrm>
          <a:prstGeom prst="rect">
            <a:avLst/>
          </a:prstGeom>
          <a:solidFill>
            <a:srgbClr val="002060"/>
          </a:solidFill>
        </p:spPr>
        <p:txBody>
          <a:bodyPr wrap="square" rtlCol="0">
            <a:spAutoFit/>
          </a:bodyPr>
          <a:lstStyle/>
          <a:p>
            <a:r>
              <a:rPr lang="en-US" dirty="0"/>
              <a:t> The rising middle class, on the contrary, viewed and interpreted neoclassical arts as representations of Roman and Greek city-states. This view assisted their resolve to rebel against the tyrants and abolish despotism. Here musical terminology diverges from that used by art historians (Neoclassicism in music would have to wait for the 20th century). As we have few musical exemplars from classical antiquity and as the music of Haydn, Mozart, and Beethoven would become the model for nineteenth century music, music historians have referred to this period as a time of Musical Classicism. </a:t>
            </a:r>
          </a:p>
        </p:txBody>
      </p:sp>
      <p:pic>
        <p:nvPicPr>
          <p:cNvPr id="11" name="Picture 10" descr="A collage of people&#10;&#10;Description automatically generated with low confidence">
            <a:extLst>
              <a:ext uri="{FF2B5EF4-FFF2-40B4-BE49-F238E27FC236}">
                <a16:creationId xmlns:a16="http://schemas.microsoft.com/office/drawing/2014/main" id="{38409E8F-69B3-F703-F53D-B21EBACA0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416" y="4730768"/>
            <a:ext cx="3810000" cy="1892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a:extLst>
              <a:ext uri="{FF2B5EF4-FFF2-40B4-BE49-F238E27FC236}">
                <a16:creationId xmlns:a16="http://schemas.microsoft.com/office/drawing/2014/main" id="{63B9DCD4-4D35-3367-D04B-0032F3444DE0}"/>
              </a:ext>
            </a:extLst>
          </p:cNvPr>
          <p:cNvSpPr>
            <a:spLocks noGrp="1" noChangeArrowheads="1"/>
          </p:cNvSpPr>
          <p:nvPr>
            <p:ph type="title"/>
          </p:nvPr>
        </p:nvSpPr>
        <p:spPr>
          <a:xfrm>
            <a:off x="457200" y="152400"/>
            <a:ext cx="8305800" cy="1143000"/>
          </a:xfrm>
          <a:solidFill>
            <a:srgbClr val="002060"/>
          </a:solidFill>
        </p:spPr>
        <p:txBody>
          <a:bodyPr/>
          <a:lstStyle/>
          <a:p>
            <a:pPr algn="ctr" eaLnBrk="1" hangingPunct="1"/>
            <a:r>
              <a:rPr lang="en-US" altLang="en-US" dirty="0">
                <a:solidFill>
                  <a:srgbClr val="000000"/>
                </a:solidFill>
                <a:latin typeface="Times New Roman" panose="02020603050405020304" pitchFamily="18" charset="0"/>
                <a:ea typeface="ＭＳ Ｐゴシック" panose="020B0600070205080204" pitchFamily="34" charset="-128"/>
              </a:rPr>
              <a:t> </a:t>
            </a:r>
            <a:r>
              <a:rPr lang="en-US" altLang="en-US" dirty="0">
                <a:latin typeface="Times New Roman" panose="02020603050405020304" pitchFamily="18" charset="0"/>
                <a:ea typeface="ＭＳ Ｐゴシック" panose="020B0600070205080204" pitchFamily="34" charset="-128"/>
              </a:rPr>
              <a:t>The Classical Symphony</a:t>
            </a:r>
            <a:r>
              <a:rPr lang="en-US" altLang="en-US" sz="3200" dirty="0">
                <a:latin typeface="Times New Roman" panose="02020603050405020304" pitchFamily="18" charset="0"/>
                <a:ea typeface="ＭＳ Ｐゴシック" panose="020B0600070205080204" pitchFamily="34" charset="-128"/>
              </a:rPr>
              <a:t> </a:t>
            </a:r>
            <a:br>
              <a:rPr lang="en-US" altLang="en-US" sz="3200" dirty="0">
                <a:latin typeface="Times New Roman" panose="02020603050405020304" pitchFamily="18" charset="0"/>
                <a:ea typeface="ＭＳ Ｐゴシック" panose="020B0600070205080204" pitchFamily="34" charset="-128"/>
              </a:rPr>
            </a:br>
            <a:r>
              <a:rPr lang="en-US" altLang="en-US" sz="3200" dirty="0">
                <a:latin typeface="Times New Roman" panose="02020603050405020304" pitchFamily="18" charset="0"/>
                <a:ea typeface="ＭＳ Ｐゴシック" panose="020B0600070205080204" pitchFamily="34" charset="-128"/>
              </a:rPr>
              <a:t>Haydn and the Symphony</a:t>
            </a:r>
          </a:p>
        </p:txBody>
      </p:sp>
      <p:sp>
        <p:nvSpPr>
          <p:cNvPr id="146434" name="Rectangle 3">
            <a:extLst>
              <a:ext uri="{FF2B5EF4-FFF2-40B4-BE49-F238E27FC236}">
                <a16:creationId xmlns:a16="http://schemas.microsoft.com/office/drawing/2014/main" id="{8542633B-F8B1-4437-59B4-D8C78E988A7D}"/>
              </a:ext>
            </a:extLst>
          </p:cNvPr>
          <p:cNvSpPr>
            <a:spLocks noGrp="1" noChangeArrowheads="1"/>
          </p:cNvSpPr>
          <p:nvPr>
            <p:ph idx="1"/>
          </p:nvPr>
        </p:nvSpPr>
        <p:spPr>
          <a:xfrm>
            <a:off x="228600" y="2057400"/>
            <a:ext cx="4876800" cy="2438400"/>
          </a:xfrm>
          <a:solidFill>
            <a:srgbClr val="002060"/>
          </a:solidFill>
        </p:spPr>
        <p:txBody>
          <a:bodyPr/>
          <a:lstStyle/>
          <a:p>
            <a:pPr marL="533400" indent="-533400" eaLnBrk="1" hangingPunct="1"/>
            <a:r>
              <a:rPr lang="en-US" altLang="en-US" dirty="0">
                <a:latin typeface="Times New Roman" panose="02020603050405020304" pitchFamily="18" charset="0"/>
                <a:ea typeface="ＭＳ Ｐゴシック" panose="020B0600070205080204" pitchFamily="34" charset="-128"/>
              </a:rPr>
              <a:t>String quartet</a:t>
            </a:r>
          </a:p>
          <a:p>
            <a:pPr marL="533400" indent="-533400" eaLnBrk="1" hangingPunct="1"/>
            <a:r>
              <a:rPr lang="en-US" altLang="en-US" dirty="0">
                <a:latin typeface="Times New Roman" panose="02020603050405020304" pitchFamily="18" charset="0"/>
                <a:ea typeface="ＭＳ Ｐゴシック" panose="020B0600070205080204" pitchFamily="34" charset="-128"/>
              </a:rPr>
              <a:t>100-plus symphonies</a:t>
            </a:r>
          </a:p>
          <a:p>
            <a:pPr marL="1485900" lvl="1" eaLnBrk="1" hangingPunct="1"/>
            <a:r>
              <a:rPr lang="en-US" altLang="en-US" i="1" dirty="0">
                <a:latin typeface="Times New Roman" panose="02020603050405020304" pitchFamily="18" charset="0"/>
                <a:ea typeface="ＭＳ Ｐゴシック" panose="020B0600070205080204" pitchFamily="34" charset="-128"/>
              </a:rPr>
              <a:t>London</a:t>
            </a:r>
            <a:r>
              <a:rPr lang="en-US" altLang="en-US" dirty="0">
                <a:latin typeface="Times New Roman" panose="02020603050405020304" pitchFamily="18" charset="0"/>
                <a:ea typeface="ＭＳ Ｐゴシック" panose="020B0600070205080204" pitchFamily="34" charset="-128"/>
              </a:rPr>
              <a:t> symphonies</a:t>
            </a:r>
          </a:p>
          <a:p>
            <a:pPr marL="533400" indent="-533400" eaLnBrk="1" hangingPunct="1"/>
            <a:r>
              <a:rPr lang="en-US" altLang="en-US" dirty="0">
                <a:latin typeface="Times New Roman" panose="02020603050405020304" pitchFamily="18" charset="0"/>
                <a:ea typeface="ＭＳ Ｐゴシック" panose="020B0600070205080204" pitchFamily="34" charset="-128"/>
              </a:rPr>
              <a:t>Masses, oratorios </a:t>
            </a:r>
          </a:p>
        </p:txBody>
      </p:sp>
      <p:pic>
        <p:nvPicPr>
          <p:cNvPr id="146436" name="Picture 7">
            <a:extLst>
              <a:ext uri="{FF2B5EF4-FFF2-40B4-BE49-F238E27FC236}">
                <a16:creationId xmlns:a16="http://schemas.microsoft.com/office/drawing/2014/main" id="{5BED3ED0-988A-B26F-23B3-640D6ADC6F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905000"/>
            <a:ext cx="2541588" cy="30607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a:extLst>
              <a:ext uri="{FF2B5EF4-FFF2-40B4-BE49-F238E27FC236}">
                <a16:creationId xmlns:a16="http://schemas.microsoft.com/office/drawing/2014/main" id="{E41C088D-FC7B-FEC6-32ED-758C2DB09E54}"/>
              </a:ext>
            </a:extLst>
          </p:cNvPr>
          <p:cNvSpPr>
            <a:spLocks noGrp="1" noChangeArrowheads="1"/>
          </p:cNvSpPr>
          <p:nvPr>
            <p:ph type="title"/>
          </p:nvPr>
        </p:nvSpPr>
        <p:spPr>
          <a:xfrm>
            <a:off x="685800" y="304800"/>
            <a:ext cx="7772400" cy="1066800"/>
          </a:xfrm>
          <a:solidFill>
            <a:srgbClr val="002060"/>
          </a:solidFill>
        </p:spPr>
        <p:txBody>
          <a:bodyPr/>
          <a:lstStyle/>
          <a:p>
            <a:pPr algn="ctr" eaLnBrk="1" hangingPunct="1"/>
            <a:r>
              <a:rPr lang="en-US" altLang="en-US" dirty="0">
                <a:latin typeface="Times New Roman" panose="02020603050405020304" pitchFamily="18" charset="0"/>
                <a:ea typeface="ＭＳ Ｐゴシック" panose="020B0600070205080204" pitchFamily="34" charset="-128"/>
              </a:rPr>
              <a:t>The Classical Symphony </a:t>
            </a:r>
            <a:br>
              <a:rPr lang="en-US" altLang="en-US" dirty="0">
                <a:latin typeface="Times New Roman" panose="02020603050405020304" pitchFamily="18" charset="0"/>
                <a:ea typeface="ＭＳ Ｐゴシック" panose="020B0600070205080204" pitchFamily="34" charset="-128"/>
              </a:rPr>
            </a:br>
            <a:r>
              <a:rPr lang="en-US" altLang="en-US" sz="3200" dirty="0">
                <a:latin typeface="Times New Roman" panose="02020603050405020304" pitchFamily="18" charset="0"/>
                <a:ea typeface="ＭＳ Ｐゴシック" panose="020B0600070205080204" pitchFamily="34" charset="-128"/>
              </a:rPr>
              <a:t>Haydn and the Symphony</a:t>
            </a:r>
          </a:p>
        </p:txBody>
      </p:sp>
      <p:sp>
        <p:nvSpPr>
          <p:cNvPr id="148482" name="Rectangle 3">
            <a:extLst>
              <a:ext uri="{FF2B5EF4-FFF2-40B4-BE49-F238E27FC236}">
                <a16:creationId xmlns:a16="http://schemas.microsoft.com/office/drawing/2014/main" id="{B1DB0568-2F2D-FE05-7990-6C54847BF15A}"/>
              </a:ext>
            </a:extLst>
          </p:cNvPr>
          <p:cNvSpPr>
            <a:spLocks noGrp="1" noChangeArrowheads="1"/>
          </p:cNvSpPr>
          <p:nvPr>
            <p:ph idx="1"/>
          </p:nvPr>
        </p:nvSpPr>
        <p:spPr>
          <a:xfrm>
            <a:off x="381000" y="2133600"/>
            <a:ext cx="5715000" cy="2895600"/>
          </a:xfrm>
          <a:solidFill>
            <a:srgbClr val="002060"/>
          </a:solidFill>
        </p:spPr>
        <p:txBody>
          <a:bodyPr/>
          <a:lstStyle/>
          <a:p>
            <a:pPr marL="533400" indent="-533400" eaLnBrk="1" hangingPunct="1">
              <a:buFontTx/>
              <a:buNone/>
            </a:pPr>
            <a:r>
              <a:rPr lang="en-US" altLang="en-US" dirty="0">
                <a:latin typeface="Times New Roman" panose="02020603050405020304" pitchFamily="18" charset="0"/>
                <a:ea typeface="ＭＳ Ｐゴシック" panose="020B0600070205080204" pitchFamily="34" charset="-128"/>
              </a:rPr>
              <a:t>Haydn Symphony No. 100 in G major</a:t>
            </a:r>
            <a:r>
              <a:rPr lang="en-US" altLang="en-US" i="1" dirty="0">
                <a:latin typeface="Times New Roman" panose="02020603050405020304" pitchFamily="18" charset="0"/>
                <a:ea typeface="ＭＳ Ｐゴシック" panose="020B0600070205080204" pitchFamily="34" charset="-128"/>
              </a:rPr>
              <a:t> </a:t>
            </a:r>
            <a:r>
              <a:rPr lang="en-US" altLang="en-US" dirty="0">
                <a:latin typeface="Times New Roman" panose="02020603050405020304" pitchFamily="18" charset="0"/>
                <a:ea typeface="ＭＳ Ｐゴシック" panose="020B0600070205080204" pitchFamily="34" charset="-128"/>
              </a:rPr>
              <a:t>(</a:t>
            </a:r>
            <a:r>
              <a:rPr lang="en-US" altLang="en-US" i="1" dirty="0">
                <a:latin typeface="Times New Roman" panose="02020603050405020304" pitchFamily="18" charset="0"/>
                <a:ea typeface="ＭＳ Ｐゴシック" panose="020B0600070205080204" pitchFamily="34" charset="-128"/>
              </a:rPr>
              <a:t>Military</a:t>
            </a:r>
            <a:r>
              <a:rPr lang="en-US" altLang="en-US" dirty="0">
                <a:latin typeface="Times New Roman" panose="02020603050405020304" pitchFamily="18" charset="0"/>
                <a:ea typeface="ＭＳ Ｐゴシック" panose="020B0600070205080204" pitchFamily="34" charset="-128"/>
              </a:rPr>
              <a:t>) </a:t>
            </a:r>
          </a:p>
          <a:p>
            <a:pPr marL="533400" indent="-533400" eaLnBrk="1" hangingPunct="1"/>
            <a:r>
              <a:rPr lang="en-US" altLang="en-US" dirty="0">
                <a:latin typeface="Times New Roman" panose="02020603050405020304" pitchFamily="18" charset="0"/>
                <a:ea typeface="ＭＳ Ｐゴシック" panose="020B0600070205080204" pitchFamily="34" charset="-128"/>
              </a:rPr>
              <a:t>Large orchestra</a:t>
            </a:r>
          </a:p>
          <a:p>
            <a:pPr marL="533400" indent="-533400" eaLnBrk="1" hangingPunct="1"/>
            <a:r>
              <a:rPr lang="en-US" altLang="en-US" i="1" dirty="0">
                <a:latin typeface="Times New Roman" panose="02020603050405020304" pitchFamily="18" charset="0"/>
                <a:ea typeface="ＭＳ Ｐゴシック" panose="020B0600070205080204" pitchFamily="34" charset="-128"/>
              </a:rPr>
              <a:t>London</a:t>
            </a:r>
            <a:r>
              <a:rPr lang="en-US" altLang="en-US" dirty="0">
                <a:latin typeface="Times New Roman" panose="02020603050405020304" pitchFamily="18" charset="0"/>
                <a:ea typeface="ＭＳ Ｐゴシック" panose="020B0600070205080204" pitchFamily="34" charset="-128"/>
              </a:rPr>
              <a:t> symphonies</a:t>
            </a:r>
            <a:endParaRPr lang="en-US" altLang="en-US" i="1" dirty="0">
              <a:latin typeface="Times New Roman" panose="02020603050405020304" pitchFamily="18" charset="0"/>
              <a:ea typeface="ＭＳ Ｐゴシック" panose="020B0600070205080204" pitchFamily="34" charset="-128"/>
            </a:endParaRPr>
          </a:p>
          <a:p>
            <a:pPr marL="533400" indent="-533400" eaLnBrk="1" hangingPunct="1">
              <a:buFontTx/>
              <a:buNone/>
            </a:pPr>
            <a:endParaRPr lang="en-US" altLang="en-US" dirty="0">
              <a:latin typeface="Times New Roman" panose="02020603050405020304" pitchFamily="18" charset="0"/>
              <a:ea typeface="ＭＳ Ｐゴシック" panose="020B0600070205080204" pitchFamily="34" charset="-128"/>
            </a:endParaRPr>
          </a:p>
        </p:txBody>
      </p:sp>
      <p:sp>
        <p:nvSpPr>
          <p:cNvPr id="148484" name="Rectangle 8">
            <a:extLst>
              <a:ext uri="{FF2B5EF4-FFF2-40B4-BE49-F238E27FC236}">
                <a16:creationId xmlns:a16="http://schemas.microsoft.com/office/drawing/2014/main" id="{C4C77A02-7C63-A030-3EEC-EE71F8F87689}"/>
              </a:ext>
            </a:extLst>
          </p:cNvPr>
          <p:cNvSpPr>
            <a:spLocks noChangeArrowheads="1"/>
          </p:cNvSpPr>
          <p:nvPr/>
        </p:nvSpPr>
        <p:spPr bwMode="auto">
          <a:xfrm>
            <a:off x="381000" y="4495800"/>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hlinkClick r:id="rId3" action="ppaction://hlinkfile"/>
              </a:rPr>
              <a:t>III: Allegro molto, minuet form G major</a:t>
            </a:r>
            <a:endParaRPr lang="en-US" altLang="en-US" sz="1800"/>
          </a:p>
        </p:txBody>
      </p:sp>
      <p:pic>
        <p:nvPicPr>
          <p:cNvPr id="148485" name="Picture 8">
            <a:extLst>
              <a:ext uri="{FF2B5EF4-FFF2-40B4-BE49-F238E27FC236}">
                <a16:creationId xmlns:a16="http://schemas.microsoft.com/office/drawing/2014/main" id="{7E5C963C-95D4-FF79-A9A3-97269564B5C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133600"/>
            <a:ext cx="312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a:extLst>
              <a:ext uri="{FF2B5EF4-FFF2-40B4-BE49-F238E27FC236}">
                <a16:creationId xmlns:a16="http://schemas.microsoft.com/office/drawing/2014/main" id="{291D3574-E6F2-9C3E-884E-272F4A7669F0}"/>
              </a:ext>
            </a:extLst>
          </p:cNvPr>
          <p:cNvSpPr>
            <a:spLocks noGrp="1" noChangeArrowheads="1"/>
          </p:cNvSpPr>
          <p:nvPr>
            <p:ph type="title"/>
          </p:nvPr>
        </p:nvSpPr>
        <p:spPr>
          <a:xfrm>
            <a:off x="304800" y="152400"/>
            <a:ext cx="8458200" cy="1143000"/>
          </a:xfrm>
          <a:solidFill>
            <a:srgbClr val="002060"/>
          </a:solidFill>
        </p:spPr>
        <p:txBody>
          <a:bodyPr/>
          <a:lstStyle/>
          <a:p>
            <a:pPr algn="ctr" eaLnBrk="1" hangingPunct="1"/>
            <a:r>
              <a:rPr lang="en-US" altLang="en-US" dirty="0">
                <a:latin typeface="Times New Roman" panose="02020603050405020304" pitchFamily="18" charset="0"/>
                <a:ea typeface="ＭＳ Ｐゴシック" panose="020B0600070205080204" pitchFamily="34" charset="-128"/>
              </a:rPr>
              <a:t>The Classical Symphony</a:t>
            </a:r>
            <a:r>
              <a:rPr lang="en-US" altLang="en-US" sz="3200" dirty="0">
                <a:latin typeface="Times New Roman" panose="02020603050405020304" pitchFamily="18" charset="0"/>
                <a:ea typeface="ＭＳ Ｐゴシック" panose="020B0600070205080204" pitchFamily="34" charset="-128"/>
              </a:rPr>
              <a:t> </a:t>
            </a:r>
            <a:br>
              <a:rPr lang="en-US" altLang="en-US" sz="3200" dirty="0">
                <a:latin typeface="Times New Roman" panose="02020603050405020304" pitchFamily="18" charset="0"/>
                <a:ea typeface="ＭＳ Ｐゴシック" panose="020B0600070205080204" pitchFamily="34" charset="-128"/>
              </a:rPr>
            </a:br>
            <a:r>
              <a:rPr lang="en-US" altLang="en-US" sz="3200" dirty="0">
                <a:latin typeface="Times New Roman" panose="02020603050405020304" pitchFamily="18" charset="0"/>
                <a:ea typeface="ＭＳ Ｐゴシック" panose="020B0600070205080204" pitchFamily="34" charset="-128"/>
              </a:rPr>
              <a:t>Haydn and the Symphony</a:t>
            </a:r>
          </a:p>
        </p:txBody>
      </p:sp>
      <p:sp>
        <p:nvSpPr>
          <p:cNvPr id="150530" name="Rectangle 3">
            <a:extLst>
              <a:ext uri="{FF2B5EF4-FFF2-40B4-BE49-F238E27FC236}">
                <a16:creationId xmlns:a16="http://schemas.microsoft.com/office/drawing/2014/main" id="{CE4D6FD4-740E-9317-AADB-B1978B459DC0}"/>
              </a:ext>
            </a:extLst>
          </p:cNvPr>
          <p:cNvSpPr>
            <a:spLocks noGrp="1" noChangeArrowheads="1"/>
          </p:cNvSpPr>
          <p:nvPr>
            <p:ph idx="1"/>
          </p:nvPr>
        </p:nvSpPr>
        <p:spPr>
          <a:xfrm>
            <a:off x="609600" y="3048000"/>
            <a:ext cx="8077200" cy="3200400"/>
          </a:xfrm>
          <a:solidFill>
            <a:srgbClr val="002060"/>
          </a:solidFill>
        </p:spPr>
        <p:txBody>
          <a:bodyPr/>
          <a:lstStyle/>
          <a:p>
            <a:pPr marL="533400" indent="-533400" eaLnBrk="1" hangingPunct="1"/>
            <a:r>
              <a:rPr lang="en-US" altLang="en-US" dirty="0">
                <a:latin typeface="Times New Roman" panose="02020603050405020304" pitchFamily="18" charset="0"/>
                <a:ea typeface="ＭＳ Ｐゴシック" panose="020B0600070205080204" pitchFamily="34" charset="-128"/>
              </a:rPr>
              <a:t>Second movement</a:t>
            </a:r>
          </a:p>
          <a:p>
            <a:pPr marL="533400" indent="-533400" eaLnBrk="1" hangingPunct="1"/>
            <a:r>
              <a:rPr lang="en-US" altLang="en-US" dirty="0">
                <a:latin typeface="Times New Roman" panose="02020603050405020304" pitchFamily="18" charset="0"/>
                <a:ea typeface="ＭＳ Ｐゴシック" panose="020B0600070205080204" pitchFamily="34" charset="-128"/>
              </a:rPr>
              <a:t>Graceful theme</a:t>
            </a:r>
          </a:p>
          <a:p>
            <a:pPr marL="533400" indent="-533400" eaLnBrk="1" hangingPunct="1"/>
            <a:r>
              <a:rPr lang="en-US" altLang="en-US" dirty="0">
                <a:latin typeface="Times New Roman" panose="02020603050405020304" pitchFamily="18" charset="0"/>
                <a:ea typeface="ＭＳ Ｐゴシック" panose="020B0600070205080204" pitchFamily="34" charset="-128"/>
              </a:rPr>
              <a:t>Large orchestra</a:t>
            </a:r>
          </a:p>
          <a:p>
            <a:pPr marL="1089025" lvl="1" indent="-533400" eaLnBrk="1" hangingPunct="1"/>
            <a:r>
              <a:rPr lang="en-US" altLang="en-US" dirty="0">
                <a:latin typeface="Times New Roman" panose="02020603050405020304" pitchFamily="18" charset="0"/>
                <a:ea typeface="ＭＳ Ｐゴシック" panose="020B0600070205080204" pitchFamily="34" charset="-128"/>
              </a:rPr>
              <a:t>French horns, percussion</a:t>
            </a:r>
          </a:p>
        </p:txBody>
      </p:sp>
      <p:sp>
        <p:nvSpPr>
          <p:cNvPr id="150532" name="Rectangle 5">
            <a:extLst>
              <a:ext uri="{FF2B5EF4-FFF2-40B4-BE49-F238E27FC236}">
                <a16:creationId xmlns:a16="http://schemas.microsoft.com/office/drawing/2014/main" id="{0E17A9C1-F894-F99F-D071-6E0CEDC242B1}"/>
              </a:ext>
            </a:extLst>
          </p:cNvPr>
          <p:cNvSpPr>
            <a:spLocks noChangeArrowheads="1"/>
          </p:cNvSpPr>
          <p:nvPr/>
        </p:nvSpPr>
        <p:spPr bwMode="auto">
          <a:xfrm>
            <a:off x="533400" y="1981200"/>
            <a:ext cx="7467600" cy="990600"/>
          </a:xfrm>
          <a:prstGeom prst="rect">
            <a:avLst/>
          </a:prstGeom>
          <a:solidFill>
            <a:srgbClr val="002060"/>
          </a:solidFill>
          <a:ln>
            <a:noFill/>
          </a:ln>
        </p:spPr>
        <p:txBody>
          <a:bodyPr/>
          <a:lstStyle>
            <a:lvl1pPr marL="533400" indent="-533400">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pPr>
            <a:r>
              <a:rPr lang="en-US" altLang="en-US" sz="2800" dirty="0"/>
              <a:t>Haydn: Symphony No. 100 (</a:t>
            </a:r>
            <a:r>
              <a:rPr lang="en-US" altLang="en-US" sz="2800" i="1" dirty="0"/>
              <a:t>Military</a:t>
            </a:r>
            <a:r>
              <a:rPr lang="en-US" altLang="en-US" sz="2800" dirty="0"/>
              <a:t>), </a:t>
            </a:r>
          </a:p>
          <a:p>
            <a:pPr eaLnBrk="1" hangingPunct="1">
              <a:spcBef>
                <a:spcPct val="20000"/>
              </a:spcBef>
            </a:pPr>
            <a:r>
              <a:rPr lang="en-US" altLang="en-US" sz="2800" dirty="0"/>
              <a:t>Second Movement </a:t>
            </a:r>
            <a:r>
              <a:rPr lang="en-US" altLang="en-US" dirty="0"/>
              <a:t>	</a:t>
            </a:r>
          </a:p>
        </p:txBody>
      </p:sp>
      <p:pic>
        <p:nvPicPr>
          <p:cNvPr id="150533" name="Picture 9">
            <a:extLst>
              <a:ext uri="{FF2B5EF4-FFF2-40B4-BE49-F238E27FC236}">
                <a16:creationId xmlns:a16="http://schemas.microsoft.com/office/drawing/2014/main" id="{27157EB1-E43F-B4A7-B9EB-19FE32FD5D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048000"/>
            <a:ext cx="2743200" cy="330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holding a book&#10;&#10;Description automatically generated with medium confidence">
            <a:extLst>
              <a:ext uri="{FF2B5EF4-FFF2-40B4-BE49-F238E27FC236}">
                <a16:creationId xmlns:a16="http://schemas.microsoft.com/office/drawing/2014/main" id="{5D71BA11-CDC2-FFEE-7CF9-BAD71DD556F3}"/>
              </a:ext>
            </a:extLst>
          </p:cNvPr>
          <p:cNvPicPr>
            <a:picLocks noChangeAspect="1"/>
          </p:cNvPicPr>
          <p:nvPr/>
        </p:nvPicPr>
        <p:blipFill>
          <a:blip r:embed="rId2"/>
          <a:stretch>
            <a:fillRect/>
          </a:stretch>
        </p:blipFill>
        <p:spPr>
          <a:xfrm>
            <a:off x="2971800" y="304800"/>
            <a:ext cx="3238500" cy="2428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9">
            <a:extLst>
              <a:ext uri="{FF2B5EF4-FFF2-40B4-BE49-F238E27FC236}">
                <a16:creationId xmlns:a16="http://schemas.microsoft.com/office/drawing/2014/main" id="{6B654FC7-BE63-1093-5778-42EDC8ADF136}"/>
              </a:ext>
            </a:extLst>
          </p:cNvPr>
          <p:cNvSpPr>
            <a:spLocks noChangeArrowheads="1"/>
          </p:cNvSpPr>
          <p:nvPr/>
        </p:nvSpPr>
        <p:spPr bwMode="auto">
          <a:xfrm>
            <a:off x="2952750" y="3517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3397F49F-E460-90D3-F64C-CA8A43744BAF}"/>
              </a:ext>
            </a:extLst>
          </p:cNvPr>
          <p:cNvSpPr txBox="1"/>
          <p:nvPr/>
        </p:nvSpPr>
        <p:spPr>
          <a:xfrm>
            <a:off x="228600" y="3048012"/>
            <a:ext cx="8763000" cy="3416320"/>
          </a:xfrm>
          <a:prstGeom prst="rect">
            <a:avLst/>
          </a:prstGeom>
          <a:solidFill>
            <a:srgbClr val="002060"/>
          </a:solidFill>
        </p:spPr>
        <p:txBody>
          <a:bodyPr wrap="square" rtlCol="0">
            <a:spAutoFit/>
          </a:bodyPr>
          <a:lstStyle/>
          <a:p>
            <a:r>
              <a:rPr lang="en-US" dirty="0"/>
              <a:t>Beethoven was born in Bonn in December of 1770. As you can see from the map at the beginning of this chapter, Bonn sat at the Western edge of the Germanic lands, on the Rhine River. Those in Bonn were well-acquainted with traditions of the Netherlands and of the French; they would be some of the first to hear of the revolutionary ideas coming out of France in the 1780s. The area was ruled by the Elector of Cologne. As the Kapellmeister for the Elector, Beethoven’s grandfather held the most important musical position in Bonn; he died when Beethoven was three years old. Beethoven’s father, Johann Beethoven, sang in the Electoral Chapel his entire life. While he may have provided his son with music lessons at an early stage of Ludwig’s life, it appears that Johann had given into alcoholism and depression, especially after the death of Maria Magdalena </a:t>
            </a:r>
            <a:r>
              <a:rPr lang="en-US" dirty="0" err="1"/>
              <a:t>Keverich</a:t>
            </a:r>
            <a:r>
              <a:rPr lang="en-US" dirty="0"/>
              <a:t> (Johann’s wife and Ludwig’s mother) in 1787. </a:t>
            </a:r>
          </a:p>
          <a:p>
            <a:r>
              <a:rPr lang="en-US" dirty="0"/>
              <a:t> </a:t>
            </a:r>
          </a:p>
        </p:txBody>
      </p:sp>
    </p:spTree>
    <p:extLst>
      <p:ext uri="{BB962C8B-B14F-4D97-AF65-F5344CB8AC3E}">
        <p14:creationId xmlns:p14="http://schemas.microsoft.com/office/powerpoint/2010/main" val="36647249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6ED7E2-FE97-7216-DDC7-141446E6204E}"/>
              </a:ext>
            </a:extLst>
          </p:cNvPr>
          <p:cNvSpPr txBox="1"/>
          <p:nvPr/>
        </p:nvSpPr>
        <p:spPr>
          <a:xfrm>
            <a:off x="152400" y="228600"/>
            <a:ext cx="8763000" cy="2308324"/>
          </a:xfrm>
          <a:prstGeom prst="rect">
            <a:avLst/>
          </a:prstGeom>
          <a:solidFill>
            <a:srgbClr val="002060"/>
          </a:solidFill>
        </p:spPr>
        <p:txBody>
          <a:bodyPr wrap="square" rtlCol="0">
            <a:spAutoFit/>
          </a:bodyPr>
          <a:lstStyle/>
          <a:p>
            <a:r>
              <a:rPr lang="en-US" dirty="0">
                <a:latin typeface="Times New Roman" panose="02020603050405020304" pitchFamily="18" charset="0"/>
                <a:cs typeface="Times New Roman" panose="02020603050405020304" pitchFamily="18" charset="0"/>
              </a:rPr>
              <a:t>In 1792, he returned to Vienna for good. Perhaps the most universally known fact of Beethoven’s life is that he went deaf. You can read entire books on the topic; for our present purposes, the timing of his hearing loss is most important. It was at the end of the 1790s that Beethoven first recognized that he was losing his hearing. By 1801, he was writing about it to his most trusted friends. The loss of his hearing was an existential crisis for Beethoven. During the fall of 1802, he composed a letter to his brothers that included his last will and testament, a document that we’ve come to know as the small town of </a:t>
            </a:r>
            <a:r>
              <a:rPr lang="en-US" dirty="0" err="1">
                <a:latin typeface="Times New Roman" panose="02020603050405020304" pitchFamily="18" charset="0"/>
                <a:cs typeface="Times New Roman" panose="02020603050405020304" pitchFamily="18" charset="0"/>
              </a:rPr>
              <a:t>Heiligenstadt</a:t>
            </a:r>
            <a:r>
              <a:rPr lang="en-US" dirty="0">
                <a:latin typeface="Times New Roman" panose="02020603050405020304" pitchFamily="18" charset="0"/>
                <a:cs typeface="Times New Roman" panose="02020603050405020304" pitchFamily="18" charset="0"/>
              </a:rPr>
              <a:t>, north of the Viennese city center, where he was staying. </a:t>
            </a:r>
          </a:p>
        </p:txBody>
      </p:sp>
      <p:sp>
        <p:nvSpPr>
          <p:cNvPr id="6" name="Rectangle 4">
            <a:extLst>
              <a:ext uri="{FF2B5EF4-FFF2-40B4-BE49-F238E27FC236}">
                <a16:creationId xmlns:a16="http://schemas.microsoft.com/office/drawing/2014/main" id="{074DCA90-CC59-316F-F0E4-2B0AC3D26C1F}"/>
              </a:ext>
            </a:extLst>
          </p:cNvPr>
          <p:cNvSpPr>
            <a:spLocks noChangeArrowheads="1"/>
          </p:cNvSpPr>
          <p:nvPr/>
        </p:nvSpPr>
        <p:spPr bwMode="auto">
          <a:xfrm>
            <a:off x="152400" y="2464841"/>
            <a:ext cx="8763000" cy="2308324"/>
          </a:xfrm>
          <a:prstGeom prst="rect">
            <a:avLst/>
          </a:prstGeom>
          <a:solidFill>
            <a:srgbClr val="002060"/>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three most important composers of the Classical period were Joseph Haydn, Wolfgang Amadeus Mozart, and Ludwig van Beethoven. Although they were born in different places, all three composers spent the last years of their lives in Vienna, Austria, a city which might be considered the musical capitol of the Classical period (see map below).</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England: Mozart and Haydn traveled here.  Bonn, Germany: Beethoven born here.  Vienna, Austria: Haydn, Mozart, and Beethoven spent their last years here.  Salzburg, Austria: Mozart born here.  France: Home of the French Revolution</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5" name="Picture 276" descr="Map&#10;&#10;Description automatically generated">
            <a:extLst>
              <a:ext uri="{FF2B5EF4-FFF2-40B4-BE49-F238E27FC236}">
                <a16:creationId xmlns:a16="http://schemas.microsoft.com/office/drawing/2014/main" id="{9649F5CB-DF73-17BF-6FF4-76E607C67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495800"/>
            <a:ext cx="2222987" cy="2058367"/>
          </a:xfrm>
          <a:prstGeom prst="rect">
            <a:avLst/>
          </a:prstGeom>
          <a:ln w="88900" cap="sq" cmpd="thickThin">
            <a:solidFill>
              <a:srgbClr val="00206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05C9F44-2532-F783-67E2-B980AEAD9E0B}"/>
              </a:ext>
            </a:extLst>
          </p:cNvPr>
          <p:cNvSpPr txBox="1"/>
          <p:nvPr/>
        </p:nvSpPr>
        <p:spPr>
          <a:xfrm>
            <a:off x="3492012" y="4876800"/>
            <a:ext cx="2375388" cy="110799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200" dirty="0">
                <a:solidFill>
                  <a:schemeClr val="tx1"/>
                </a:solidFill>
                <a:latin typeface="Times New Roman" panose="02020603050405020304" pitchFamily="18" charset="0"/>
                <a:cs typeface="Times New Roman" panose="02020603050405020304" pitchFamily="18" charset="0"/>
              </a:rPr>
              <a:t>Map of Europe</a:t>
            </a:r>
          </a:p>
          <a:p>
            <a:r>
              <a:rPr lang="en-US" sz="1200" dirty="0">
                <a:solidFill>
                  <a:schemeClr val="tx1"/>
                </a:solidFill>
                <a:latin typeface="Times New Roman" panose="02020603050405020304" pitchFamily="18" charset="0"/>
                <a:cs typeface="Times New Roman" panose="02020603050405020304" pitchFamily="18" charset="0"/>
              </a:rPr>
              <a:t>Author: User: “</a:t>
            </a:r>
            <a:r>
              <a:rPr lang="en-US" sz="1200" dirty="0" err="1">
                <a:solidFill>
                  <a:schemeClr val="tx1"/>
                </a:solidFill>
                <a:latin typeface="Times New Roman" panose="02020603050405020304" pitchFamily="18" charset="0"/>
                <a:cs typeface="Times New Roman" panose="02020603050405020304" pitchFamily="18" charset="0"/>
              </a:rPr>
              <a:t>Ssolberggj</a:t>
            </a:r>
            <a:r>
              <a:rPr lang="en-US" sz="1200" dirty="0">
                <a:solidFill>
                  <a:schemeClr val="tx1"/>
                </a:solidFill>
                <a:latin typeface="Times New Roman" panose="02020603050405020304" pitchFamily="18" charset="0"/>
                <a:cs typeface="Times New Roman" panose="02020603050405020304" pitchFamily="18" charset="0"/>
              </a:rPr>
              <a:t>”</a:t>
            </a:r>
          </a:p>
          <a:p>
            <a:r>
              <a:rPr lang="en-US" sz="1200" dirty="0">
                <a:solidFill>
                  <a:schemeClr val="tx1"/>
                </a:solidFill>
                <a:latin typeface="Times New Roman" panose="02020603050405020304" pitchFamily="18" charset="0"/>
                <a:cs typeface="Times New Roman" panose="02020603050405020304" pitchFamily="18" charset="0"/>
              </a:rPr>
              <a:t>Source: Wikimedia Commons</a:t>
            </a:r>
          </a:p>
          <a:p>
            <a:r>
              <a:rPr lang="en-US" sz="1200" dirty="0">
                <a:solidFill>
                  <a:schemeClr val="tx1"/>
                </a:solidFill>
                <a:latin typeface="Times New Roman" panose="02020603050405020304" pitchFamily="18" charset="0"/>
                <a:cs typeface="Times New Roman" panose="02020603050405020304" pitchFamily="18" charset="0"/>
              </a:rPr>
              <a:t>License: CC BY-SA 3.0</a:t>
            </a:r>
          </a:p>
          <a:p>
            <a:r>
              <a:rPr lang="en-US" dirty="0">
                <a:solidFill>
                  <a:schemeClr val="tx1"/>
                </a:solidFill>
              </a:rPr>
              <a:t> </a:t>
            </a:r>
          </a:p>
        </p:txBody>
      </p:sp>
    </p:spTree>
    <p:extLst>
      <p:ext uri="{BB962C8B-B14F-4D97-AF65-F5344CB8AC3E}">
        <p14:creationId xmlns:p14="http://schemas.microsoft.com/office/powerpoint/2010/main" val="1180119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8E08E8-0F8B-0EDC-88DB-6686302196FF}"/>
              </a:ext>
            </a:extLst>
          </p:cNvPr>
          <p:cNvSpPr txBox="1"/>
          <p:nvPr/>
        </p:nvSpPr>
        <p:spPr>
          <a:xfrm>
            <a:off x="914400" y="533400"/>
            <a:ext cx="7467600" cy="5847755"/>
          </a:xfrm>
          <a:prstGeom prst="rect">
            <a:avLst/>
          </a:prstGeom>
          <a:solidFill>
            <a:srgbClr val="002060"/>
          </a:solidFill>
        </p:spPr>
        <p:txBody>
          <a:bodyPr wrap="square" rtlCol="0">
            <a:spAutoFit/>
          </a:bodyPr>
          <a:lstStyle/>
          <a:p>
            <a:r>
              <a:rPr lang="en-US" sz="3200" b="1" dirty="0">
                <a:latin typeface="Times New Roman" panose="02020603050405020304" pitchFamily="18" charset="0"/>
                <a:cs typeface="Times New Roman" panose="02020603050405020304" pitchFamily="18" charset="0"/>
              </a:rPr>
              <a:t>The Classical Period Summary</a:t>
            </a:r>
          </a:p>
          <a:p>
            <a:r>
              <a:rPr lang="en-US" dirty="0"/>
              <a:t> </a:t>
            </a:r>
          </a:p>
          <a:p>
            <a:pPr algn="just"/>
            <a:r>
              <a:rPr lang="en-US" dirty="0">
                <a:latin typeface="Times New Roman" panose="02020603050405020304" pitchFamily="18" charset="0"/>
                <a:cs typeface="Times New Roman" panose="02020603050405020304" pitchFamily="18" charset="0"/>
              </a:rPr>
              <a:t>The Classical Period 18</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century music lasted 75 years spading the musical compositions of Haydn, Mozart, and Beethoven were rife with innovations in musical genre, style, and form. In many ways, they shaped music for the next 200 years. Composers continued to write symphonies and string quartets, using forms such as the sonata, theme, and variations. </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 large portion of late eighteenth and early nineteenth-century society continued playing music in the home and going to theaters for opera and to concerts at which orchestral compositions such as concertos and symphonies were performed. </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Although that live performance culture may not be as prevalent at the beginning of the twenty-first century, we might ask why it was so important for Western music culture for so long. We also might ask if any of its elements inform our music of today. </a:t>
            </a:r>
          </a:p>
          <a:p>
            <a:pPr algn="just"/>
            <a:r>
              <a:rPr lang="en-US" dirty="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 </a:t>
            </a:r>
          </a:p>
          <a:p>
            <a:r>
              <a:rPr lang="en-US" dirty="0"/>
              <a:t> </a:t>
            </a:r>
          </a:p>
        </p:txBody>
      </p:sp>
    </p:spTree>
    <p:extLst>
      <p:ext uri="{BB962C8B-B14F-4D97-AF65-F5344CB8AC3E}">
        <p14:creationId xmlns:p14="http://schemas.microsoft.com/office/powerpoint/2010/main" val="2013547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BE122849-DEC1-DF1C-DE2F-83E453C0C02C}"/>
              </a:ext>
            </a:extLst>
          </p:cNvPr>
          <p:cNvSpPr>
            <a:spLocks noGrp="1" noChangeArrowheads="1"/>
          </p:cNvSpPr>
          <p:nvPr>
            <p:ph type="title"/>
          </p:nvPr>
        </p:nvSpPr>
        <p:spPr>
          <a:xfrm>
            <a:off x="76200" y="228600"/>
            <a:ext cx="8915400" cy="990600"/>
          </a:xfrm>
          <a:solidFill>
            <a:srgbClr val="002060"/>
          </a:solidFill>
        </p:spPr>
        <p:txBody>
          <a:bodyPr>
            <a:normAutofit fontScale="90000"/>
          </a:bodyPr>
          <a:lstStyle/>
          <a:p>
            <a:pPr algn="ctr" eaLnBrk="1" hangingPunct="1"/>
            <a:r>
              <a:rPr lang="en-US" altLang="en-US" dirty="0">
                <a:latin typeface="Times New Roman" panose="02020603050405020304" pitchFamily="18" charset="0"/>
                <a:ea typeface="ＭＳ Ｐゴシック" panose="020B0600070205080204" pitchFamily="34" charset="-128"/>
              </a:rPr>
              <a:t>Classicism in the Arts </a:t>
            </a:r>
            <a:br>
              <a:rPr lang="en-US" altLang="en-US" dirty="0">
                <a:latin typeface="Times New Roman" panose="02020603050405020304" pitchFamily="18" charset="0"/>
                <a:ea typeface="ＭＳ Ｐゴシック" panose="020B0600070205080204" pitchFamily="34" charset="-128"/>
              </a:rPr>
            </a:br>
            <a:r>
              <a:rPr lang="en-US" altLang="en-US" sz="3200" dirty="0">
                <a:latin typeface="Times New Roman" panose="02020603050405020304" pitchFamily="18" charset="0"/>
                <a:ea typeface="ＭＳ Ｐゴシック" panose="020B0600070205080204" pitchFamily="34" charset="-128"/>
              </a:rPr>
              <a:t>Elements of Classical Style</a:t>
            </a:r>
            <a:r>
              <a:rPr lang="en-US" altLang="en-US" dirty="0">
                <a:latin typeface="Times New Roman" panose="02020603050405020304" pitchFamily="18" charset="0"/>
                <a:ea typeface="ＭＳ Ｐゴシック" panose="020B0600070205080204" pitchFamily="34" charset="-128"/>
              </a:rPr>
              <a:t> </a:t>
            </a:r>
          </a:p>
        </p:txBody>
      </p:sp>
      <p:sp>
        <p:nvSpPr>
          <p:cNvPr id="33794" name="Rectangle 3">
            <a:extLst>
              <a:ext uri="{FF2B5EF4-FFF2-40B4-BE49-F238E27FC236}">
                <a16:creationId xmlns:a16="http://schemas.microsoft.com/office/drawing/2014/main" id="{42A96EA5-027E-ECBA-277E-753E4629A00F}"/>
              </a:ext>
            </a:extLst>
          </p:cNvPr>
          <p:cNvSpPr>
            <a:spLocks noGrp="1" noChangeArrowheads="1"/>
          </p:cNvSpPr>
          <p:nvPr>
            <p:ph idx="1"/>
          </p:nvPr>
        </p:nvSpPr>
        <p:spPr>
          <a:xfrm>
            <a:off x="457200" y="1676400"/>
            <a:ext cx="3429000" cy="2971800"/>
          </a:xfrm>
          <a:solidFill>
            <a:srgbClr val="002060"/>
          </a:solidFill>
        </p:spPr>
        <p:txBody>
          <a:bodyPr/>
          <a:lstStyle/>
          <a:p>
            <a:pPr marL="466725" indent="-466725" eaLnBrk="1" hangingPunct="1">
              <a:lnSpc>
                <a:spcPct val="80000"/>
              </a:lnSpc>
            </a:pPr>
            <a:r>
              <a:rPr lang="en-US" altLang="en-US" sz="1700" dirty="0">
                <a:latin typeface="Times New Roman" panose="02020603050405020304" pitchFamily="18" charset="0"/>
                <a:ea typeface="ＭＳ Ｐゴシック" panose="020B0600070205080204" pitchFamily="34" charset="-128"/>
              </a:rPr>
              <a:t>Singable, lyrical melody</a:t>
            </a:r>
          </a:p>
          <a:p>
            <a:pPr marL="466725" indent="-466725" eaLnBrk="1" hangingPunct="1">
              <a:lnSpc>
                <a:spcPct val="80000"/>
              </a:lnSpc>
            </a:pPr>
            <a:r>
              <a:rPr lang="en-US" altLang="en-US" sz="1700" dirty="0">
                <a:latin typeface="Times New Roman" panose="02020603050405020304" pitchFamily="18" charset="0"/>
                <a:ea typeface="ＭＳ Ｐゴシック" panose="020B0600070205080204" pitchFamily="34" charset="-128"/>
              </a:rPr>
              <a:t>Diatonic harmony</a:t>
            </a:r>
          </a:p>
          <a:p>
            <a:pPr marL="466725" indent="-466725" eaLnBrk="1" hangingPunct="1">
              <a:lnSpc>
                <a:spcPct val="80000"/>
              </a:lnSpc>
            </a:pPr>
            <a:r>
              <a:rPr lang="en-US" altLang="en-US" sz="1700" dirty="0">
                <a:latin typeface="Times New Roman" panose="02020603050405020304" pitchFamily="18" charset="0"/>
                <a:ea typeface="ＭＳ Ｐゴシック" panose="020B0600070205080204" pitchFamily="34" charset="-128"/>
              </a:rPr>
              <a:t>Regular rhythms and meters</a:t>
            </a:r>
          </a:p>
          <a:p>
            <a:pPr marL="466725" indent="-466725" eaLnBrk="1" hangingPunct="1">
              <a:lnSpc>
                <a:spcPct val="80000"/>
              </a:lnSpc>
            </a:pPr>
            <a:r>
              <a:rPr lang="en-US" altLang="en-US" sz="1700" dirty="0">
                <a:latin typeface="Times New Roman" panose="02020603050405020304" pitchFamily="18" charset="0"/>
                <a:ea typeface="ＭＳ Ｐゴシック" panose="020B0600070205080204" pitchFamily="34" charset="-128"/>
              </a:rPr>
              <a:t>Homophonic texture </a:t>
            </a:r>
            <a:br>
              <a:rPr lang="en-US" altLang="en-US" sz="1700" dirty="0">
                <a:latin typeface="Times New Roman" panose="02020603050405020304" pitchFamily="18" charset="0"/>
                <a:ea typeface="ＭＳ Ｐゴシック" panose="020B0600070205080204" pitchFamily="34" charset="-128"/>
              </a:rPr>
            </a:br>
            <a:r>
              <a:rPr lang="en-US" altLang="en-US" sz="1700" dirty="0">
                <a:latin typeface="Times New Roman" panose="02020603050405020304" pitchFamily="18" charset="0"/>
                <a:ea typeface="ＭＳ Ｐゴシック" panose="020B0600070205080204" pitchFamily="34" charset="-128"/>
              </a:rPr>
              <a:t>(melody with accompanying harmony)</a:t>
            </a:r>
          </a:p>
          <a:p>
            <a:pPr marL="466725" indent="-466725" eaLnBrk="1" hangingPunct="1">
              <a:lnSpc>
                <a:spcPct val="80000"/>
              </a:lnSpc>
            </a:pPr>
            <a:r>
              <a:rPr lang="en-US" altLang="en-US" sz="1700" dirty="0">
                <a:latin typeface="Times New Roman" panose="02020603050405020304" pitchFamily="18" charset="0"/>
                <a:ea typeface="ＭＳ Ｐゴシック" panose="020B0600070205080204" pitchFamily="34" charset="-128"/>
              </a:rPr>
              <a:t>Frequent use of folk elements </a:t>
            </a:r>
          </a:p>
        </p:txBody>
      </p:sp>
      <p:sp>
        <p:nvSpPr>
          <p:cNvPr id="33796" name="Rectangle 5">
            <a:extLst>
              <a:ext uri="{FF2B5EF4-FFF2-40B4-BE49-F238E27FC236}">
                <a16:creationId xmlns:a16="http://schemas.microsoft.com/office/drawing/2014/main" id="{D46DAA43-DCB9-7183-22A0-9DCFEE31F60F}"/>
              </a:ext>
            </a:extLst>
          </p:cNvPr>
          <p:cNvSpPr>
            <a:spLocks noChangeArrowheads="1"/>
          </p:cNvSpPr>
          <p:nvPr/>
        </p:nvSpPr>
        <p:spPr bwMode="auto">
          <a:xfrm>
            <a:off x="762000" y="4876800"/>
            <a:ext cx="3530600" cy="366713"/>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dirty="0">
                <a:hlinkClick r:id="rId3" action="ppaction://hlinkfile"/>
              </a:rPr>
              <a:t>Mozart: Piano Concerto No. 21, II</a:t>
            </a:r>
            <a:endParaRPr lang="en-US" altLang="en-US" sz="1800" b="1" dirty="0"/>
          </a:p>
        </p:txBody>
      </p:sp>
      <p:sp>
        <p:nvSpPr>
          <p:cNvPr id="33797" name="Rectangle 7">
            <a:extLst>
              <a:ext uri="{FF2B5EF4-FFF2-40B4-BE49-F238E27FC236}">
                <a16:creationId xmlns:a16="http://schemas.microsoft.com/office/drawing/2014/main" id="{1E247879-D288-074C-AA1C-AAA093AF14C6}"/>
              </a:ext>
            </a:extLst>
          </p:cNvPr>
          <p:cNvSpPr>
            <a:spLocks noChangeArrowheads="1"/>
          </p:cNvSpPr>
          <p:nvPr/>
        </p:nvSpPr>
        <p:spPr bwMode="auto">
          <a:xfrm>
            <a:off x="762000" y="5334000"/>
            <a:ext cx="4038600" cy="366713"/>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dirty="0">
                <a:hlinkClick r:id="rId4" action="ppaction://hlinkfile"/>
              </a:rPr>
              <a:t>Haydn: Trumpet Concerto in E flat, III</a:t>
            </a:r>
            <a:endParaRPr lang="en-US" altLang="en-US" sz="1800" b="1" dirty="0"/>
          </a:p>
        </p:txBody>
      </p:sp>
      <p:sp>
        <p:nvSpPr>
          <p:cNvPr id="33798" name="Rectangle 9">
            <a:extLst>
              <a:ext uri="{FF2B5EF4-FFF2-40B4-BE49-F238E27FC236}">
                <a16:creationId xmlns:a16="http://schemas.microsoft.com/office/drawing/2014/main" id="{B3B21164-3C01-FD44-1DAB-51848476DC3F}"/>
              </a:ext>
            </a:extLst>
          </p:cNvPr>
          <p:cNvSpPr>
            <a:spLocks noChangeArrowheads="1"/>
          </p:cNvSpPr>
          <p:nvPr/>
        </p:nvSpPr>
        <p:spPr bwMode="auto">
          <a:xfrm>
            <a:off x="755650" y="5857875"/>
            <a:ext cx="4578350" cy="366713"/>
          </a:xfrm>
          <a:prstGeom prst="rect">
            <a:avLst/>
          </a:prstGeom>
          <a:solidFill>
            <a:srgbClr val="002060"/>
          </a:solid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dirty="0">
                <a:hlinkClick r:id="rId5" action="ppaction://hlinkfile"/>
              </a:rPr>
              <a:t>Haydn: Symphony No. 94, III (folk elements)</a:t>
            </a:r>
            <a:endParaRPr lang="en-US" altLang="en-US" sz="1800" b="1" dirty="0"/>
          </a:p>
        </p:txBody>
      </p:sp>
      <p:pic>
        <p:nvPicPr>
          <p:cNvPr id="33799" name="Picture 8">
            <a:extLst>
              <a:ext uri="{FF2B5EF4-FFF2-40B4-BE49-F238E27FC236}">
                <a16:creationId xmlns:a16="http://schemas.microsoft.com/office/drawing/2014/main" id="{7BB61B7F-DBA5-F7B3-A8D8-C9D46B76E97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1752600"/>
            <a:ext cx="4343400" cy="292576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3800" name="TextBox 9">
            <a:extLst>
              <a:ext uri="{FF2B5EF4-FFF2-40B4-BE49-F238E27FC236}">
                <a16:creationId xmlns:a16="http://schemas.microsoft.com/office/drawing/2014/main" id="{5506868F-735D-4206-8A2F-99EA7018FC7A}"/>
              </a:ext>
            </a:extLst>
          </p:cNvPr>
          <p:cNvSpPr txBox="1">
            <a:spLocks noChangeArrowheads="1"/>
          </p:cNvSpPr>
          <p:nvPr/>
        </p:nvSpPr>
        <p:spPr bwMode="auto">
          <a:xfrm>
            <a:off x="4800600" y="4724400"/>
            <a:ext cx="434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i="1"/>
              <a:t>The Rotunda </a:t>
            </a:r>
            <a:r>
              <a:rPr lang="en-US" altLang="en-US" sz="1400"/>
              <a:t>of the University of Virginia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E22DC5-D2D0-1E49-E854-29E12B4A81FF}"/>
              </a:ext>
            </a:extLst>
          </p:cNvPr>
          <p:cNvSpPr txBox="1"/>
          <p:nvPr/>
        </p:nvSpPr>
        <p:spPr>
          <a:xfrm>
            <a:off x="0" y="0"/>
            <a:ext cx="9144000" cy="6740307"/>
          </a:xfrm>
          <a:prstGeom prst="rect">
            <a:avLst/>
          </a:prstGeom>
          <a:solidFill>
            <a:srgbClr val="002060"/>
          </a:solidFill>
        </p:spPr>
        <p:txBody>
          <a:bodyPr wrap="square" rtlCol="0">
            <a:spAutoFit/>
          </a:bodyPr>
          <a:lstStyle/>
          <a:p>
            <a:r>
              <a:rPr lang="en-US" dirty="0"/>
              <a:t>The seeds for the Enlightenment can be found in England in approximately the 1680s. In that decade, Newton published Principia Mathematica and John Locke published his “Essay Concerning Human Understanding.” These two works provided the philosophical, mathematical, and scientific foundation for the Enlightenment’s great developments. Locke stressed that knowledge is gained through accumulated life experience rather than by acquired outside truth. Newton’s mathematics and optical theory showed that humans can observe, study, define, and test the world around them and can also mathematically measure and prove natural occurrences. Besides Locke and Newton, Enlightenment thinkers included Voltaire, Montesquieu, Jean-Jacque Rousseau, Benjamin Franklin, and Immanuel Kant. Their works especially stressed improving humanity’s condition using reason and common sense to provide liberty and justice for all. Many Enlightenment thinkers challenged blind and unconditional following of the authority of religious traditions and institutions and emphasized what they saw as “universal human goods and rights.” They believed that if humankind would simply act with common sense—found in ideas such as “the golden rule”—then societies might advance with greater universal justice and liberty. </a:t>
            </a:r>
          </a:p>
          <a:p>
            <a:r>
              <a:rPr lang="en-US" dirty="0"/>
              <a:t> </a:t>
            </a:r>
          </a:p>
          <a:p>
            <a:r>
              <a:rPr lang="en-US" dirty="0"/>
              <a:t>Being able to solve and understand many of the mysteries of the universe in a quantifiable manner using math and reason, was empowering. Much of the educated middle class applied these learned principles to improve society. Enlightenment ideals lead to political revolutions throughout the Western world. Governmental changes such as Britain’s embrace of constitutional democratic form of government and later the United States of America’s establishment of democratic republic completely changed the outlook of the function of a nation/state. The overall well-being and prosperity of all in society became the mission of governance. Up until the mid-1700s art, including music, was under the direct control or patronage of the monarchy/aristocracy, the class whose unquestioned rule was founded on divine hereditary right. </a:t>
            </a:r>
          </a:p>
        </p:txBody>
      </p:sp>
    </p:spTree>
    <p:extLst>
      <p:ext uri="{BB962C8B-B14F-4D97-AF65-F5344CB8AC3E}">
        <p14:creationId xmlns:p14="http://schemas.microsoft.com/office/powerpoint/2010/main" val="341993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24433657-0D29-A620-8F95-2C739AFCBCA9}"/>
              </a:ext>
            </a:extLst>
          </p:cNvPr>
          <p:cNvSpPr>
            <a:spLocks noGrp="1" noChangeArrowheads="1"/>
          </p:cNvSpPr>
          <p:nvPr>
            <p:ph type="title"/>
          </p:nvPr>
        </p:nvSpPr>
        <p:spPr>
          <a:xfrm>
            <a:off x="228600" y="76200"/>
            <a:ext cx="8610600" cy="1066800"/>
          </a:xfrm>
          <a:solidFill>
            <a:srgbClr val="002060"/>
          </a:solidFill>
        </p:spPr>
        <p:txBody>
          <a:bodyPr>
            <a:normAutofit/>
          </a:bodyPr>
          <a:lstStyle/>
          <a:p>
            <a:pPr algn="ctr" eaLnBrk="1" hangingPunct="1"/>
            <a:r>
              <a:rPr lang="en-US" altLang="en-US" dirty="0">
                <a:latin typeface="Times New Roman" panose="02020603050405020304" pitchFamily="18" charset="0"/>
                <a:ea typeface="ＭＳ Ｐゴシック" panose="020B0600070205080204" pitchFamily="34" charset="-128"/>
              </a:rPr>
              <a:t>Classicism in the Arts</a:t>
            </a:r>
            <a:br>
              <a:rPr lang="en-US" altLang="en-US" dirty="0">
                <a:latin typeface="Times New Roman" panose="02020603050405020304" pitchFamily="18" charset="0"/>
                <a:ea typeface="ＭＳ Ｐゴシック" panose="020B0600070205080204" pitchFamily="34" charset="-128"/>
              </a:rPr>
            </a:br>
            <a:r>
              <a:rPr lang="en-US" altLang="en-US" sz="3200" dirty="0">
                <a:latin typeface="Times New Roman" panose="02020603050405020304" pitchFamily="18" charset="0"/>
                <a:ea typeface="ＭＳ Ｐゴシック" panose="020B0600070205080204" pitchFamily="34" charset="-128"/>
              </a:rPr>
              <a:t>The Patronage System</a:t>
            </a:r>
            <a:endParaRPr lang="en-US" altLang="en-US" dirty="0">
              <a:latin typeface="Times New Roman" panose="02020603050405020304" pitchFamily="18" charset="0"/>
              <a:ea typeface="ＭＳ Ｐゴシック" panose="020B0600070205080204" pitchFamily="34" charset="-128"/>
            </a:endParaRPr>
          </a:p>
        </p:txBody>
      </p:sp>
      <p:sp>
        <p:nvSpPr>
          <p:cNvPr id="35842" name="Rectangle 3">
            <a:extLst>
              <a:ext uri="{FF2B5EF4-FFF2-40B4-BE49-F238E27FC236}">
                <a16:creationId xmlns:a16="http://schemas.microsoft.com/office/drawing/2014/main" id="{435B7AAB-13EB-1EA4-FFC2-9552053476CE}"/>
              </a:ext>
            </a:extLst>
          </p:cNvPr>
          <p:cNvSpPr>
            <a:spLocks noGrp="1" noChangeArrowheads="1"/>
          </p:cNvSpPr>
          <p:nvPr>
            <p:ph idx="1"/>
          </p:nvPr>
        </p:nvSpPr>
        <p:spPr>
          <a:xfrm>
            <a:off x="228600" y="1524000"/>
            <a:ext cx="4114800" cy="4267200"/>
          </a:xfrm>
          <a:solidFill>
            <a:srgbClr val="002060"/>
          </a:solidFill>
        </p:spPr>
        <p:txBody>
          <a:bodyPr/>
          <a:lstStyle/>
          <a:p>
            <a:pPr marL="466725" indent="-466725" eaLnBrk="1" hangingPunct="1">
              <a:lnSpc>
                <a:spcPct val="90000"/>
              </a:lnSpc>
            </a:pPr>
            <a:r>
              <a:rPr lang="en-US" altLang="en-US" sz="2200" dirty="0">
                <a:latin typeface="Times New Roman" panose="02020603050405020304" pitchFamily="18" charset="0"/>
                <a:ea typeface="ＭＳ Ｐゴシック" panose="020B0600070205080204" pitchFamily="34" charset="-128"/>
              </a:rPr>
              <a:t>Music was considered to be an adornment of life</a:t>
            </a:r>
          </a:p>
          <a:p>
            <a:pPr marL="466725" indent="-466725" eaLnBrk="1" hangingPunct="1">
              <a:lnSpc>
                <a:spcPct val="90000"/>
              </a:lnSpc>
            </a:pPr>
            <a:r>
              <a:rPr lang="en-US" altLang="en-US" sz="2200" dirty="0">
                <a:latin typeface="Times New Roman" panose="02020603050405020304" pitchFamily="18" charset="0"/>
                <a:ea typeface="ＭＳ Ｐゴシック" panose="020B0600070205080204" pitchFamily="34" charset="-128"/>
              </a:rPr>
              <a:t>Social events</a:t>
            </a:r>
          </a:p>
          <a:p>
            <a:pPr marL="466725" indent="-466725" eaLnBrk="1" hangingPunct="1">
              <a:lnSpc>
                <a:spcPct val="90000"/>
              </a:lnSpc>
            </a:pPr>
            <a:r>
              <a:rPr lang="en-US" altLang="en-US" sz="2200" dirty="0">
                <a:latin typeface="Times New Roman" panose="02020603050405020304" pitchFamily="18" charset="0"/>
                <a:ea typeface="ＭＳ Ｐゴシック" panose="020B0600070205080204" pitchFamily="34" charset="-128"/>
              </a:rPr>
              <a:t>Musicians little better than servants</a:t>
            </a:r>
          </a:p>
          <a:p>
            <a:pPr marL="466725" indent="-466725" eaLnBrk="1" hangingPunct="1">
              <a:lnSpc>
                <a:spcPct val="90000"/>
              </a:lnSpc>
            </a:pPr>
            <a:r>
              <a:rPr lang="en-US" altLang="en-US" sz="2200" dirty="0">
                <a:latin typeface="Times New Roman" panose="02020603050405020304" pitchFamily="18" charset="0"/>
                <a:ea typeface="ＭＳ Ｐゴシック" panose="020B0600070205080204" pitchFamily="34" charset="-128"/>
              </a:rPr>
              <a:t>Women under the system of patronage</a:t>
            </a:r>
          </a:p>
          <a:p>
            <a:pPr marL="466725" indent="-466725" eaLnBrk="1" hangingPunct="1">
              <a:lnSpc>
                <a:spcPct val="90000"/>
              </a:lnSpc>
            </a:pPr>
            <a:r>
              <a:rPr lang="en-US" altLang="en-US" sz="2200" dirty="0">
                <a:latin typeface="Times New Roman" panose="02020603050405020304" pitchFamily="18" charset="0"/>
                <a:ea typeface="ＭＳ Ｐゴシック" panose="020B0600070205080204" pitchFamily="34" charset="-128"/>
              </a:rPr>
              <a:t>Public concert </a:t>
            </a:r>
            <a:r>
              <a:rPr lang="en-US" altLang="en-US" sz="2200" i="1" dirty="0">
                <a:latin typeface="Times New Roman" panose="02020603050405020304" pitchFamily="18" charset="0"/>
                <a:ea typeface="ＭＳ Ｐゴシック" panose="020B0600070205080204" pitchFamily="34" charset="-128"/>
              </a:rPr>
              <a:t>venue </a:t>
            </a:r>
            <a:r>
              <a:rPr lang="en-US" altLang="en-US" sz="2200" dirty="0">
                <a:latin typeface="Times New Roman" panose="02020603050405020304" pitchFamily="18" charset="0"/>
                <a:ea typeface="ＭＳ Ｐゴシック" panose="020B0600070205080204" pitchFamily="34" charset="-128"/>
              </a:rPr>
              <a:t>(site) inspires productivity in composers </a:t>
            </a:r>
          </a:p>
        </p:txBody>
      </p:sp>
      <p:pic>
        <p:nvPicPr>
          <p:cNvPr id="35844" name="Picture 5">
            <a:extLst>
              <a:ext uri="{FF2B5EF4-FFF2-40B4-BE49-F238E27FC236}">
                <a16:creationId xmlns:a16="http://schemas.microsoft.com/office/drawing/2014/main" id="{028E6EF3-19C5-60F8-8788-11097C4919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00200"/>
            <a:ext cx="4038600" cy="36576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4BCFF27E-E3F4-0065-C4BD-47D11DF7E2D9}"/>
              </a:ext>
            </a:extLst>
          </p:cNvPr>
          <p:cNvSpPr>
            <a:spLocks noGrp="1" noChangeArrowheads="1"/>
          </p:cNvSpPr>
          <p:nvPr>
            <p:ph type="title"/>
          </p:nvPr>
        </p:nvSpPr>
        <p:spPr>
          <a:xfrm>
            <a:off x="76200" y="76200"/>
            <a:ext cx="8991600" cy="1143000"/>
          </a:xfrm>
          <a:solidFill>
            <a:srgbClr val="002060"/>
          </a:solidFill>
        </p:spPr>
        <p:txBody>
          <a:bodyPr/>
          <a:lstStyle/>
          <a:p>
            <a:pPr algn="ctr" eaLnBrk="1" hangingPunct="1"/>
            <a:r>
              <a:rPr lang="en-US" altLang="en-US" dirty="0">
                <a:latin typeface="Times New Roman" panose="02020603050405020304" pitchFamily="18" charset="0"/>
                <a:ea typeface="ＭＳ Ｐゴシック" panose="020B0600070205080204" pitchFamily="34" charset="-128"/>
              </a:rPr>
              <a:t> The Development of Classical Forms</a:t>
            </a:r>
          </a:p>
        </p:txBody>
      </p:sp>
      <p:sp>
        <p:nvSpPr>
          <p:cNvPr id="41986" name="Footer Placeholder 4">
            <a:extLst>
              <a:ext uri="{FF2B5EF4-FFF2-40B4-BE49-F238E27FC236}">
                <a16:creationId xmlns:a16="http://schemas.microsoft.com/office/drawing/2014/main" id="{0F9C2AFE-E1E5-90E2-93AC-3BC44CDFE8A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000"/>
              <a:t>The Enjoyment of Music 11th, Shorter Edition</a:t>
            </a:r>
          </a:p>
        </p:txBody>
      </p:sp>
      <p:sp>
        <p:nvSpPr>
          <p:cNvPr id="41987" name="Rectangle 5">
            <a:extLst>
              <a:ext uri="{FF2B5EF4-FFF2-40B4-BE49-F238E27FC236}">
                <a16:creationId xmlns:a16="http://schemas.microsoft.com/office/drawing/2014/main" id="{9FD81B9F-0173-F312-EB89-A336C7A3BF42}"/>
              </a:ext>
            </a:extLst>
          </p:cNvPr>
          <p:cNvSpPr>
            <a:spLocks noChangeArrowheads="1"/>
          </p:cNvSpPr>
          <p:nvPr/>
        </p:nvSpPr>
        <p:spPr bwMode="auto">
          <a:xfrm>
            <a:off x="3821113" y="28495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41988" name="Rectangle 6">
            <a:extLst>
              <a:ext uri="{FF2B5EF4-FFF2-40B4-BE49-F238E27FC236}">
                <a16:creationId xmlns:a16="http://schemas.microsoft.com/office/drawing/2014/main" id="{9697FF49-90B8-DE6A-560B-4E4753494636}"/>
              </a:ext>
            </a:extLst>
          </p:cNvPr>
          <p:cNvSpPr>
            <a:spLocks noChangeArrowheads="1"/>
          </p:cNvSpPr>
          <p:nvPr/>
        </p:nvSpPr>
        <p:spPr bwMode="auto">
          <a:xfrm>
            <a:off x="1295400" y="1447800"/>
            <a:ext cx="6734175" cy="1917700"/>
          </a:xfrm>
          <a:prstGeom prst="rect">
            <a:avLst/>
          </a:prstGeom>
          <a:solidFill>
            <a:srgbClr val="002060"/>
          </a:solidFill>
          <a:ln>
            <a:noFill/>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ja-JP" altLang="en-US" b="1" i="1"/>
              <a:t>“</a:t>
            </a:r>
            <a:r>
              <a:rPr lang="en-US" altLang="ja-JP" b="1" i="1" dirty="0"/>
              <a:t>I alter some things, eliminate and try again until I am satisfied. Then begins the mental working out of this material in its breadth, its narrowness, its height and depth.</a:t>
            </a:r>
            <a:r>
              <a:rPr lang="ja-JP" altLang="en-US" b="1" i="1"/>
              <a:t>”</a:t>
            </a:r>
            <a:endParaRPr lang="en-US" altLang="ja-JP" b="1" i="1" dirty="0"/>
          </a:p>
          <a:p>
            <a:pPr eaLnBrk="1" hangingPunct="1"/>
            <a:r>
              <a:rPr lang="en-US" altLang="en-US" b="1" dirty="0"/>
              <a:t>			—Ludwig van Beethoven</a:t>
            </a:r>
          </a:p>
        </p:txBody>
      </p:sp>
      <p:pic>
        <p:nvPicPr>
          <p:cNvPr id="41989" name="Picture 6">
            <a:extLst>
              <a:ext uri="{FF2B5EF4-FFF2-40B4-BE49-F238E27FC236}">
                <a16:creationId xmlns:a16="http://schemas.microsoft.com/office/drawing/2014/main" id="{61908E11-004B-1AEA-079D-45C73E3F40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810000"/>
            <a:ext cx="711200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Box 7">
            <a:extLst>
              <a:ext uri="{FF2B5EF4-FFF2-40B4-BE49-F238E27FC236}">
                <a16:creationId xmlns:a16="http://schemas.microsoft.com/office/drawing/2014/main" id="{037860A5-FCB5-ACF0-9978-BF4A77BB1DEF}"/>
              </a:ext>
            </a:extLst>
          </p:cNvPr>
          <p:cNvSpPr txBox="1">
            <a:spLocks noChangeArrowheads="1"/>
          </p:cNvSpPr>
          <p:nvPr/>
        </p:nvSpPr>
        <p:spPr bwMode="auto">
          <a:xfrm>
            <a:off x="1143000" y="3429000"/>
            <a:ext cx="2293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i="1"/>
              <a:t>Evoë 3 (2003), </a:t>
            </a:r>
            <a:r>
              <a:rPr lang="en-US" altLang="en-US" sz="1400"/>
              <a:t>Bridget Riley</a:t>
            </a:r>
            <a:r>
              <a:rPr lang="en-US" altLang="en-US" sz="1600"/>
              <a: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{1C43C98A-C737-3640-896B-705C5A773BBD}tf10001076</Template>
  <TotalTime>5666</TotalTime>
  <Words>9320</Words>
  <Application>Microsoft Macintosh PowerPoint</Application>
  <PresentationFormat>On-screen Show (4:3)</PresentationFormat>
  <Paragraphs>798</Paragraphs>
  <Slides>55</Slides>
  <Notes>45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Times</vt:lpstr>
      <vt:lpstr>Times New Roman</vt:lpstr>
      <vt:lpstr>Tw Cen MT</vt:lpstr>
      <vt:lpstr>Circuit</vt:lpstr>
      <vt:lpstr> Eighteenth-Century Classicism </vt:lpstr>
      <vt:lpstr>PowerPoint Presentation</vt:lpstr>
      <vt:lpstr>Classicism in the Arts</vt:lpstr>
      <vt:lpstr>PowerPoint Presentation</vt:lpstr>
      <vt:lpstr>Classicism in the Arts </vt:lpstr>
      <vt:lpstr>Classicism in the Arts  Elements of Classical Style </vt:lpstr>
      <vt:lpstr>PowerPoint Presentation</vt:lpstr>
      <vt:lpstr>Classicism in the Arts The Patronage System</vt:lpstr>
      <vt:lpstr> The Development of Classical Forms</vt:lpstr>
      <vt:lpstr>PowerPoint Presentation</vt:lpstr>
      <vt:lpstr>PowerPoint Presentation</vt:lpstr>
      <vt:lpstr>PowerPoint Presentation</vt:lpstr>
      <vt:lpstr> The Development of Classical Forms Expanding Musical Ideas</vt:lpstr>
      <vt:lpstr>The Development of Classical Forms Expanding Musical Ideas</vt:lpstr>
      <vt:lpstr>The Development of Classical Forms Expanding Musical Ideas</vt:lpstr>
      <vt:lpstr>PowerPoint Presentation</vt:lpstr>
      <vt:lpstr>The Development of Classical Forms Classical Forms</vt:lpstr>
      <vt:lpstr>The Development of Classical Forms The First Movement (I) </vt:lpstr>
      <vt:lpstr>PowerPoint Presentation</vt:lpstr>
      <vt:lpstr>Development (First Movement)</vt:lpstr>
      <vt:lpstr>Recapitulation (First Movement) </vt:lpstr>
      <vt:lpstr>The Development of Classical Forms The Second Movement (II) </vt:lpstr>
      <vt:lpstr>Theme and Variations </vt:lpstr>
      <vt:lpstr> The Development of Classical Forms The Third Movement (III) </vt:lpstr>
      <vt:lpstr>Scherzo </vt:lpstr>
      <vt:lpstr> The Development of Classical Forms The Fourth Movement (IV) </vt:lpstr>
      <vt:lpstr>The Development of Classical Forms       The Multimovement Cycle as a Whole </vt:lpstr>
      <vt:lpstr> Classical Chamber Music </vt:lpstr>
      <vt:lpstr> Classical Chamber Music The String Quartet</vt:lpstr>
      <vt:lpstr>. Classical Chamber Music The String Quartet </vt:lpstr>
      <vt:lpstr>Classical Chamber Music  The String Quartet</vt:lpstr>
      <vt:lpstr>  Classical Chamber Music  The String Quartet </vt:lpstr>
      <vt:lpstr>PowerPoint Presentation</vt:lpstr>
      <vt:lpstr> Classical Chamber Music Mozart and Chamber Music</vt:lpstr>
      <vt:lpstr> Classical Chamber Music    Mozart and Chamber Music </vt:lpstr>
      <vt:lpstr> Classical Chamber Music Mozart and Chamber Music</vt:lpstr>
      <vt:lpstr> Classical Chamber Music  Mozart and Chamber Music</vt:lpstr>
      <vt:lpstr> Classical Chamber Music   Mozart and Chamber Music</vt:lpstr>
      <vt:lpstr>Wolfgang Amadeus Mozart Opera</vt:lpstr>
      <vt:lpstr>PowerPoint Presentation</vt:lpstr>
      <vt:lpstr> Classical Chamber Music  Mozart and Chamber Music</vt:lpstr>
      <vt:lpstr>Classical Chamber Music  Mozart and Chamber Music</vt:lpstr>
      <vt:lpstr>Mozart: Eine kleine Nachtmusik, K. 525</vt:lpstr>
      <vt:lpstr>Mozart: Eine kleine Nachtmusik, K. 525 (Theme I) </vt:lpstr>
      <vt:lpstr>Mozart: Eine kleine Nachtmusik, K. 525</vt:lpstr>
      <vt:lpstr> The Classical Symphony </vt:lpstr>
      <vt:lpstr>  The Classical Symphony Historical Background </vt:lpstr>
      <vt:lpstr> The Classical Symphony  The Classical Orchestra </vt:lpstr>
      <vt:lpstr> The Classical Symphony    The Movements of the Symphony </vt:lpstr>
      <vt:lpstr> The Classical Symphony  Haydn and the Symphony</vt:lpstr>
      <vt:lpstr>The Classical Symphony  Haydn and the Symphony</vt:lpstr>
      <vt:lpstr>The Classical Symphony  Haydn and the Symphony</vt:lpstr>
      <vt:lpstr>PowerPoint Presentation</vt:lpstr>
      <vt:lpstr>PowerPoint Presentation</vt:lpstr>
      <vt:lpstr>PowerPoint Presentation</vt:lpstr>
    </vt:vector>
  </TitlesOfParts>
  <Company>WW Norton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1 The Materials of Music</dc:title>
  <dc:creator>WW Norton</dc:creator>
  <cp:lastModifiedBy>Doris Hall</cp:lastModifiedBy>
  <cp:revision>272</cp:revision>
  <dcterms:created xsi:type="dcterms:W3CDTF">2011-04-05T14:24:19Z</dcterms:created>
  <dcterms:modified xsi:type="dcterms:W3CDTF">2022-08-08T16:57:36Z</dcterms:modified>
</cp:coreProperties>
</file>