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8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1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2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3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8"/>
  </p:notesMasterIdLst>
  <p:sldIdLst>
    <p:sldId id="271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74648"/>
  </p:normalViewPr>
  <p:slideViewPr>
    <p:cSldViewPr snapToGrid="0" snapToObjects="1">
      <p:cViewPr varScale="1">
        <p:scale>
          <a:sx n="80" d="100"/>
          <a:sy n="80" d="100"/>
        </p:scale>
        <p:origin x="256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4" Type="http://schemas.openxmlformats.org/officeDocument/2006/relationships/image" Target="../media/image8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2A5561-1929-4570-A0B4-70C8BCEEABCE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B49F7F6-898A-458B-BD60-B3A2C028519E}">
      <dgm:prSet/>
      <dgm:spPr/>
      <dgm:t>
        <a:bodyPr/>
        <a:lstStyle/>
        <a:p>
          <a:r>
            <a:rPr lang="en-US"/>
            <a:t>HEENT = Head, Eyes, Ears, Nose, Throat</a:t>
          </a:r>
        </a:p>
      </dgm:t>
    </dgm:pt>
    <dgm:pt modelId="{AEEF7260-17DC-4895-BE98-E2EDA6B8CE36}" type="parTrans" cxnId="{EAA5D57F-A447-47B6-9DE3-802470A7F1EF}">
      <dgm:prSet/>
      <dgm:spPr/>
      <dgm:t>
        <a:bodyPr/>
        <a:lstStyle/>
        <a:p>
          <a:endParaRPr lang="en-US"/>
        </a:p>
      </dgm:t>
    </dgm:pt>
    <dgm:pt modelId="{4D5382BA-DE65-4312-AD64-D82DBF892189}" type="sibTrans" cxnId="{EAA5D57F-A447-47B6-9DE3-802470A7F1EF}">
      <dgm:prSet/>
      <dgm:spPr/>
      <dgm:t>
        <a:bodyPr/>
        <a:lstStyle/>
        <a:p>
          <a:endParaRPr lang="en-US"/>
        </a:p>
      </dgm:t>
    </dgm:pt>
    <dgm:pt modelId="{E865AB11-048C-40A1-A2AB-64A2B5688ADA}">
      <dgm:prSet/>
      <dgm:spPr/>
      <dgm:t>
        <a:bodyPr/>
        <a:lstStyle/>
        <a:p>
          <a:r>
            <a:rPr lang="en-US"/>
            <a:t>Used to detect infections, injuries, and sensory issues.</a:t>
          </a:r>
        </a:p>
      </dgm:t>
    </dgm:pt>
    <dgm:pt modelId="{7ED4C716-205D-4399-9677-4D6A914F6266}" type="parTrans" cxnId="{528A8681-7777-4F52-A7D3-C2FEAA49CE0C}">
      <dgm:prSet/>
      <dgm:spPr/>
      <dgm:t>
        <a:bodyPr/>
        <a:lstStyle/>
        <a:p>
          <a:endParaRPr lang="en-US"/>
        </a:p>
      </dgm:t>
    </dgm:pt>
    <dgm:pt modelId="{CA6A7EBE-05CA-49CC-A7A4-2AC3E9CD1F88}" type="sibTrans" cxnId="{528A8681-7777-4F52-A7D3-C2FEAA49CE0C}">
      <dgm:prSet/>
      <dgm:spPr/>
      <dgm:t>
        <a:bodyPr/>
        <a:lstStyle/>
        <a:p>
          <a:endParaRPr lang="en-US"/>
        </a:p>
      </dgm:t>
    </dgm:pt>
    <dgm:pt modelId="{A203BE9C-B8C8-3140-AF83-5E724C2879E5}" type="pres">
      <dgm:prSet presAssocID="{0F2A5561-1929-4570-A0B4-70C8BCEEABCE}" presName="vert0" presStyleCnt="0">
        <dgm:presLayoutVars>
          <dgm:dir/>
          <dgm:animOne val="branch"/>
          <dgm:animLvl val="lvl"/>
        </dgm:presLayoutVars>
      </dgm:prSet>
      <dgm:spPr/>
    </dgm:pt>
    <dgm:pt modelId="{B4F90FCE-4D7E-874E-9E4D-FAB989A77D55}" type="pres">
      <dgm:prSet presAssocID="{0B49F7F6-898A-458B-BD60-B3A2C028519E}" presName="thickLine" presStyleLbl="alignNode1" presStyleIdx="0" presStyleCnt="2"/>
      <dgm:spPr/>
    </dgm:pt>
    <dgm:pt modelId="{9AD8AE58-1AA3-4242-AF15-A7C63FC1659D}" type="pres">
      <dgm:prSet presAssocID="{0B49F7F6-898A-458B-BD60-B3A2C028519E}" presName="horz1" presStyleCnt="0"/>
      <dgm:spPr/>
    </dgm:pt>
    <dgm:pt modelId="{73B6C97C-43CF-3347-A270-5EFF5DB32C37}" type="pres">
      <dgm:prSet presAssocID="{0B49F7F6-898A-458B-BD60-B3A2C028519E}" presName="tx1" presStyleLbl="revTx" presStyleIdx="0" presStyleCnt="2"/>
      <dgm:spPr/>
    </dgm:pt>
    <dgm:pt modelId="{EFADA4F3-B5A3-1948-84ED-DC348ED6F2D2}" type="pres">
      <dgm:prSet presAssocID="{0B49F7F6-898A-458B-BD60-B3A2C028519E}" presName="vert1" presStyleCnt="0"/>
      <dgm:spPr/>
    </dgm:pt>
    <dgm:pt modelId="{503C3350-FA8C-8F41-94D3-57569A0B1E05}" type="pres">
      <dgm:prSet presAssocID="{E865AB11-048C-40A1-A2AB-64A2B5688ADA}" presName="thickLine" presStyleLbl="alignNode1" presStyleIdx="1" presStyleCnt="2"/>
      <dgm:spPr/>
    </dgm:pt>
    <dgm:pt modelId="{0E7B4072-7100-004A-84A8-413404A75DB3}" type="pres">
      <dgm:prSet presAssocID="{E865AB11-048C-40A1-A2AB-64A2B5688ADA}" presName="horz1" presStyleCnt="0"/>
      <dgm:spPr/>
    </dgm:pt>
    <dgm:pt modelId="{ACAD7F73-721F-AE4B-A192-AD9B80A6EDC0}" type="pres">
      <dgm:prSet presAssocID="{E865AB11-048C-40A1-A2AB-64A2B5688ADA}" presName="tx1" presStyleLbl="revTx" presStyleIdx="1" presStyleCnt="2"/>
      <dgm:spPr/>
    </dgm:pt>
    <dgm:pt modelId="{F1365BAA-E66B-7B4A-83DC-0902CBDFEC3B}" type="pres">
      <dgm:prSet presAssocID="{E865AB11-048C-40A1-A2AB-64A2B5688ADA}" presName="vert1" presStyleCnt="0"/>
      <dgm:spPr/>
    </dgm:pt>
  </dgm:ptLst>
  <dgm:cxnLst>
    <dgm:cxn modelId="{D21A0328-263D-7045-B7A8-10E4FEAC9F5D}" type="presOf" srcId="{E865AB11-048C-40A1-A2AB-64A2B5688ADA}" destId="{ACAD7F73-721F-AE4B-A192-AD9B80A6EDC0}" srcOrd="0" destOrd="0" presId="urn:microsoft.com/office/officeart/2008/layout/LinedList"/>
    <dgm:cxn modelId="{0D038636-CCE3-9C45-ACF8-B4B054A013FD}" type="presOf" srcId="{0F2A5561-1929-4570-A0B4-70C8BCEEABCE}" destId="{A203BE9C-B8C8-3140-AF83-5E724C2879E5}" srcOrd="0" destOrd="0" presId="urn:microsoft.com/office/officeart/2008/layout/LinedList"/>
    <dgm:cxn modelId="{EAA5D57F-A447-47B6-9DE3-802470A7F1EF}" srcId="{0F2A5561-1929-4570-A0B4-70C8BCEEABCE}" destId="{0B49F7F6-898A-458B-BD60-B3A2C028519E}" srcOrd="0" destOrd="0" parTransId="{AEEF7260-17DC-4895-BE98-E2EDA6B8CE36}" sibTransId="{4D5382BA-DE65-4312-AD64-D82DBF892189}"/>
    <dgm:cxn modelId="{528A8681-7777-4F52-A7D3-C2FEAA49CE0C}" srcId="{0F2A5561-1929-4570-A0B4-70C8BCEEABCE}" destId="{E865AB11-048C-40A1-A2AB-64A2B5688ADA}" srcOrd="1" destOrd="0" parTransId="{7ED4C716-205D-4399-9677-4D6A914F6266}" sibTransId="{CA6A7EBE-05CA-49CC-A7A4-2AC3E9CD1F88}"/>
    <dgm:cxn modelId="{2E005EF4-ED9D-4C4C-9549-A239D5A49C9F}" type="presOf" srcId="{0B49F7F6-898A-458B-BD60-B3A2C028519E}" destId="{73B6C97C-43CF-3347-A270-5EFF5DB32C37}" srcOrd="0" destOrd="0" presId="urn:microsoft.com/office/officeart/2008/layout/LinedList"/>
    <dgm:cxn modelId="{206E7555-ABBA-184A-BD4C-C75309377122}" type="presParOf" srcId="{A203BE9C-B8C8-3140-AF83-5E724C2879E5}" destId="{B4F90FCE-4D7E-874E-9E4D-FAB989A77D55}" srcOrd="0" destOrd="0" presId="urn:microsoft.com/office/officeart/2008/layout/LinedList"/>
    <dgm:cxn modelId="{DC55D589-4BE1-6345-A34D-C3974F5D1E9E}" type="presParOf" srcId="{A203BE9C-B8C8-3140-AF83-5E724C2879E5}" destId="{9AD8AE58-1AA3-4242-AF15-A7C63FC1659D}" srcOrd="1" destOrd="0" presId="urn:microsoft.com/office/officeart/2008/layout/LinedList"/>
    <dgm:cxn modelId="{1E8BCFB2-CCA1-A046-AE47-3C854D421887}" type="presParOf" srcId="{9AD8AE58-1AA3-4242-AF15-A7C63FC1659D}" destId="{73B6C97C-43CF-3347-A270-5EFF5DB32C37}" srcOrd="0" destOrd="0" presId="urn:microsoft.com/office/officeart/2008/layout/LinedList"/>
    <dgm:cxn modelId="{82F5BE2B-38F8-4C44-8614-33036CF411AE}" type="presParOf" srcId="{9AD8AE58-1AA3-4242-AF15-A7C63FC1659D}" destId="{EFADA4F3-B5A3-1948-84ED-DC348ED6F2D2}" srcOrd="1" destOrd="0" presId="urn:microsoft.com/office/officeart/2008/layout/LinedList"/>
    <dgm:cxn modelId="{2837B9B2-A207-AA44-84EE-5590E8D0B370}" type="presParOf" srcId="{A203BE9C-B8C8-3140-AF83-5E724C2879E5}" destId="{503C3350-FA8C-8F41-94D3-57569A0B1E05}" srcOrd="2" destOrd="0" presId="urn:microsoft.com/office/officeart/2008/layout/LinedList"/>
    <dgm:cxn modelId="{171AC267-52B1-4142-A4AF-9B5439493741}" type="presParOf" srcId="{A203BE9C-B8C8-3140-AF83-5E724C2879E5}" destId="{0E7B4072-7100-004A-84A8-413404A75DB3}" srcOrd="3" destOrd="0" presId="urn:microsoft.com/office/officeart/2008/layout/LinedList"/>
    <dgm:cxn modelId="{A1761777-3965-5942-A251-67A84D33098C}" type="presParOf" srcId="{0E7B4072-7100-004A-84A8-413404A75DB3}" destId="{ACAD7F73-721F-AE4B-A192-AD9B80A6EDC0}" srcOrd="0" destOrd="0" presId="urn:microsoft.com/office/officeart/2008/layout/LinedList"/>
    <dgm:cxn modelId="{3CF230A3-10D9-1C4D-93C1-8C6BAE62E629}" type="presParOf" srcId="{0E7B4072-7100-004A-84A8-413404A75DB3}" destId="{F1365BAA-E66B-7B4A-83DC-0902CBDFEC3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966A46-451C-45A7-8038-3934C86B2AEC}" type="doc">
      <dgm:prSet loTypeId="urn:microsoft.com/office/officeart/2005/8/layout/hierarchy1" loCatId="hierarchy" qsTypeId="urn:microsoft.com/office/officeart/2005/8/quickstyle/simple2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D392B99-72C4-4B52-B0E1-E9F3097E6FD4}">
      <dgm:prSet/>
      <dgm:spPr/>
      <dgm:t>
        <a:bodyPr/>
        <a:lstStyle/>
        <a:p>
          <a:r>
            <a:rPr lang="en-US"/>
            <a:t>Inspect, palpate, percuss, and auscultate.</a:t>
          </a:r>
        </a:p>
      </dgm:t>
    </dgm:pt>
    <dgm:pt modelId="{5525DEC3-436D-4BB0-BF10-AADC221BF1F3}" type="parTrans" cxnId="{2F4766A3-D704-4F09-BCD1-78C3E3EC600C}">
      <dgm:prSet/>
      <dgm:spPr/>
      <dgm:t>
        <a:bodyPr/>
        <a:lstStyle/>
        <a:p>
          <a:endParaRPr lang="en-US"/>
        </a:p>
      </dgm:t>
    </dgm:pt>
    <dgm:pt modelId="{C7032398-953D-44D0-B718-5E5BD22AF58A}" type="sibTrans" cxnId="{2F4766A3-D704-4F09-BCD1-78C3E3EC600C}">
      <dgm:prSet/>
      <dgm:spPr/>
      <dgm:t>
        <a:bodyPr/>
        <a:lstStyle/>
        <a:p>
          <a:endParaRPr lang="en-US"/>
        </a:p>
      </dgm:t>
    </dgm:pt>
    <dgm:pt modelId="{B5651FD1-BD46-47BC-8FF7-F72131D3B9FC}">
      <dgm:prSet/>
      <dgm:spPr/>
      <dgm:t>
        <a:bodyPr/>
        <a:lstStyle/>
        <a:p>
          <a:r>
            <a:rPr lang="en-US"/>
            <a:t>Listen for wheezing, crackles, or decreased sounds.</a:t>
          </a:r>
        </a:p>
      </dgm:t>
    </dgm:pt>
    <dgm:pt modelId="{56F9ADC9-2992-49C8-866B-41F65DE5893B}" type="parTrans" cxnId="{A31A68AA-5E6C-43F0-830A-811C02281DED}">
      <dgm:prSet/>
      <dgm:spPr/>
      <dgm:t>
        <a:bodyPr/>
        <a:lstStyle/>
        <a:p>
          <a:endParaRPr lang="en-US"/>
        </a:p>
      </dgm:t>
    </dgm:pt>
    <dgm:pt modelId="{851CCE64-8B93-4A2D-AD31-096BC42A9A12}" type="sibTrans" cxnId="{A31A68AA-5E6C-43F0-830A-811C02281DED}">
      <dgm:prSet/>
      <dgm:spPr/>
      <dgm:t>
        <a:bodyPr/>
        <a:lstStyle/>
        <a:p>
          <a:endParaRPr lang="en-US"/>
        </a:p>
      </dgm:t>
    </dgm:pt>
    <dgm:pt modelId="{A3F7B499-8863-944D-A47D-3E528834559D}" type="pres">
      <dgm:prSet presAssocID="{50966A46-451C-45A7-8038-3934C86B2AE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F38908A-4A67-6D4B-B41E-00D88193237C}" type="pres">
      <dgm:prSet presAssocID="{FD392B99-72C4-4B52-B0E1-E9F3097E6FD4}" presName="hierRoot1" presStyleCnt="0"/>
      <dgm:spPr/>
    </dgm:pt>
    <dgm:pt modelId="{A75E2BF2-8731-594D-9040-C667989C4B4E}" type="pres">
      <dgm:prSet presAssocID="{FD392B99-72C4-4B52-B0E1-E9F3097E6FD4}" presName="composite" presStyleCnt="0"/>
      <dgm:spPr/>
    </dgm:pt>
    <dgm:pt modelId="{336EC932-44DE-0445-8741-16007EEF4547}" type="pres">
      <dgm:prSet presAssocID="{FD392B99-72C4-4B52-B0E1-E9F3097E6FD4}" presName="background" presStyleLbl="node0" presStyleIdx="0" presStyleCnt="2"/>
      <dgm:spPr/>
    </dgm:pt>
    <dgm:pt modelId="{2386B45B-566C-8E45-A8C9-6C7FDC31FA4C}" type="pres">
      <dgm:prSet presAssocID="{FD392B99-72C4-4B52-B0E1-E9F3097E6FD4}" presName="text" presStyleLbl="fgAcc0" presStyleIdx="0" presStyleCnt="2">
        <dgm:presLayoutVars>
          <dgm:chPref val="3"/>
        </dgm:presLayoutVars>
      </dgm:prSet>
      <dgm:spPr/>
    </dgm:pt>
    <dgm:pt modelId="{AE65F18E-61C2-CE42-98EA-FFB7DFFF5119}" type="pres">
      <dgm:prSet presAssocID="{FD392B99-72C4-4B52-B0E1-E9F3097E6FD4}" presName="hierChild2" presStyleCnt="0"/>
      <dgm:spPr/>
    </dgm:pt>
    <dgm:pt modelId="{727C2852-D0D3-3644-B3FB-FE99406AD8CD}" type="pres">
      <dgm:prSet presAssocID="{B5651FD1-BD46-47BC-8FF7-F72131D3B9FC}" presName="hierRoot1" presStyleCnt="0"/>
      <dgm:spPr/>
    </dgm:pt>
    <dgm:pt modelId="{6189D842-0924-9C45-BAD7-7AE9C1A637AB}" type="pres">
      <dgm:prSet presAssocID="{B5651FD1-BD46-47BC-8FF7-F72131D3B9FC}" presName="composite" presStyleCnt="0"/>
      <dgm:spPr/>
    </dgm:pt>
    <dgm:pt modelId="{290D71C0-8977-CA48-82CD-BCBA5996AC36}" type="pres">
      <dgm:prSet presAssocID="{B5651FD1-BD46-47BC-8FF7-F72131D3B9FC}" presName="background" presStyleLbl="node0" presStyleIdx="1" presStyleCnt="2"/>
      <dgm:spPr/>
    </dgm:pt>
    <dgm:pt modelId="{C0949E8B-1A57-7D47-BCAD-D48B308EE1F4}" type="pres">
      <dgm:prSet presAssocID="{B5651FD1-BD46-47BC-8FF7-F72131D3B9FC}" presName="text" presStyleLbl="fgAcc0" presStyleIdx="1" presStyleCnt="2">
        <dgm:presLayoutVars>
          <dgm:chPref val="3"/>
        </dgm:presLayoutVars>
      </dgm:prSet>
      <dgm:spPr/>
    </dgm:pt>
    <dgm:pt modelId="{9BB72CB5-34D2-1C4C-811B-7B9E793408A8}" type="pres">
      <dgm:prSet presAssocID="{B5651FD1-BD46-47BC-8FF7-F72131D3B9FC}" presName="hierChild2" presStyleCnt="0"/>
      <dgm:spPr/>
    </dgm:pt>
  </dgm:ptLst>
  <dgm:cxnLst>
    <dgm:cxn modelId="{66CE1567-D91C-5C4F-ADB5-15A9FCFD26C1}" type="presOf" srcId="{B5651FD1-BD46-47BC-8FF7-F72131D3B9FC}" destId="{C0949E8B-1A57-7D47-BCAD-D48B308EE1F4}" srcOrd="0" destOrd="0" presId="urn:microsoft.com/office/officeart/2005/8/layout/hierarchy1"/>
    <dgm:cxn modelId="{D33D3674-4F58-8848-B958-67250870551A}" type="presOf" srcId="{FD392B99-72C4-4B52-B0E1-E9F3097E6FD4}" destId="{2386B45B-566C-8E45-A8C9-6C7FDC31FA4C}" srcOrd="0" destOrd="0" presId="urn:microsoft.com/office/officeart/2005/8/layout/hierarchy1"/>
    <dgm:cxn modelId="{2F4766A3-D704-4F09-BCD1-78C3E3EC600C}" srcId="{50966A46-451C-45A7-8038-3934C86B2AEC}" destId="{FD392B99-72C4-4B52-B0E1-E9F3097E6FD4}" srcOrd="0" destOrd="0" parTransId="{5525DEC3-436D-4BB0-BF10-AADC221BF1F3}" sibTransId="{C7032398-953D-44D0-B718-5E5BD22AF58A}"/>
    <dgm:cxn modelId="{7F2543A6-AFEB-124D-AD69-C0A96AD0C4FF}" type="presOf" srcId="{50966A46-451C-45A7-8038-3934C86B2AEC}" destId="{A3F7B499-8863-944D-A47D-3E528834559D}" srcOrd="0" destOrd="0" presId="urn:microsoft.com/office/officeart/2005/8/layout/hierarchy1"/>
    <dgm:cxn modelId="{A31A68AA-5E6C-43F0-830A-811C02281DED}" srcId="{50966A46-451C-45A7-8038-3934C86B2AEC}" destId="{B5651FD1-BD46-47BC-8FF7-F72131D3B9FC}" srcOrd="1" destOrd="0" parTransId="{56F9ADC9-2992-49C8-866B-41F65DE5893B}" sibTransId="{851CCE64-8B93-4A2D-AD31-096BC42A9A12}"/>
    <dgm:cxn modelId="{06A6CB6D-69EB-324C-8D1C-66658B7FF9AA}" type="presParOf" srcId="{A3F7B499-8863-944D-A47D-3E528834559D}" destId="{CF38908A-4A67-6D4B-B41E-00D88193237C}" srcOrd="0" destOrd="0" presId="urn:microsoft.com/office/officeart/2005/8/layout/hierarchy1"/>
    <dgm:cxn modelId="{CF11E504-63E8-B548-9AF8-C9576E2716A0}" type="presParOf" srcId="{CF38908A-4A67-6D4B-B41E-00D88193237C}" destId="{A75E2BF2-8731-594D-9040-C667989C4B4E}" srcOrd="0" destOrd="0" presId="urn:microsoft.com/office/officeart/2005/8/layout/hierarchy1"/>
    <dgm:cxn modelId="{891F8595-282F-DA4C-BA11-44FF245B7628}" type="presParOf" srcId="{A75E2BF2-8731-594D-9040-C667989C4B4E}" destId="{336EC932-44DE-0445-8741-16007EEF4547}" srcOrd="0" destOrd="0" presId="urn:microsoft.com/office/officeart/2005/8/layout/hierarchy1"/>
    <dgm:cxn modelId="{FE25C865-1A20-2040-91BC-B9E002D7D493}" type="presParOf" srcId="{A75E2BF2-8731-594D-9040-C667989C4B4E}" destId="{2386B45B-566C-8E45-A8C9-6C7FDC31FA4C}" srcOrd="1" destOrd="0" presId="urn:microsoft.com/office/officeart/2005/8/layout/hierarchy1"/>
    <dgm:cxn modelId="{953C8F6F-59C3-4149-A65D-0AFC439EAF5A}" type="presParOf" srcId="{CF38908A-4A67-6D4B-B41E-00D88193237C}" destId="{AE65F18E-61C2-CE42-98EA-FFB7DFFF5119}" srcOrd="1" destOrd="0" presId="urn:microsoft.com/office/officeart/2005/8/layout/hierarchy1"/>
    <dgm:cxn modelId="{9AA3235C-58C7-144E-BF80-D184A939D2F3}" type="presParOf" srcId="{A3F7B499-8863-944D-A47D-3E528834559D}" destId="{727C2852-D0D3-3644-B3FB-FE99406AD8CD}" srcOrd="1" destOrd="0" presId="urn:microsoft.com/office/officeart/2005/8/layout/hierarchy1"/>
    <dgm:cxn modelId="{A4C9222F-0E52-3B4C-9895-79FCBD5C08D4}" type="presParOf" srcId="{727C2852-D0D3-3644-B3FB-FE99406AD8CD}" destId="{6189D842-0924-9C45-BAD7-7AE9C1A637AB}" srcOrd="0" destOrd="0" presId="urn:microsoft.com/office/officeart/2005/8/layout/hierarchy1"/>
    <dgm:cxn modelId="{34863F11-5D10-3943-8FA1-FA9C5225DAD5}" type="presParOf" srcId="{6189D842-0924-9C45-BAD7-7AE9C1A637AB}" destId="{290D71C0-8977-CA48-82CD-BCBA5996AC36}" srcOrd="0" destOrd="0" presId="urn:microsoft.com/office/officeart/2005/8/layout/hierarchy1"/>
    <dgm:cxn modelId="{3A2FEAB0-7DDF-D746-9901-C0E1C11A3DD5}" type="presParOf" srcId="{6189D842-0924-9C45-BAD7-7AE9C1A637AB}" destId="{C0949E8B-1A57-7D47-BCAD-D48B308EE1F4}" srcOrd="1" destOrd="0" presId="urn:microsoft.com/office/officeart/2005/8/layout/hierarchy1"/>
    <dgm:cxn modelId="{7897A3BC-85A6-654E-A780-55F779D1A80F}" type="presParOf" srcId="{727C2852-D0D3-3644-B3FB-FE99406AD8CD}" destId="{9BB72CB5-34D2-1C4C-811B-7B9E793408A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4E2AE80-0386-4EC0-B628-32513C03C27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E4CD43E3-1BEB-4DCD-AF92-6E576065ABA9}">
      <dgm:prSet/>
      <dgm:spPr/>
      <dgm:t>
        <a:bodyPr/>
        <a:lstStyle/>
        <a:p>
          <a:r>
            <a:rPr lang="en-US"/>
            <a:t>Check heart rate, rhythm, pulses, capillary refill.</a:t>
          </a:r>
        </a:p>
      </dgm:t>
    </dgm:pt>
    <dgm:pt modelId="{FFA35EF2-494C-4128-8FAE-4796743DD796}" type="parTrans" cxnId="{0B05DAF2-4BEC-405F-AA35-817A1CFD49D1}">
      <dgm:prSet/>
      <dgm:spPr/>
      <dgm:t>
        <a:bodyPr/>
        <a:lstStyle/>
        <a:p>
          <a:endParaRPr lang="en-US"/>
        </a:p>
      </dgm:t>
    </dgm:pt>
    <dgm:pt modelId="{AA204DF1-3A82-434A-9FDD-2CE3C8C66BDE}" type="sibTrans" cxnId="{0B05DAF2-4BEC-405F-AA35-817A1CFD49D1}">
      <dgm:prSet/>
      <dgm:spPr/>
      <dgm:t>
        <a:bodyPr/>
        <a:lstStyle/>
        <a:p>
          <a:endParaRPr lang="en-US"/>
        </a:p>
      </dgm:t>
    </dgm:pt>
    <dgm:pt modelId="{70A1B606-7147-49B3-8E59-3D926FBE9DEB}">
      <dgm:prSet/>
      <dgm:spPr/>
      <dgm:t>
        <a:bodyPr/>
        <a:lstStyle/>
        <a:p>
          <a:r>
            <a:rPr lang="en-US"/>
            <a:t>Listen for murmurs or irregular beats.</a:t>
          </a:r>
        </a:p>
      </dgm:t>
    </dgm:pt>
    <dgm:pt modelId="{EFD62CFA-901E-4B46-B90C-704C911CD0C3}" type="parTrans" cxnId="{F8181E88-850F-426B-BA55-2C026EBD9038}">
      <dgm:prSet/>
      <dgm:spPr/>
      <dgm:t>
        <a:bodyPr/>
        <a:lstStyle/>
        <a:p>
          <a:endParaRPr lang="en-US"/>
        </a:p>
      </dgm:t>
    </dgm:pt>
    <dgm:pt modelId="{C89B9928-5702-4AB1-AC4C-FCC2CAC405DB}" type="sibTrans" cxnId="{F8181E88-850F-426B-BA55-2C026EBD9038}">
      <dgm:prSet/>
      <dgm:spPr/>
      <dgm:t>
        <a:bodyPr/>
        <a:lstStyle/>
        <a:p>
          <a:endParaRPr lang="en-US"/>
        </a:p>
      </dgm:t>
    </dgm:pt>
    <dgm:pt modelId="{2DB7F819-92F6-4F0E-BED8-FAAD5C33710F}" type="pres">
      <dgm:prSet presAssocID="{74E2AE80-0386-4EC0-B628-32513C03C270}" presName="root" presStyleCnt="0">
        <dgm:presLayoutVars>
          <dgm:dir/>
          <dgm:resizeHandles val="exact"/>
        </dgm:presLayoutVars>
      </dgm:prSet>
      <dgm:spPr/>
    </dgm:pt>
    <dgm:pt modelId="{5F6BF29D-5048-4172-98E3-DCDF4E669078}" type="pres">
      <dgm:prSet presAssocID="{E4CD43E3-1BEB-4DCD-AF92-6E576065ABA9}" presName="compNode" presStyleCnt="0"/>
      <dgm:spPr/>
    </dgm:pt>
    <dgm:pt modelId="{49E507E7-A979-4008-8DE1-A81D2EAA5DFC}" type="pres">
      <dgm:prSet presAssocID="{E4CD43E3-1BEB-4DCD-AF92-6E576065ABA9}" presName="bgRect" presStyleLbl="bgShp" presStyleIdx="0" presStyleCnt="2"/>
      <dgm:spPr/>
    </dgm:pt>
    <dgm:pt modelId="{2A6229EC-000E-4979-8464-49E2B1AD5725}" type="pres">
      <dgm:prSet presAssocID="{E4CD43E3-1BEB-4DCD-AF92-6E576065ABA9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rt with Pulse"/>
        </a:ext>
      </dgm:extLst>
    </dgm:pt>
    <dgm:pt modelId="{87FDAD6F-B1E7-44B2-B9B7-E6C9325A0BAF}" type="pres">
      <dgm:prSet presAssocID="{E4CD43E3-1BEB-4DCD-AF92-6E576065ABA9}" presName="spaceRect" presStyleCnt="0"/>
      <dgm:spPr/>
    </dgm:pt>
    <dgm:pt modelId="{96D0E11E-D700-4D5B-802A-232E87FE2455}" type="pres">
      <dgm:prSet presAssocID="{E4CD43E3-1BEB-4DCD-AF92-6E576065ABA9}" presName="parTx" presStyleLbl="revTx" presStyleIdx="0" presStyleCnt="2">
        <dgm:presLayoutVars>
          <dgm:chMax val="0"/>
          <dgm:chPref val="0"/>
        </dgm:presLayoutVars>
      </dgm:prSet>
      <dgm:spPr/>
    </dgm:pt>
    <dgm:pt modelId="{293F87D3-91C3-42E0-801E-928AE3FD43A8}" type="pres">
      <dgm:prSet presAssocID="{AA204DF1-3A82-434A-9FDD-2CE3C8C66BDE}" presName="sibTrans" presStyleCnt="0"/>
      <dgm:spPr/>
    </dgm:pt>
    <dgm:pt modelId="{2264E37F-13AD-4361-880D-B4EAB7C41978}" type="pres">
      <dgm:prSet presAssocID="{70A1B606-7147-49B3-8E59-3D926FBE9DEB}" presName="compNode" presStyleCnt="0"/>
      <dgm:spPr/>
    </dgm:pt>
    <dgm:pt modelId="{BE3B943B-093D-4DFB-A0DC-82AF64D0D103}" type="pres">
      <dgm:prSet presAssocID="{70A1B606-7147-49B3-8E59-3D926FBE9DEB}" presName="bgRect" presStyleLbl="bgShp" presStyleIdx="1" presStyleCnt="2"/>
      <dgm:spPr/>
    </dgm:pt>
    <dgm:pt modelId="{BFCD178B-5F51-4F12-A052-FC2B13A74798}" type="pres">
      <dgm:prSet presAssocID="{70A1B606-7147-49B3-8E59-3D926FBE9DEB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ar"/>
        </a:ext>
      </dgm:extLst>
    </dgm:pt>
    <dgm:pt modelId="{168F9D72-1D07-4DF1-A63D-625FC357C2A4}" type="pres">
      <dgm:prSet presAssocID="{70A1B606-7147-49B3-8E59-3D926FBE9DEB}" presName="spaceRect" presStyleCnt="0"/>
      <dgm:spPr/>
    </dgm:pt>
    <dgm:pt modelId="{BB7356B3-F3A3-4C31-BC5C-FE811CCDBA64}" type="pres">
      <dgm:prSet presAssocID="{70A1B606-7147-49B3-8E59-3D926FBE9DEB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F3E88201-02FE-49A8-AF98-163197C425AF}" type="presOf" srcId="{74E2AE80-0386-4EC0-B628-32513C03C270}" destId="{2DB7F819-92F6-4F0E-BED8-FAAD5C33710F}" srcOrd="0" destOrd="0" presId="urn:microsoft.com/office/officeart/2018/2/layout/IconVerticalSolidList"/>
    <dgm:cxn modelId="{4BA90146-C8BE-4610-BBEE-DA95239EA50B}" type="presOf" srcId="{70A1B606-7147-49B3-8E59-3D926FBE9DEB}" destId="{BB7356B3-F3A3-4C31-BC5C-FE811CCDBA64}" srcOrd="0" destOrd="0" presId="urn:microsoft.com/office/officeart/2018/2/layout/IconVerticalSolidList"/>
    <dgm:cxn modelId="{F8181E88-850F-426B-BA55-2C026EBD9038}" srcId="{74E2AE80-0386-4EC0-B628-32513C03C270}" destId="{70A1B606-7147-49B3-8E59-3D926FBE9DEB}" srcOrd="1" destOrd="0" parTransId="{EFD62CFA-901E-4B46-B90C-704C911CD0C3}" sibTransId="{C89B9928-5702-4AB1-AC4C-FCC2CAC405DB}"/>
    <dgm:cxn modelId="{6EA476C1-3137-47A3-B3EE-FCA5328CE37B}" type="presOf" srcId="{E4CD43E3-1BEB-4DCD-AF92-6E576065ABA9}" destId="{96D0E11E-D700-4D5B-802A-232E87FE2455}" srcOrd="0" destOrd="0" presId="urn:microsoft.com/office/officeart/2018/2/layout/IconVerticalSolidList"/>
    <dgm:cxn modelId="{0B05DAF2-4BEC-405F-AA35-817A1CFD49D1}" srcId="{74E2AE80-0386-4EC0-B628-32513C03C270}" destId="{E4CD43E3-1BEB-4DCD-AF92-6E576065ABA9}" srcOrd="0" destOrd="0" parTransId="{FFA35EF2-494C-4128-8FAE-4796743DD796}" sibTransId="{AA204DF1-3A82-434A-9FDD-2CE3C8C66BDE}"/>
    <dgm:cxn modelId="{28F3C4F4-F8C6-4F7B-8F91-9168B2D99457}" type="presParOf" srcId="{2DB7F819-92F6-4F0E-BED8-FAAD5C33710F}" destId="{5F6BF29D-5048-4172-98E3-DCDF4E669078}" srcOrd="0" destOrd="0" presId="urn:microsoft.com/office/officeart/2018/2/layout/IconVerticalSolidList"/>
    <dgm:cxn modelId="{914DCEAF-119F-4BA9-B6A5-B5451F9B3123}" type="presParOf" srcId="{5F6BF29D-5048-4172-98E3-DCDF4E669078}" destId="{49E507E7-A979-4008-8DE1-A81D2EAA5DFC}" srcOrd="0" destOrd="0" presId="urn:microsoft.com/office/officeart/2018/2/layout/IconVerticalSolidList"/>
    <dgm:cxn modelId="{3D624FE0-BBE2-45CD-8BE9-38B6847A91A4}" type="presParOf" srcId="{5F6BF29D-5048-4172-98E3-DCDF4E669078}" destId="{2A6229EC-000E-4979-8464-49E2B1AD5725}" srcOrd="1" destOrd="0" presId="urn:microsoft.com/office/officeart/2018/2/layout/IconVerticalSolidList"/>
    <dgm:cxn modelId="{C454F434-CB40-4A60-AE39-301887F08617}" type="presParOf" srcId="{5F6BF29D-5048-4172-98E3-DCDF4E669078}" destId="{87FDAD6F-B1E7-44B2-B9B7-E6C9325A0BAF}" srcOrd="2" destOrd="0" presId="urn:microsoft.com/office/officeart/2018/2/layout/IconVerticalSolidList"/>
    <dgm:cxn modelId="{8D8307AD-BE4E-49E8-A306-1855FBAD4306}" type="presParOf" srcId="{5F6BF29D-5048-4172-98E3-DCDF4E669078}" destId="{96D0E11E-D700-4D5B-802A-232E87FE2455}" srcOrd="3" destOrd="0" presId="urn:microsoft.com/office/officeart/2018/2/layout/IconVerticalSolidList"/>
    <dgm:cxn modelId="{3453AD8C-FC87-4EBC-AEFF-F8EF83CAEDB0}" type="presParOf" srcId="{2DB7F819-92F6-4F0E-BED8-FAAD5C33710F}" destId="{293F87D3-91C3-42E0-801E-928AE3FD43A8}" srcOrd="1" destOrd="0" presId="urn:microsoft.com/office/officeart/2018/2/layout/IconVerticalSolidList"/>
    <dgm:cxn modelId="{E03F7879-04A0-4906-99D0-27FC8320F097}" type="presParOf" srcId="{2DB7F819-92F6-4F0E-BED8-FAAD5C33710F}" destId="{2264E37F-13AD-4361-880D-B4EAB7C41978}" srcOrd="2" destOrd="0" presId="urn:microsoft.com/office/officeart/2018/2/layout/IconVerticalSolidList"/>
    <dgm:cxn modelId="{9F071D8C-21D9-4772-A077-5DF32DD631AA}" type="presParOf" srcId="{2264E37F-13AD-4361-880D-B4EAB7C41978}" destId="{BE3B943B-093D-4DFB-A0DC-82AF64D0D103}" srcOrd="0" destOrd="0" presId="urn:microsoft.com/office/officeart/2018/2/layout/IconVerticalSolidList"/>
    <dgm:cxn modelId="{0E3D6C06-506E-4CE1-AD0D-28F2368AE6DA}" type="presParOf" srcId="{2264E37F-13AD-4361-880D-B4EAB7C41978}" destId="{BFCD178B-5F51-4F12-A052-FC2B13A74798}" srcOrd="1" destOrd="0" presId="urn:microsoft.com/office/officeart/2018/2/layout/IconVerticalSolidList"/>
    <dgm:cxn modelId="{E8B3A952-8EEB-4285-A4DC-44F8C0CAB664}" type="presParOf" srcId="{2264E37F-13AD-4361-880D-B4EAB7C41978}" destId="{168F9D72-1D07-4DF1-A63D-625FC357C2A4}" srcOrd="2" destOrd="0" presId="urn:microsoft.com/office/officeart/2018/2/layout/IconVerticalSolidList"/>
    <dgm:cxn modelId="{0C956D76-0677-4668-A12E-09D47807EDE4}" type="presParOf" srcId="{2264E37F-13AD-4361-880D-B4EAB7C41978}" destId="{BB7356B3-F3A3-4C31-BC5C-FE811CCDBA6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5FE4A1B-7181-400C-B515-D24440656E71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DA67107-301C-4171-B735-FC040621CA5E}">
      <dgm:prSet/>
      <dgm:spPr/>
      <dgm:t>
        <a:bodyPr/>
        <a:lstStyle/>
        <a:p>
          <a:r>
            <a:rPr lang="en-US"/>
            <a:t>Auscultate at APTM (aortic, pulmonic, tricuspid, mitral).</a:t>
          </a:r>
        </a:p>
      </dgm:t>
    </dgm:pt>
    <dgm:pt modelId="{3D11FCC7-8C6A-4BB5-AC49-383AF568C001}" type="parTrans" cxnId="{101BABAC-FEA7-4FE3-AC8C-74DED1CEC75C}">
      <dgm:prSet/>
      <dgm:spPr/>
      <dgm:t>
        <a:bodyPr/>
        <a:lstStyle/>
        <a:p>
          <a:endParaRPr lang="en-US"/>
        </a:p>
      </dgm:t>
    </dgm:pt>
    <dgm:pt modelId="{F187D43D-0259-4D59-B47C-4F1BCC339999}" type="sibTrans" cxnId="{101BABAC-FEA7-4FE3-AC8C-74DED1CEC75C}">
      <dgm:prSet/>
      <dgm:spPr/>
      <dgm:t>
        <a:bodyPr/>
        <a:lstStyle/>
        <a:p>
          <a:endParaRPr lang="en-US"/>
        </a:p>
      </dgm:t>
    </dgm:pt>
    <dgm:pt modelId="{765E2F06-8A7A-43A7-B2CB-C84A9D018BF9}">
      <dgm:prSet/>
      <dgm:spPr/>
      <dgm:t>
        <a:bodyPr/>
        <a:lstStyle/>
        <a:p>
          <a:r>
            <a:rPr lang="en-US"/>
            <a:t>Check apical pulse for one full minute.</a:t>
          </a:r>
        </a:p>
      </dgm:t>
    </dgm:pt>
    <dgm:pt modelId="{8430E58D-7CAA-4499-9A98-18177E26B69D}" type="parTrans" cxnId="{7692730E-61AB-488C-89BE-DD21D63F99E2}">
      <dgm:prSet/>
      <dgm:spPr/>
      <dgm:t>
        <a:bodyPr/>
        <a:lstStyle/>
        <a:p>
          <a:endParaRPr lang="en-US"/>
        </a:p>
      </dgm:t>
    </dgm:pt>
    <dgm:pt modelId="{59F661B2-1D17-4291-A484-48E0683436A6}" type="sibTrans" cxnId="{7692730E-61AB-488C-89BE-DD21D63F99E2}">
      <dgm:prSet/>
      <dgm:spPr/>
      <dgm:t>
        <a:bodyPr/>
        <a:lstStyle/>
        <a:p>
          <a:endParaRPr lang="en-US"/>
        </a:p>
      </dgm:t>
    </dgm:pt>
    <dgm:pt modelId="{F5289768-DF04-CB45-8643-D99707882461}" type="pres">
      <dgm:prSet presAssocID="{05FE4A1B-7181-400C-B515-D24440656E71}" presName="vert0" presStyleCnt="0">
        <dgm:presLayoutVars>
          <dgm:dir/>
          <dgm:animOne val="branch"/>
          <dgm:animLvl val="lvl"/>
        </dgm:presLayoutVars>
      </dgm:prSet>
      <dgm:spPr/>
    </dgm:pt>
    <dgm:pt modelId="{46CB8CB4-F789-4845-90F5-CCD01667F1E0}" type="pres">
      <dgm:prSet presAssocID="{5DA67107-301C-4171-B735-FC040621CA5E}" presName="thickLine" presStyleLbl="alignNode1" presStyleIdx="0" presStyleCnt="2"/>
      <dgm:spPr/>
    </dgm:pt>
    <dgm:pt modelId="{597255A7-B042-9046-B8EF-D9BF17A60F56}" type="pres">
      <dgm:prSet presAssocID="{5DA67107-301C-4171-B735-FC040621CA5E}" presName="horz1" presStyleCnt="0"/>
      <dgm:spPr/>
    </dgm:pt>
    <dgm:pt modelId="{D19EBA90-EA69-6B4B-9AD8-94CC171A9100}" type="pres">
      <dgm:prSet presAssocID="{5DA67107-301C-4171-B735-FC040621CA5E}" presName="tx1" presStyleLbl="revTx" presStyleIdx="0" presStyleCnt="2"/>
      <dgm:spPr/>
    </dgm:pt>
    <dgm:pt modelId="{6A997586-2B9F-6F4E-BF0D-4B28C55050FA}" type="pres">
      <dgm:prSet presAssocID="{5DA67107-301C-4171-B735-FC040621CA5E}" presName="vert1" presStyleCnt="0"/>
      <dgm:spPr/>
    </dgm:pt>
    <dgm:pt modelId="{AD415314-4371-944A-B780-215BE9AEED9F}" type="pres">
      <dgm:prSet presAssocID="{765E2F06-8A7A-43A7-B2CB-C84A9D018BF9}" presName="thickLine" presStyleLbl="alignNode1" presStyleIdx="1" presStyleCnt="2"/>
      <dgm:spPr/>
    </dgm:pt>
    <dgm:pt modelId="{803CEF87-6079-F749-9C48-A017CEB3F104}" type="pres">
      <dgm:prSet presAssocID="{765E2F06-8A7A-43A7-B2CB-C84A9D018BF9}" presName="horz1" presStyleCnt="0"/>
      <dgm:spPr/>
    </dgm:pt>
    <dgm:pt modelId="{96DC3EC0-1C75-E944-A233-185D8E0BB07C}" type="pres">
      <dgm:prSet presAssocID="{765E2F06-8A7A-43A7-B2CB-C84A9D018BF9}" presName="tx1" presStyleLbl="revTx" presStyleIdx="1" presStyleCnt="2"/>
      <dgm:spPr/>
    </dgm:pt>
    <dgm:pt modelId="{1C5AD131-12F3-8141-BBB4-4B95C5A8A3B7}" type="pres">
      <dgm:prSet presAssocID="{765E2F06-8A7A-43A7-B2CB-C84A9D018BF9}" presName="vert1" presStyleCnt="0"/>
      <dgm:spPr/>
    </dgm:pt>
  </dgm:ptLst>
  <dgm:cxnLst>
    <dgm:cxn modelId="{7692730E-61AB-488C-89BE-DD21D63F99E2}" srcId="{05FE4A1B-7181-400C-B515-D24440656E71}" destId="{765E2F06-8A7A-43A7-B2CB-C84A9D018BF9}" srcOrd="1" destOrd="0" parTransId="{8430E58D-7CAA-4499-9A98-18177E26B69D}" sibTransId="{59F661B2-1D17-4291-A484-48E0683436A6}"/>
    <dgm:cxn modelId="{27543D72-1830-4D41-BB4A-58FAA6F6662B}" type="presOf" srcId="{05FE4A1B-7181-400C-B515-D24440656E71}" destId="{F5289768-DF04-CB45-8643-D99707882461}" srcOrd="0" destOrd="0" presId="urn:microsoft.com/office/officeart/2008/layout/LinedList"/>
    <dgm:cxn modelId="{E24B919A-4854-7E4F-8BA6-C5C88D7FD189}" type="presOf" srcId="{765E2F06-8A7A-43A7-B2CB-C84A9D018BF9}" destId="{96DC3EC0-1C75-E944-A233-185D8E0BB07C}" srcOrd="0" destOrd="0" presId="urn:microsoft.com/office/officeart/2008/layout/LinedList"/>
    <dgm:cxn modelId="{013E81A7-02A1-D94C-8E6C-B4FE27ADE44A}" type="presOf" srcId="{5DA67107-301C-4171-B735-FC040621CA5E}" destId="{D19EBA90-EA69-6B4B-9AD8-94CC171A9100}" srcOrd="0" destOrd="0" presId="urn:microsoft.com/office/officeart/2008/layout/LinedList"/>
    <dgm:cxn modelId="{101BABAC-FEA7-4FE3-AC8C-74DED1CEC75C}" srcId="{05FE4A1B-7181-400C-B515-D24440656E71}" destId="{5DA67107-301C-4171-B735-FC040621CA5E}" srcOrd="0" destOrd="0" parTransId="{3D11FCC7-8C6A-4BB5-AC49-383AF568C001}" sibTransId="{F187D43D-0259-4D59-B47C-4F1BCC339999}"/>
    <dgm:cxn modelId="{F9C637A4-C58F-2D41-AFD0-35F385E60E98}" type="presParOf" srcId="{F5289768-DF04-CB45-8643-D99707882461}" destId="{46CB8CB4-F789-4845-90F5-CCD01667F1E0}" srcOrd="0" destOrd="0" presId="urn:microsoft.com/office/officeart/2008/layout/LinedList"/>
    <dgm:cxn modelId="{DBCBCAB6-3B33-E04B-9F0A-C9EE446C43F1}" type="presParOf" srcId="{F5289768-DF04-CB45-8643-D99707882461}" destId="{597255A7-B042-9046-B8EF-D9BF17A60F56}" srcOrd="1" destOrd="0" presId="urn:microsoft.com/office/officeart/2008/layout/LinedList"/>
    <dgm:cxn modelId="{EA53AF4B-53D3-8043-B52A-41964FE69F2D}" type="presParOf" srcId="{597255A7-B042-9046-B8EF-D9BF17A60F56}" destId="{D19EBA90-EA69-6B4B-9AD8-94CC171A9100}" srcOrd="0" destOrd="0" presId="urn:microsoft.com/office/officeart/2008/layout/LinedList"/>
    <dgm:cxn modelId="{3D7219F4-C419-6F47-990B-C8C72F8DFE17}" type="presParOf" srcId="{597255A7-B042-9046-B8EF-D9BF17A60F56}" destId="{6A997586-2B9F-6F4E-BF0D-4B28C55050FA}" srcOrd="1" destOrd="0" presId="urn:microsoft.com/office/officeart/2008/layout/LinedList"/>
    <dgm:cxn modelId="{AF17F7B7-6E11-7D4F-970B-3AED2B02B04A}" type="presParOf" srcId="{F5289768-DF04-CB45-8643-D99707882461}" destId="{AD415314-4371-944A-B780-215BE9AEED9F}" srcOrd="2" destOrd="0" presId="urn:microsoft.com/office/officeart/2008/layout/LinedList"/>
    <dgm:cxn modelId="{454E1B58-0766-4F45-8719-805DA2F1B511}" type="presParOf" srcId="{F5289768-DF04-CB45-8643-D99707882461}" destId="{803CEF87-6079-F749-9C48-A017CEB3F104}" srcOrd="3" destOrd="0" presId="urn:microsoft.com/office/officeart/2008/layout/LinedList"/>
    <dgm:cxn modelId="{85A904C6-B17D-6B4B-9ED5-BA7D30D578E9}" type="presParOf" srcId="{803CEF87-6079-F749-9C48-A017CEB3F104}" destId="{96DC3EC0-1C75-E944-A233-185D8E0BB07C}" srcOrd="0" destOrd="0" presId="urn:microsoft.com/office/officeart/2008/layout/LinedList"/>
    <dgm:cxn modelId="{7AA65A68-3E26-3F4B-8630-FF29D7B61BA7}" type="presParOf" srcId="{803CEF87-6079-F749-9C48-A017CEB3F104}" destId="{1C5AD131-12F3-8141-BBB4-4B95C5A8A3B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54C72FE-FB70-4A55-BBF3-6CBAE11D1B92}" type="doc">
      <dgm:prSet loTypeId="urn:microsoft.com/office/officeart/2005/8/layout/hierarchy1" loCatId="hierarchy" qsTypeId="urn:microsoft.com/office/officeart/2005/8/quickstyle/simple2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D6AF27D-AEAA-4863-9001-53CFCE2D7660}">
      <dgm:prSet/>
      <dgm:spPr/>
      <dgm:t>
        <a:bodyPr/>
        <a:lstStyle/>
        <a:p>
          <a:r>
            <a:rPr lang="en-US"/>
            <a:t>Check radial, brachial, dorsalis pedis, posterior tibial.</a:t>
          </a:r>
        </a:p>
      </dgm:t>
    </dgm:pt>
    <dgm:pt modelId="{B447B245-326B-4371-98CE-BF8715226B70}" type="parTrans" cxnId="{437826F2-C5D6-45F3-A035-C616F7A05919}">
      <dgm:prSet/>
      <dgm:spPr/>
      <dgm:t>
        <a:bodyPr/>
        <a:lstStyle/>
        <a:p>
          <a:endParaRPr lang="en-US"/>
        </a:p>
      </dgm:t>
    </dgm:pt>
    <dgm:pt modelId="{486D1379-5331-48A3-A020-6E07A758A766}" type="sibTrans" cxnId="{437826F2-C5D6-45F3-A035-C616F7A05919}">
      <dgm:prSet/>
      <dgm:spPr/>
      <dgm:t>
        <a:bodyPr/>
        <a:lstStyle/>
        <a:p>
          <a:endParaRPr lang="en-US"/>
        </a:p>
      </dgm:t>
    </dgm:pt>
    <dgm:pt modelId="{696FCEC5-1B2E-4873-A134-65E9C697741D}">
      <dgm:prSet/>
      <dgm:spPr/>
      <dgm:t>
        <a:bodyPr/>
        <a:lstStyle/>
        <a:p>
          <a:r>
            <a:rPr lang="en-US"/>
            <a:t>Look for swelling, color changes, movement.</a:t>
          </a:r>
        </a:p>
      </dgm:t>
    </dgm:pt>
    <dgm:pt modelId="{D47D67AA-66CB-4034-9847-888CD07C5F59}" type="parTrans" cxnId="{AC3897F0-823C-4DB5-A170-5C8F1DFC773E}">
      <dgm:prSet/>
      <dgm:spPr/>
      <dgm:t>
        <a:bodyPr/>
        <a:lstStyle/>
        <a:p>
          <a:endParaRPr lang="en-US"/>
        </a:p>
      </dgm:t>
    </dgm:pt>
    <dgm:pt modelId="{822A4276-B5F4-443E-A54B-C68386A2129B}" type="sibTrans" cxnId="{AC3897F0-823C-4DB5-A170-5C8F1DFC773E}">
      <dgm:prSet/>
      <dgm:spPr/>
      <dgm:t>
        <a:bodyPr/>
        <a:lstStyle/>
        <a:p>
          <a:endParaRPr lang="en-US"/>
        </a:p>
      </dgm:t>
    </dgm:pt>
    <dgm:pt modelId="{3385E164-D744-3248-B364-085E2B37EF7D}" type="pres">
      <dgm:prSet presAssocID="{C54C72FE-FB70-4A55-BBF3-6CBAE11D1B9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DE8C043-C440-604F-89DA-87DBE7803AB5}" type="pres">
      <dgm:prSet presAssocID="{4D6AF27D-AEAA-4863-9001-53CFCE2D7660}" presName="hierRoot1" presStyleCnt="0"/>
      <dgm:spPr/>
    </dgm:pt>
    <dgm:pt modelId="{1B0BB684-6449-754C-AF51-4CA530C81EAF}" type="pres">
      <dgm:prSet presAssocID="{4D6AF27D-AEAA-4863-9001-53CFCE2D7660}" presName="composite" presStyleCnt="0"/>
      <dgm:spPr/>
    </dgm:pt>
    <dgm:pt modelId="{D0D123EF-26DE-804F-BD53-FE5287A8CCB3}" type="pres">
      <dgm:prSet presAssocID="{4D6AF27D-AEAA-4863-9001-53CFCE2D7660}" presName="background" presStyleLbl="node0" presStyleIdx="0" presStyleCnt="2"/>
      <dgm:spPr/>
    </dgm:pt>
    <dgm:pt modelId="{1B6100C1-EA30-8E47-899C-7773745CFA35}" type="pres">
      <dgm:prSet presAssocID="{4D6AF27D-AEAA-4863-9001-53CFCE2D7660}" presName="text" presStyleLbl="fgAcc0" presStyleIdx="0" presStyleCnt="2">
        <dgm:presLayoutVars>
          <dgm:chPref val="3"/>
        </dgm:presLayoutVars>
      </dgm:prSet>
      <dgm:spPr/>
    </dgm:pt>
    <dgm:pt modelId="{D6B0E423-40AF-B74E-91A4-0AABAC81FD3F}" type="pres">
      <dgm:prSet presAssocID="{4D6AF27D-AEAA-4863-9001-53CFCE2D7660}" presName="hierChild2" presStyleCnt="0"/>
      <dgm:spPr/>
    </dgm:pt>
    <dgm:pt modelId="{A31945CF-D087-F341-AE8E-6E6E032F8259}" type="pres">
      <dgm:prSet presAssocID="{696FCEC5-1B2E-4873-A134-65E9C697741D}" presName="hierRoot1" presStyleCnt="0"/>
      <dgm:spPr/>
    </dgm:pt>
    <dgm:pt modelId="{BEE556A0-0405-2A46-8269-80A186E796C8}" type="pres">
      <dgm:prSet presAssocID="{696FCEC5-1B2E-4873-A134-65E9C697741D}" presName="composite" presStyleCnt="0"/>
      <dgm:spPr/>
    </dgm:pt>
    <dgm:pt modelId="{2904D5AF-4DF1-D341-B4E6-0C3B8C73C7FA}" type="pres">
      <dgm:prSet presAssocID="{696FCEC5-1B2E-4873-A134-65E9C697741D}" presName="background" presStyleLbl="node0" presStyleIdx="1" presStyleCnt="2"/>
      <dgm:spPr/>
    </dgm:pt>
    <dgm:pt modelId="{56B53D61-EC91-FB47-8376-65A27C91515B}" type="pres">
      <dgm:prSet presAssocID="{696FCEC5-1B2E-4873-A134-65E9C697741D}" presName="text" presStyleLbl="fgAcc0" presStyleIdx="1" presStyleCnt="2">
        <dgm:presLayoutVars>
          <dgm:chPref val="3"/>
        </dgm:presLayoutVars>
      </dgm:prSet>
      <dgm:spPr/>
    </dgm:pt>
    <dgm:pt modelId="{56AF370F-77AF-2649-BC92-8B891C02923F}" type="pres">
      <dgm:prSet presAssocID="{696FCEC5-1B2E-4873-A134-65E9C697741D}" presName="hierChild2" presStyleCnt="0"/>
      <dgm:spPr/>
    </dgm:pt>
  </dgm:ptLst>
  <dgm:cxnLst>
    <dgm:cxn modelId="{752E7F6C-CFB8-8244-A6F2-A7A9886FAF6C}" type="presOf" srcId="{4D6AF27D-AEAA-4863-9001-53CFCE2D7660}" destId="{1B6100C1-EA30-8E47-899C-7773745CFA35}" srcOrd="0" destOrd="0" presId="urn:microsoft.com/office/officeart/2005/8/layout/hierarchy1"/>
    <dgm:cxn modelId="{9EAAA084-2089-7D42-9E39-82DFB6177DE8}" type="presOf" srcId="{696FCEC5-1B2E-4873-A134-65E9C697741D}" destId="{56B53D61-EC91-FB47-8376-65A27C91515B}" srcOrd="0" destOrd="0" presId="urn:microsoft.com/office/officeart/2005/8/layout/hierarchy1"/>
    <dgm:cxn modelId="{336D279F-6A2F-E641-B5CF-475F267768DB}" type="presOf" srcId="{C54C72FE-FB70-4A55-BBF3-6CBAE11D1B92}" destId="{3385E164-D744-3248-B364-085E2B37EF7D}" srcOrd="0" destOrd="0" presId="urn:microsoft.com/office/officeart/2005/8/layout/hierarchy1"/>
    <dgm:cxn modelId="{AC3897F0-823C-4DB5-A170-5C8F1DFC773E}" srcId="{C54C72FE-FB70-4A55-BBF3-6CBAE11D1B92}" destId="{696FCEC5-1B2E-4873-A134-65E9C697741D}" srcOrd="1" destOrd="0" parTransId="{D47D67AA-66CB-4034-9847-888CD07C5F59}" sibTransId="{822A4276-B5F4-443E-A54B-C68386A2129B}"/>
    <dgm:cxn modelId="{437826F2-C5D6-45F3-A035-C616F7A05919}" srcId="{C54C72FE-FB70-4A55-BBF3-6CBAE11D1B92}" destId="{4D6AF27D-AEAA-4863-9001-53CFCE2D7660}" srcOrd="0" destOrd="0" parTransId="{B447B245-326B-4371-98CE-BF8715226B70}" sibTransId="{486D1379-5331-48A3-A020-6E07A758A766}"/>
    <dgm:cxn modelId="{C93B3762-7CCD-CB47-A7AA-3BB510E1261D}" type="presParOf" srcId="{3385E164-D744-3248-B364-085E2B37EF7D}" destId="{2DE8C043-C440-604F-89DA-87DBE7803AB5}" srcOrd="0" destOrd="0" presId="urn:microsoft.com/office/officeart/2005/8/layout/hierarchy1"/>
    <dgm:cxn modelId="{2D67D83B-D869-6C46-94F2-AE8EF10B2CA0}" type="presParOf" srcId="{2DE8C043-C440-604F-89DA-87DBE7803AB5}" destId="{1B0BB684-6449-754C-AF51-4CA530C81EAF}" srcOrd="0" destOrd="0" presId="urn:microsoft.com/office/officeart/2005/8/layout/hierarchy1"/>
    <dgm:cxn modelId="{5D623BAE-32C0-AF46-A4D1-26A049723726}" type="presParOf" srcId="{1B0BB684-6449-754C-AF51-4CA530C81EAF}" destId="{D0D123EF-26DE-804F-BD53-FE5287A8CCB3}" srcOrd="0" destOrd="0" presId="urn:microsoft.com/office/officeart/2005/8/layout/hierarchy1"/>
    <dgm:cxn modelId="{DD00D4EB-0E4B-EE43-B2A2-04642756199A}" type="presParOf" srcId="{1B0BB684-6449-754C-AF51-4CA530C81EAF}" destId="{1B6100C1-EA30-8E47-899C-7773745CFA35}" srcOrd="1" destOrd="0" presId="urn:microsoft.com/office/officeart/2005/8/layout/hierarchy1"/>
    <dgm:cxn modelId="{3447160E-359F-2D4E-A945-EFBDDE0AFA92}" type="presParOf" srcId="{2DE8C043-C440-604F-89DA-87DBE7803AB5}" destId="{D6B0E423-40AF-B74E-91A4-0AABAC81FD3F}" srcOrd="1" destOrd="0" presId="urn:microsoft.com/office/officeart/2005/8/layout/hierarchy1"/>
    <dgm:cxn modelId="{52D1ACE4-17BB-3040-9D4E-42674321FFEE}" type="presParOf" srcId="{3385E164-D744-3248-B364-085E2B37EF7D}" destId="{A31945CF-D087-F341-AE8E-6E6E032F8259}" srcOrd="1" destOrd="0" presId="urn:microsoft.com/office/officeart/2005/8/layout/hierarchy1"/>
    <dgm:cxn modelId="{F329D228-DFFC-B14A-B4D8-187CE3ADF4BD}" type="presParOf" srcId="{A31945CF-D087-F341-AE8E-6E6E032F8259}" destId="{BEE556A0-0405-2A46-8269-80A186E796C8}" srcOrd="0" destOrd="0" presId="urn:microsoft.com/office/officeart/2005/8/layout/hierarchy1"/>
    <dgm:cxn modelId="{B1F2B122-3C91-E840-B00E-B52DE6DBC988}" type="presParOf" srcId="{BEE556A0-0405-2A46-8269-80A186E796C8}" destId="{2904D5AF-4DF1-D341-B4E6-0C3B8C73C7FA}" srcOrd="0" destOrd="0" presId="urn:microsoft.com/office/officeart/2005/8/layout/hierarchy1"/>
    <dgm:cxn modelId="{92C66346-7CC6-C54F-A2A7-2278F990EB13}" type="presParOf" srcId="{BEE556A0-0405-2A46-8269-80A186E796C8}" destId="{56B53D61-EC91-FB47-8376-65A27C91515B}" srcOrd="1" destOrd="0" presId="urn:microsoft.com/office/officeart/2005/8/layout/hierarchy1"/>
    <dgm:cxn modelId="{84C1FE3F-D96F-B34E-AC53-C361B769593F}" type="presParOf" srcId="{A31945CF-D087-F341-AE8E-6E6E032F8259}" destId="{56AF370F-77AF-2649-BC92-8B891C02923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2DEC6DF-DA6E-487D-8E36-79222E05C6D1}" type="doc">
      <dgm:prSet loTypeId="urn:microsoft.com/office/officeart/2005/8/layout/hierarchy1" loCatId="hierarchy" qsTypeId="urn:microsoft.com/office/officeart/2005/8/quickstyle/simple2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F088993-6247-4F56-B614-5128ADE7306B}">
      <dgm:prSet/>
      <dgm:spPr/>
      <dgm:t>
        <a:bodyPr/>
        <a:lstStyle/>
        <a:p>
          <a:r>
            <a:rPr lang="en-US"/>
            <a:t>Inspect for rashes, bruises, pressure injuries.</a:t>
          </a:r>
        </a:p>
      </dgm:t>
    </dgm:pt>
    <dgm:pt modelId="{745128D9-B987-4C6C-B7FE-8AF2991FEE13}" type="parTrans" cxnId="{61C0CF45-7504-494B-9AA8-8A306A484EB7}">
      <dgm:prSet/>
      <dgm:spPr/>
      <dgm:t>
        <a:bodyPr/>
        <a:lstStyle/>
        <a:p>
          <a:endParaRPr lang="en-US"/>
        </a:p>
      </dgm:t>
    </dgm:pt>
    <dgm:pt modelId="{6E84EC0A-27CB-4B4F-B13F-BCA2CF5E64F7}" type="sibTrans" cxnId="{61C0CF45-7504-494B-9AA8-8A306A484EB7}">
      <dgm:prSet/>
      <dgm:spPr/>
      <dgm:t>
        <a:bodyPr/>
        <a:lstStyle/>
        <a:p>
          <a:endParaRPr lang="en-US"/>
        </a:p>
      </dgm:t>
    </dgm:pt>
    <dgm:pt modelId="{D71DC805-6811-483F-AC0F-0C75EBCD7694}">
      <dgm:prSet/>
      <dgm:spPr/>
      <dgm:t>
        <a:bodyPr/>
        <a:lstStyle/>
        <a:p>
          <a:r>
            <a:rPr lang="en-US"/>
            <a:t>Check turgor, color, temperature.</a:t>
          </a:r>
        </a:p>
      </dgm:t>
    </dgm:pt>
    <dgm:pt modelId="{B25A0209-CA08-4622-929E-417E6874F839}" type="parTrans" cxnId="{4C82F586-AB11-4913-A4D6-2B228EFC7E6C}">
      <dgm:prSet/>
      <dgm:spPr/>
      <dgm:t>
        <a:bodyPr/>
        <a:lstStyle/>
        <a:p>
          <a:endParaRPr lang="en-US"/>
        </a:p>
      </dgm:t>
    </dgm:pt>
    <dgm:pt modelId="{A8443C80-875E-4A28-9DC5-2A3538CDA62D}" type="sibTrans" cxnId="{4C82F586-AB11-4913-A4D6-2B228EFC7E6C}">
      <dgm:prSet/>
      <dgm:spPr/>
      <dgm:t>
        <a:bodyPr/>
        <a:lstStyle/>
        <a:p>
          <a:endParaRPr lang="en-US"/>
        </a:p>
      </dgm:t>
    </dgm:pt>
    <dgm:pt modelId="{CA7CD90B-1621-C943-9469-7260F9B07771}" type="pres">
      <dgm:prSet presAssocID="{52DEC6DF-DA6E-487D-8E36-79222E05C6D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A9C6787-DD46-A440-BCCA-CD2C9959FF82}" type="pres">
      <dgm:prSet presAssocID="{1F088993-6247-4F56-B614-5128ADE7306B}" presName="hierRoot1" presStyleCnt="0"/>
      <dgm:spPr/>
    </dgm:pt>
    <dgm:pt modelId="{65988C0F-20DF-A445-A948-79113CDE89BB}" type="pres">
      <dgm:prSet presAssocID="{1F088993-6247-4F56-B614-5128ADE7306B}" presName="composite" presStyleCnt="0"/>
      <dgm:spPr/>
    </dgm:pt>
    <dgm:pt modelId="{68BE8A1B-20EE-804A-A703-1C70D7264B2B}" type="pres">
      <dgm:prSet presAssocID="{1F088993-6247-4F56-B614-5128ADE7306B}" presName="background" presStyleLbl="node0" presStyleIdx="0" presStyleCnt="2"/>
      <dgm:spPr/>
    </dgm:pt>
    <dgm:pt modelId="{240545DF-99BB-0148-A428-975EC16ACBED}" type="pres">
      <dgm:prSet presAssocID="{1F088993-6247-4F56-B614-5128ADE7306B}" presName="text" presStyleLbl="fgAcc0" presStyleIdx="0" presStyleCnt="2">
        <dgm:presLayoutVars>
          <dgm:chPref val="3"/>
        </dgm:presLayoutVars>
      </dgm:prSet>
      <dgm:spPr/>
    </dgm:pt>
    <dgm:pt modelId="{48F7215E-791A-394E-8A3D-E13B9A6BFA7D}" type="pres">
      <dgm:prSet presAssocID="{1F088993-6247-4F56-B614-5128ADE7306B}" presName="hierChild2" presStyleCnt="0"/>
      <dgm:spPr/>
    </dgm:pt>
    <dgm:pt modelId="{1087638F-7F55-BD43-9922-7365EACDE729}" type="pres">
      <dgm:prSet presAssocID="{D71DC805-6811-483F-AC0F-0C75EBCD7694}" presName="hierRoot1" presStyleCnt="0"/>
      <dgm:spPr/>
    </dgm:pt>
    <dgm:pt modelId="{C95F1C62-C70C-B249-8677-E8A6E4F9B8DB}" type="pres">
      <dgm:prSet presAssocID="{D71DC805-6811-483F-AC0F-0C75EBCD7694}" presName="composite" presStyleCnt="0"/>
      <dgm:spPr/>
    </dgm:pt>
    <dgm:pt modelId="{AEFD78CA-6D9E-584D-8E8B-7D0F2865A4E7}" type="pres">
      <dgm:prSet presAssocID="{D71DC805-6811-483F-AC0F-0C75EBCD7694}" presName="background" presStyleLbl="node0" presStyleIdx="1" presStyleCnt="2"/>
      <dgm:spPr/>
    </dgm:pt>
    <dgm:pt modelId="{595E66B0-511F-8840-B5F5-9311011E0F17}" type="pres">
      <dgm:prSet presAssocID="{D71DC805-6811-483F-AC0F-0C75EBCD7694}" presName="text" presStyleLbl="fgAcc0" presStyleIdx="1" presStyleCnt="2">
        <dgm:presLayoutVars>
          <dgm:chPref val="3"/>
        </dgm:presLayoutVars>
      </dgm:prSet>
      <dgm:spPr/>
    </dgm:pt>
    <dgm:pt modelId="{12088EF4-D7C8-664D-9B9E-A7E249062774}" type="pres">
      <dgm:prSet presAssocID="{D71DC805-6811-483F-AC0F-0C75EBCD7694}" presName="hierChild2" presStyleCnt="0"/>
      <dgm:spPr/>
    </dgm:pt>
  </dgm:ptLst>
  <dgm:cxnLst>
    <dgm:cxn modelId="{3F8B360D-EDD6-294F-A4FB-2802843AFF43}" type="presOf" srcId="{52DEC6DF-DA6E-487D-8E36-79222E05C6D1}" destId="{CA7CD90B-1621-C943-9469-7260F9B07771}" srcOrd="0" destOrd="0" presId="urn:microsoft.com/office/officeart/2005/8/layout/hierarchy1"/>
    <dgm:cxn modelId="{8E18262C-6DE2-2B47-8632-8EFD54DCBA20}" type="presOf" srcId="{D71DC805-6811-483F-AC0F-0C75EBCD7694}" destId="{595E66B0-511F-8840-B5F5-9311011E0F17}" srcOrd="0" destOrd="0" presId="urn:microsoft.com/office/officeart/2005/8/layout/hierarchy1"/>
    <dgm:cxn modelId="{61C0CF45-7504-494B-9AA8-8A306A484EB7}" srcId="{52DEC6DF-DA6E-487D-8E36-79222E05C6D1}" destId="{1F088993-6247-4F56-B614-5128ADE7306B}" srcOrd="0" destOrd="0" parTransId="{745128D9-B987-4C6C-B7FE-8AF2991FEE13}" sibTransId="{6E84EC0A-27CB-4B4F-B13F-BCA2CF5E64F7}"/>
    <dgm:cxn modelId="{4C82F586-AB11-4913-A4D6-2B228EFC7E6C}" srcId="{52DEC6DF-DA6E-487D-8E36-79222E05C6D1}" destId="{D71DC805-6811-483F-AC0F-0C75EBCD7694}" srcOrd="1" destOrd="0" parTransId="{B25A0209-CA08-4622-929E-417E6874F839}" sibTransId="{A8443C80-875E-4A28-9DC5-2A3538CDA62D}"/>
    <dgm:cxn modelId="{940D2F89-D72F-6844-A559-7704E92452D6}" type="presOf" srcId="{1F088993-6247-4F56-B614-5128ADE7306B}" destId="{240545DF-99BB-0148-A428-975EC16ACBED}" srcOrd="0" destOrd="0" presId="urn:microsoft.com/office/officeart/2005/8/layout/hierarchy1"/>
    <dgm:cxn modelId="{63907077-11BB-1040-A7C4-DEFC7CD9CD67}" type="presParOf" srcId="{CA7CD90B-1621-C943-9469-7260F9B07771}" destId="{DA9C6787-DD46-A440-BCCA-CD2C9959FF82}" srcOrd="0" destOrd="0" presId="urn:microsoft.com/office/officeart/2005/8/layout/hierarchy1"/>
    <dgm:cxn modelId="{BAB9FCFB-A756-DD4B-A047-D117A1D1341C}" type="presParOf" srcId="{DA9C6787-DD46-A440-BCCA-CD2C9959FF82}" destId="{65988C0F-20DF-A445-A948-79113CDE89BB}" srcOrd="0" destOrd="0" presId="urn:microsoft.com/office/officeart/2005/8/layout/hierarchy1"/>
    <dgm:cxn modelId="{CC158DB2-96EB-CE4F-8DE5-A51DF3DF1222}" type="presParOf" srcId="{65988C0F-20DF-A445-A948-79113CDE89BB}" destId="{68BE8A1B-20EE-804A-A703-1C70D7264B2B}" srcOrd="0" destOrd="0" presId="urn:microsoft.com/office/officeart/2005/8/layout/hierarchy1"/>
    <dgm:cxn modelId="{A67CD276-B266-694D-881C-6C87511D0587}" type="presParOf" srcId="{65988C0F-20DF-A445-A948-79113CDE89BB}" destId="{240545DF-99BB-0148-A428-975EC16ACBED}" srcOrd="1" destOrd="0" presId="urn:microsoft.com/office/officeart/2005/8/layout/hierarchy1"/>
    <dgm:cxn modelId="{1D59D08C-9F2D-5C4C-BB70-2E740FE3178B}" type="presParOf" srcId="{DA9C6787-DD46-A440-BCCA-CD2C9959FF82}" destId="{48F7215E-791A-394E-8A3D-E13B9A6BFA7D}" srcOrd="1" destOrd="0" presId="urn:microsoft.com/office/officeart/2005/8/layout/hierarchy1"/>
    <dgm:cxn modelId="{DA674C0B-2CD8-FA43-A8DC-0B3C3E621603}" type="presParOf" srcId="{CA7CD90B-1621-C943-9469-7260F9B07771}" destId="{1087638F-7F55-BD43-9922-7365EACDE729}" srcOrd="1" destOrd="0" presId="urn:microsoft.com/office/officeart/2005/8/layout/hierarchy1"/>
    <dgm:cxn modelId="{451574FE-4919-564B-A51B-3E488E6F7BF5}" type="presParOf" srcId="{1087638F-7F55-BD43-9922-7365EACDE729}" destId="{C95F1C62-C70C-B249-8677-E8A6E4F9B8DB}" srcOrd="0" destOrd="0" presId="urn:microsoft.com/office/officeart/2005/8/layout/hierarchy1"/>
    <dgm:cxn modelId="{7176E4A6-CDB1-894C-AC7C-4A1802BBB245}" type="presParOf" srcId="{C95F1C62-C70C-B249-8677-E8A6E4F9B8DB}" destId="{AEFD78CA-6D9E-584D-8E8B-7D0F2865A4E7}" srcOrd="0" destOrd="0" presId="urn:microsoft.com/office/officeart/2005/8/layout/hierarchy1"/>
    <dgm:cxn modelId="{B762CFFA-33C4-4242-A5CD-08A44E8A2AEE}" type="presParOf" srcId="{C95F1C62-C70C-B249-8677-E8A6E4F9B8DB}" destId="{595E66B0-511F-8840-B5F5-9311011E0F17}" srcOrd="1" destOrd="0" presId="urn:microsoft.com/office/officeart/2005/8/layout/hierarchy1"/>
    <dgm:cxn modelId="{5DF13B4F-882D-E84F-988F-5F1210821F71}" type="presParOf" srcId="{1087638F-7F55-BD43-9922-7365EACDE729}" destId="{12088EF4-D7C8-664D-9B9E-A7E24906277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2D64626-F3B4-48E2-BF2C-E54FB9DD5B1C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0003BB75-1456-493A-9224-CF26260D5809}">
      <dgm:prSet/>
      <dgm:spPr/>
      <dgm:t>
        <a:bodyPr/>
        <a:lstStyle/>
        <a:p>
          <a:r>
            <a:rPr lang="en-US"/>
            <a:t>Assess level of consciousness, pupils, grip strength, gait, speech.</a:t>
          </a:r>
        </a:p>
      </dgm:t>
    </dgm:pt>
    <dgm:pt modelId="{57057E34-C9EC-4C14-9421-E5F24253631A}" type="parTrans" cxnId="{80432A73-7577-484B-859D-9CA8F2BE92B2}">
      <dgm:prSet/>
      <dgm:spPr/>
      <dgm:t>
        <a:bodyPr/>
        <a:lstStyle/>
        <a:p>
          <a:endParaRPr lang="en-US"/>
        </a:p>
      </dgm:t>
    </dgm:pt>
    <dgm:pt modelId="{FD06A0F8-D990-419C-88A5-412E9A8B7741}" type="sibTrans" cxnId="{80432A73-7577-484B-859D-9CA8F2BE92B2}">
      <dgm:prSet/>
      <dgm:spPr/>
      <dgm:t>
        <a:bodyPr/>
        <a:lstStyle/>
        <a:p>
          <a:endParaRPr lang="en-US"/>
        </a:p>
      </dgm:t>
    </dgm:pt>
    <dgm:pt modelId="{69181E1B-AFA0-476A-B786-F4BD22C18351}">
      <dgm:prSet/>
      <dgm:spPr/>
      <dgm:t>
        <a:bodyPr/>
        <a:lstStyle/>
        <a:p>
          <a:r>
            <a:rPr lang="en-US"/>
            <a:t>Look for changes!</a:t>
          </a:r>
        </a:p>
      </dgm:t>
    </dgm:pt>
    <dgm:pt modelId="{C1524F33-5BD5-45FE-9172-9A2DAC631622}" type="parTrans" cxnId="{B9D65811-2491-4052-8343-AB03BA417293}">
      <dgm:prSet/>
      <dgm:spPr/>
      <dgm:t>
        <a:bodyPr/>
        <a:lstStyle/>
        <a:p>
          <a:endParaRPr lang="en-US"/>
        </a:p>
      </dgm:t>
    </dgm:pt>
    <dgm:pt modelId="{9C238FA5-0A69-4E3B-88C6-7A00574E0DDC}" type="sibTrans" cxnId="{B9D65811-2491-4052-8343-AB03BA417293}">
      <dgm:prSet/>
      <dgm:spPr/>
      <dgm:t>
        <a:bodyPr/>
        <a:lstStyle/>
        <a:p>
          <a:endParaRPr lang="en-US"/>
        </a:p>
      </dgm:t>
    </dgm:pt>
    <dgm:pt modelId="{F022CC05-2CC7-4411-BA12-E9D478E38752}" type="pres">
      <dgm:prSet presAssocID="{C2D64626-F3B4-48E2-BF2C-E54FB9DD5B1C}" presName="root" presStyleCnt="0">
        <dgm:presLayoutVars>
          <dgm:dir/>
          <dgm:resizeHandles val="exact"/>
        </dgm:presLayoutVars>
      </dgm:prSet>
      <dgm:spPr/>
    </dgm:pt>
    <dgm:pt modelId="{A26BC002-E066-4003-884C-52F41C5B81EE}" type="pres">
      <dgm:prSet presAssocID="{0003BB75-1456-493A-9224-CF26260D5809}" presName="compNode" presStyleCnt="0"/>
      <dgm:spPr/>
    </dgm:pt>
    <dgm:pt modelId="{4B2CD6C5-F2E4-462C-A6DF-39424C0857B0}" type="pres">
      <dgm:prSet presAssocID="{0003BB75-1456-493A-9224-CF26260D5809}" presName="bgRect" presStyleLbl="bgShp" presStyleIdx="0" presStyleCnt="2"/>
      <dgm:spPr/>
    </dgm:pt>
    <dgm:pt modelId="{DA0AB5E0-C2CF-4682-A5F5-C035DDDB0948}" type="pres">
      <dgm:prSet presAssocID="{0003BB75-1456-493A-9224-CF26260D5809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in"/>
        </a:ext>
      </dgm:extLst>
    </dgm:pt>
    <dgm:pt modelId="{6D4389C3-99B3-4866-8C69-BE23EE6F8E7D}" type="pres">
      <dgm:prSet presAssocID="{0003BB75-1456-493A-9224-CF26260D5809}" presName="spaceRect" presStyleCnt="0"/>
      <dgm:spPr/>
    </dgm:pt>
    <dgm:pt modelId="{1A66F01E-C5DF-425F-A53E-EE0FB7AD7B3B}" type="pres">
      <dgm:prSet presAssocID="{0003BB75-1456-493A-9224-CF26260D5809}" presName="parTx" presStyleLbl="revTx" presStyleIdx="0" presStyleCnt="2">
        <dgm:presLayoutVars>
          <dgm:chMax val="0"/>
          <dgm:chPref val="0"/>
        </dgm:presLayoutVars>
      </dgm:prSet>
      <dgm:spPr/>
    </dgm:pt>
    <dgm:pt modelId="{F4E99065-1528-4AC9-ACB4-C3D2ADCC2267}" type="pres">
      <dgm:prSet presAssocID="{FD06A0F8-D990-419C-88A5-412E9A8B7741}" presName="sibTrans" presStyleCnt="0"/>
      <dgm:spPr/>
    </dgm:pt>
    <dgm:pt modelId="{625BD945-BFD0-460D-AB6D-821686D03FA7}" type="pres">
      <dgm:prSet presAssocID="{69181E1B-AFA0-476A-B786-F4BD22C18351}" presName="compNode" presStyleCnt="0"/>
      <dgm:spPr/>
    </dgm:pt>
    <dgm:pt modelId="{C9292661-DEFC-405A-BA92-A7796998B194}" type="pres">
      <dgm:prSet presAssocID="{69181E1B-AFA0-476A-B786-F4BD22C18351}" presName="bgRect" presStyleLbl="bgShp" presStyleIdx="1" presStyleCnt="2"/>
      <dgm:spPr/>
    </dgm:pt>
    <dgm:pt modelId="{4B144FCE-FB8F-42F2-BCAB-C925EEE3868A}" type="pres">
      <dgm:prSet presAssocID="{69181E1B-AFA0-476A-B786-F4BD22C18351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inoculars"/>
        </a:ext>
      </dgm:extLst>
    </dgm:pt>
    <dgm:pt modelId="{D873FC1B-B943-4535-AA4F-36508F7A3D25}" type="pres">
      <dgm:prSet presAssocID="{69181E1B-AFA0-476A-B786-F4BD22C18351}" presName="spaceRect" presStyleCnt="0"/>
      <dgm:spPr/>
    </dgm:pt>
    <dgm:pt modelId="{78FB408F-8120-44D4-9CCB-97DDB7EB9BB9}" type="pres">
      <dgm:prSet presAssocID="{69181E1B-AFA0-476A-B786-F4BD22C18351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B9D65811-2491-4052-8343-AB03BA417293}" srcId="{C2D64626-F3B4-48E2-BF2C-E54FB9DD5B1C}" destId="{69181E1B-AFA0-476A-B786-F4BD22C18351}" srcOrd="1" destOrd="0" parTransId="{C1524F33-5BD5-45FE-9172-9A2DAC631622}" sibTransId="{9C238FA5-0A69-4E3B-88C6-7A00574E0DDC}"/>
    <dgm:cxn modelId="{7672294B-9584-47C5-A084-BC8BC7530575}" type="presOf" srcId="{0003BB75-1456-493A-9224-CF26260D5809}" destId="{1A66F01E-C5DF-425F-A53E-EE0FB7AD7B3B}" srcOrd="0" destOrd="0" presId="urn:microsoft.com/office/officeart/2018/2/layout/IconVerticalSolidList"/>
    <dgm:cxn modelId="{F7A7B765-018F-4621-98B6-396DD4A88155}" type="presOf" srcId="{69181E1B-AFA0-476A-B786-F4BD22C18351}" destId="{78FB408F-8120-44D4-9CCB-97DDB7EB9BB9}" srcOrd="0" destOrd="0" presId="urn:microsoft.com/office/officeart/2018/2/layout/IconVerticalSolidList"/>
    <dgm:cxn modelId="{80432A73-7577-484B-859D-9CA8F2BE92B2}" srcId="{C2D64626-F3B4-48E2-BF2C-E54FB9DD5B1C}" destId="{0003BB75-1456-493A-9224-CF26260D5809}" srcOrd="0" destOrd="0" parTransId="{57057E34-C9EC-4C14-9421-E5F24253631A}" sibTransId="{FD06A0F8-D990-419C-88A5-412E9A8B7741}"/>
    <dgm:cxn modelId="{08557CBD-8FDF-4046-9065-B837BFA71FED}" type="presOf" srcId="{C2D64626-F3B4-48E2-BF2C-E54FB9DD5B1C}" destId="{F022CC05-2CC7-4411-BA12-E9D478E38752}" srcOrd="0" destOrd="0" presId="urn:microsoft.com/office/officeart/2018/2/layout/IconVerticalSolidList"/>
    <dgm:cxn modelId="{D530FA63-447D-4116-B76F-83E501D490FA}" type="presParOf" srcId="{F022CC05-2CC7-4411-BA12-E9D478E38752}" destId="{A26BC002-E066-4003-884C-52F41C5B81EE}" srcOrd="0" destOrd="0" presId="urn:microsoft.com/office/officeart/2018/2/layout/IconVerticalSolidList"/>
    <dgm:cxn modelId="{85CCD975-7182-4149-935F-55791FA28300}" type="presParOf" srcId="{A26BC002-E066-4003-884C-52F41C5B81EE}" destId="{4B2CD6C5-F2E4-462C-A6DF-39424C0857B0}" srcOrd="0" destOrd="0" presId="urn:microsoft.com/office/officeart/2018/2/layout/IconVerticalSolidList"/>
    <dgm:cxn modelId="{09A960B6-D184-4A76-801D-69EEA4B207D8}" type="presParOf" srcId="{A26BC002-E066-4003-884C-52F41C5B81EE}" destId="{DA0AB5E0-C2CF-4682-A5F5-C035DDDB0948}" srcOrd="1" destOrd="0" presId="urn:microsoft.com/office/officeart/2018/2/layout/IconVerticalSolidList"/>
    <dgm:cxn modelId="{2E79A08A-C6B8-4892-9A16-7755693EA2D6}" type="presParOf" srcId="{A26BC002-E066-4003-884C-52F41C5B81EE}" destId="{6D4389C3-99B3-4866-8C69-BE23EE6F8E7D}" srcOrd="2" destOrd="0" presId="urn:microsoft.com/office/officeart/2018/2/layout/IconVerticalSolidList"/>
    <dgm:cxn modelId="{9DA87A47-A7A0-48E3-97E5-BB86AE9D24CD}" type="presParOf" srcId="{A26BC002-E066-4003-884C-52F41C5B81EE}" destId="{1A66F01E-C5DF-425F-A53E-EE0FB7AD7B3B}" srcOrd="3" destOrd="0" presId="urn:microsoft.com/office/officeart/2018/2/layout/IconVerticalSolidList"/>
    <dgm:cxn modelId="{B45799BE-9FAB-456C-9B92-65C4CE7846ED}" type="presParOf" srcId="{F022CC05-2CC7-4411-BA12-E9D478E38752}" destId="{F4E99065-1528-4AC9-ACB4-C3D2ADCC2267}" srcOrd="1" destOrd="0" presId="urn:microsoft.com/office/officeart/2018/2/layout/IconVerticalSolidList"/>
    <dgm:cxn modelId="{3F64CE5F-4DCC-4BDC-A269-FFBC0EE5B1D3}" type="presParOf" srcId="{F022CC05-2CC7-4411-BA12-E9D478E38752}" destId="{625BD945-BFD0-460D-AB6D-821686D03FA7}" srcOrd="2" destOrd="0" presId="urn:microsoft.com/office/officeart/2018/2/layout/IconVerticalSolidList"/>
    <dgm:cxn modelId="{9B5CB538-A245-43BC-9318-4CE701795219}" type="presParOf" srcId="{625BD945-BFD0-460D-AB6D-821686D03FA7}" destId="{C9292661-DEFC-405A-BA92-A7796998B194}" srcOrd="0" destOrd="0" presId="urn:microsoft.com/office/officeart/2018/2/layout/IconVerticalSolidList"/>
    <dgm:cxn modelId="{0DDC587C-F383-4DD1-B45E-4249582BD773}" type="presParOf" srcId="{625BD945-BFD0-460D-AB6D-821686D03FA7}" destId="{4B144FCE-FB8F-42F2-BCAB-C925EEE3868A}" srcOrd="1" destOrd="0" presId="urn:microsoft.com/office/officeart/2018/2/layout/IconVerticalSolidList"/>
    <dgm:cxn modelId="{02FBBBEE-BEDE-4CB5-B228-CC40DEC501EA}" type="presParOf" srcId="{625BD945-BFD0-460D-AB6D-821686D03FA7}" destId="{D873FC1B-B943-4535-AA4F-36508F7A3D25}" srcOrd="2" destOrd="0" presId="urn:microsoft.com/office/officeart/2018/2/layout/IconVerticalSolidList"/>
    <dgm:cxn modelId="{7E8330B1-946F-4E77-B70C-F3461FED65E7}" type="presParOf" srcId="{625BD945-BFD0-460D-AB6D-821686D03FA7}" destId="{78FB408F-8120-44D4-9CCB-97DDB7EB9BB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03D7E3D-D8FF-417E-B676-287A9164D88A}" type="doc">
      <dgm:prSet loTypeId="urn:microsoft.com/office/officeart/2005/8/layout/vList2" loCatId="list" qsTypeId="urn:microsoft.com/office/officeart/2005/8/quickstyle/simple2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A2E0E85-8B84-47CE-98B6-AD179FDC0C83}">
      <dgm:prSet/>
      <dgm:spPr/>
      <dgm:t>
        <a:bodyPr/>
        <a:lstStyle/>
        <a:p>
          <a:r>
            <a:rPr lang="en-US"/>
            <a:t>Sensitive, but essential.</a:t>
          </a:r>
        </a:p>
      </dgm:t>
    </dgm:pt>
    <dgm:pt modelId="{B5787450-31B9-47B7-9857-CAF6C520F794}" type="parTrans" cxnId="{3CD1B3A8-C394-4546-B06A-C88F81A4C0F9}">
      <dgm:prSet/>
      <dgm:spPr/>
      <dgm:t>
        <a:bodyPr/>
        <a:lstStyle/>
        <a:p>
          <a:endParaRPr lang="en-US"/>
        </a:p>
      </dgm:t>
    </dgm:pt>
    <dgm:pt modelId="{208B0BF4-E7CA-483A-9DA7-25E1154258AE}" type="sibTrans" cxnId="{3CD1B3A8-C394-4546-B06A-C88F81A4C0F9}">
      <dgm:prSet/>
      <dgm:spPr/>
      <dgm:t>
        <a:bodyPr/>
        <a:lstStyle/>
        <a:p>
          <a:endParaRPr lang="en-US"/>
        </a:p>
      </dgm:t>
    </dgm:pt>
    <dgm:pt modelId="{B313B969-81AF-4980-8944-8A96D4A58F96}">
      <dgm:prSet/>
      <dgm:spPr/>
      <dgm:t>
        <a:bodyPr/>
        <a:lstStyle/>
        <a:p>
          <a:r>
            <a:rPr lang="en-US"/>
            <a:t>Check for infection, discharge, abnormalities. Maintain privacy and respect.</a:t>
          </a:r>
        </a:p>
      </dgm:t>
    </dgm:pt>
    <dgm:pt modelId="{40058BEC-89FD-40A0-9C7B-EB29A20F9F0C}" type="parTrans" cxnId="{F8F0B9E3-58F8-4B35-A2AA-EF2A703D8F09}">
      <dgm:prSet/>
      <dgm:spPr/>
      <dgm:t>
        <a:bodyPr/>
        <a:lstStyle/>
        <a:p>
          <a:endParaRPr lang="en-US"/>
        </a:p>
      </dgm:t>
    </dgm:pt>
    <dgm:pt modelId="{D2D3CB97-3365-4339-961D-F3D926AA5AAF}" type="sibTrans" cxnId="{F8F0B9E3-58F8-4B35-A2AA-EF2A703D8F09}">
      <dgm:prSet/>
      <dgm:spPr/>
      <dgm:t>
        <a:bodyPr/>
        <a:lstStyle/>
        <a:p>
          <a:endParaRPr lang="en-US"/>
        </a:p>
      </dgm:t>
    </dgm:pt>
    <dgm:pt modelId="{CE65FB55-6026-9141-94F2-DBDFF2854583}" type="pres">
      <dgm:prSet presAssocID="{603D7E3D-D8FF-417E-B676-287A9164D88A}" presName="linear" presStyleCnt="0">
        <dgm:presLayoutVars>
          <dgm:animLvl val="lvl"/>
          <dgm:resizeHandles val="exact"/>
        </dgm:presLayoutVars>
      </dgm:prSet>
      <dgm:spPr/>
    </dgm:pt>
    <dgm:pt modelId="{9621616F-8587-624F-A79E-30E84A9D3F34}" type="pres">
      <dgm:prSet presAssocID="{DA2E0E85-8B84-47CE-98B6-AD179FDC0C83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60819160-7DC9-5F4E-81F9-F1576022F0F4}" type="pres">
      <dgm:prSet presAssocID="{208B0BF4-E7CA-483A-9DA7-25E1154258AE}" presName="spacer" presStyleCnt="0"/>
      <dgm:spPr/>
    </dgm:pt>
    <dgm:pt modelId="{4C41D7FA-585B-684E-8039-E38805C95F01}" type="pres">
      <dgm:prSet presAssocID="{B313B969-81AF-4980-8944-8A96D4A58F96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AE01EA63-E6E5-4A4A-BA3E-157013667306}" type="presOf" srcId="{DA2E0E85-8B84-47CE-98B6-AD179FDC0C83}" destId="{9621616F-8587-624F-A79E-30E84A9D3F34}" srcOrd="0" destOrd="0" presId="urn:microsoft.com/office/officeart/2005/8/layout/vList2"/>
    <dgm:cxn modelId="{759C0781-7D66-E54F-B06A-CE42BBB42D17}" type="presOf" srcId="{603D7E3D-D8FF-417E-B676-287A9164D88A}" destId="{CE65FB55-6026-9141-94F2-DBDFF2854583}" srcOrd="0" destOrd="0" presId="urn:microsoft.com/office/officeart/2005/8/layout/vList2"/>
    <dgm:cxn modelId="{3CD1B3A8-C394-4546-B06A-C88F81A4C0F9}" srcId="{603D7E3D-D8FF-417E-B676-287A9164D88A}" destId="{DA2E0E85-8B84-47CE-98B6-AD179FDC0C83}" srcOrd="0" destOrd="0" parTransId="{B5787450-31B9-47B7-9857-CAF6C520F794}" sibTransId="{208B0BF4-E7CA-483A-9DA7-25E1154258AE}"/>
    <dgm:cxn modelId="{FBFDB4BD-081E-F54A-9CC6-C4D351122D71}" type="presOf" srcId="{B313B969-81AF-4980-8944-8A96D4A58F96}" destId="{4C41D7FA-585B-684E-8039-E38805C95F01}" srcOrd="0" destOrd="0" presId="urn:microsoft.com/office/officeart/2005/8/layout/vList2"/>
    <dgm:cxn modelId="{F8F0B9E3-58F8-4B35-A2AA-EF2A703D8F09}" srcId="{603D7E3D-D8FF-417E-B676-287A9164D88A}" destId="{B313B969-81AF-4980-8944-8A96D4A58F96}" srcOrd="1" destOrd="0" parTransId="{40058BEC-89FD-40A0-9C7B-EB29A20F9F0C}" sibTransId="{D2D3CB97-3365-4339-961D-F3D926AA5AAF}"/>
    <dgm:cxn modelId="{9741731E-550D-2147-8B2C-82AB82DE99C9}" type="presParOf" srcId="{CE65FB55-6026-9141-94F2-DBDFF2854583}" destId="{9621616F-8587-624F-A79E-30E84A9D3F34}" srcOrd="0" destOrd="0" presId="urn:microsoft.com/office/officeart/2005/8/layout/vList2"/>
    <dgm:cxn modelId="{3277A829-5CA9-4E4E-8005-BB99E6A78392}" type="presParOf" srcId="{CE65FB55-6026-9141-94F2-DBDFF2854583}" destId="{60819160-7DC9-5F4E-81F9-F1576022F0F4}" srcOrd="1" destOrd="0" presId="urn:microsoft.com/office/officeart/2005/8/layout/vList2"/>
    <dgm:cxn modelId="{4C4AF3E9-6199-EE4B-ADF1-C9A75BA14FF1}" type="presParOf" srcId="{CE65FB55-6026-9141-94F2-DBDFF2854583}" destId="{4C41D7FA-585B-684E-8039-E38805C95F01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590C9C2-FB3A-4C95-A875-97507D9D8590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E95305B-0D8B-430D-B0D5-B6C88DE3303B}">
      <dgm:prSet/>
      <dgm:spPr/>
      <dgm:t>
        <a:bodyPr/>
        <a:lstStyle/>
        <a:p>
          <a:r>
            <a:rPr lang="en-US"/>
            <a:t>Be mindful of privacy, comfort, and cultural beliefs.</a:t>
          </a:r>
        </a:p>
      </dgm:t>
    </dgm:pt>
    <dgm:pt modelId="{A5665E51-771F-45AD-B90E-00EE2A36135C}" type="parTrans" cxnId="{959B3B7B-9278-4E63-AEAD-FB22AF8C28FA}">
      <dgm:prSet/>
      <dgm:spPr/>
      <dgm:t>
        <a:bodyPr/>
        <a:lstStyle/>
        <a:p>
          <a:endParaRPr lang="en-US"/>
        </a:p>
      </dgm:t>
    </dgm:pt>
    <dgm:pt modelId="{2FD7B175-11FC-4306-9C02-2208D0D8BEAC}" type="sibTrans" cxnId="{959B3B7B-9278-4E63-AEAD-FB22AF8C28FA}">
      <dgm:prSet/>
      <dgm:spPr/>
      <dgm:t>
        <a:bodyPr/>
        <a:lstStyle/>
        <a:p>
          <a:endParaRPr lang="en-US"/>
        </a:p>
      </dgm:t>
    </dgm:pt>
    <dgm:pt modelId="{04647D10-9198-4734-93D9-20109809EFA9}">
      <dgm:prSet/>
      <dgm:spPr/>
      <dgm:t>
        <a:bodyPr/>
        <a:lstStyle/>
        <a:p>
          <a:r>
            <a:rPr lang="en-US"/>
            <a:t>Use interpreters when needed.</a:t>
          </a:r>
        </a:p>
      </dgm:t>
    </dgm:pt>
    <dgm:pt modelId="{1CBEC338-DC28-4989-A81C-E09FB440AF03}" type="parTrans" cxnId="{6D850810-77BC-4ED8-A3DA-D1BEC8791B6F}">
      <dgm:prSet/>
      <dgm:spPr/>
      <dgm:t>
        <a:bodyPr/>
        <a:lstStyle/>
        <a:p>
          <a:endParaRPr lang="en-US"/>
        </a:p>
      </dgm:t>
    </dgm:pt>
    <dgm:pt modelId="{42BB6BA4-0C03-4966-A3B5-6BED0E3F710A}" type="sibTrans" cxnId="{6D850810-77BC-4ED8-A3DA-D1BEC8791B6F}">
      <dgm:prSet/>
      <dgm:spPr/>
      <dgm:t>
        <a:bodyPr/>
        <a:lstStyle/>
        <a:p>
          <a:endParaRPr lang="en-US"/>
        </a:p>
      </dgm:t>
    </dgm:pt>
    <dgm:pt modelId="{CBCC6FF7-353D-E04C-8331-95D52222F90B}" type="pres">
      <dgm:prSet presAssocID="{7590C9C2-FB3A-4C95-A875-97507D9D8590}" presName="vert0" presStyleCnt="0">
        <dgm:presLayoutVars>
          <dgm:dir/>
          <dgm:animOne val="branch"/>
          <dgm:animLvl val="lvl"/>
        </dgm:presLayoutVars>
      </dgm:prSet>
      <dgm:spPr/>
    </dgm:pt>
    <dgm:pt modelId="{D990E684-96F0-1C47-BAF1-279E7543336D}" type="pres">
      <dgm:prSet presAssocID="{0E95305B-0D8B-430D-B0D5-B6C88DE3303B}" presName="thickLine" presStyleLbl="alignNode1" presStyleIdx="0" presStyleCnt="2"/>
      <dgm:spPr/>
    </dgm:pt>
    <dgm:pt modelId="{FA6928EC-F2C7-3445-8084-CCBAE5EF3944}" type="pres">
      <dgm:prSet presAssocID="{0E95305B-0D8B-430D-B0D5-B6C88DE3303B}" presName="horz1" presStyleCnt="0"/>
      <dgm:spPr/>
    </dgm:pt>
    <dgm:pt modelId="{1B89A5B7-2368-F843-9DF9-BD7B97ACF578}" type="pres">
      <dgm:prSet presAssocID="{0E95305B-0D8B-430D-B0D5-B6C88DE3303B}" presName="tx1" presStyleLbl="revTx" presStyleIdx="0" presStyleCnt="2"/>
      <dgm:spPr/>
    </dgm:pt>
    <dgm:pt modelId="{31AAF69A-9298-B045-856B-04C21C2FB8F7}" type="pres">
      <dgm:prSet presAssocID="{0E95305B-0D8B-430D-B0D5-B6C88DE3303B}" presName="vert1" presStyleCnt="0"/>
      <dgm:spPr/>
    </dgm:pt>
    <dgm:pt modelId="{797481BF-9B6D-8149-83C8-ADA933BAD066}" type="pres">
      <dgm:prSet presAssocID="{04647D10-9198-4734-93D9-20109809EFA9}" presName="thickLine" presStyleLbl="alignNode1" presStyleIdx="1" presStyleCnt="2"/>
      <dgm:spPr/>
    </dgm:pt>
    <dgm:pt modelId="{5AD17221-057A-314E-9B1C-5AE07503D870}" type="pres">
      <dgm:prSet presAssocID="{04647D10-9198-4734-93D9-20109809EFA9}" presName="horz1" presStyleCnt="0"/>
      <dgm:spPr/>
    </dgm:pt>
    <dgm:pt modelId="{D75CD24A-E19C-9249-A013-EF03A1AB8920}" type="pres">
      <dgm:prSet presAssocID="{04647D10-9198-4734-93D9-20109809EFA9}" presName="tx1" presStyleLbl="revTx" presStyleIdx="1" presStyleCnt="2"/>
      <dgm:spPr/>
    </dgm:pt>
    <dgm:pt modelId="{F61509E9-50E2-F346-BAB0-E6784CDD3935}" type="pres">
      <dgm:prSet presAssocID="{04647D10-9198-4734-93D9-20109809EFA9}" presName="vert1" presStyleCnt="0"/>
      <dgm:spPr/>
    </dgm:pt>
  </dgm:ptLst>
  <dgm:cxnLst>
    <dgm:cxn modelId="{6D850810-77BC-4ED8-A3DA-D1BEC8791B6F}" srcId="{7590C9C2-FB3A-4C95-A875-97507D9D8590}" destId="{04647D10-9198-4734-93D9-20109809EFA9}" srcOrd="1" destOrd="0" parTransId="{1CBEC338-DC28-4989-A81C-E09FB440AF03}" sibTransId="{42BB6BA4-0C03-4966-A3B5-6BED0E3F710A}"/>
    <dgm:cxn modelId="{27AB6C73-FACA-DC40-ACCF-F196D0211495}" type="presOf" srcId="{04647D10-9198-4734-93D9-20109809EFA9}" destId="{D75CD24A-E19C-9249-A013-EF03A1AB8920}" srcOrd="0" destOrd="0" presId="urn:microsoft.com/office/officeart/2008/layout/LinedList"/>
    <dgm:cxn modelId="{959B3B7B-9278-4E63-AEAD-FB22AF8C28FA}" srcId="{7590C9C2-FB3A-4C95-A875-97507D9D8590}" destId="{0E95305B-0D8B-430D-B0D5-B6C88DE3303B}" srcOrd="0" destOrd="0" parTransId="{A5665E51-771F-45AD-B90E-00EE2A36135C}" sibTransId="{2FD7B175-11FC-4306-9C02-2208D0D8BEAC}"/>
    <dgm:cxn modelId="{8A7EF788-6DC2-9F44-9570-B443258C1CC3}" type="presOf" srcId="{7590C9C2-FB3A-4C95-A875-97507D9D8590}" destId="{CBCC6FF7-353D-E04C-8331-95D52222F90B}" srcOrd="0" destOrd="0" presId="urn:microsoft.com/office/officeart/2008/layout/LinedList"/>
    <dgm:cxn modelId="{EB0CC0D7-55EE-A648-87CA-B060413518C7}" type="presOf" srcId="{0E95305B-0D8B-430D-B0D5-B6C88DE3303B}" destId="{1B89A5B7-2368-F843-9DF9-BD7B97ACF578}" srcOrd="0" destOrd="0" presId="urn:microsoft.com/office/officeart/2008/layout/LinedList"/>
    <dgm:cxn modelId="{F3AAC26D-C59C-F643-91A9-E1B815409A9D}" type="presParOf" srcId="{CBCC6FF7-353D-E04C-8331-95D52222F90B}" destId="{D990E684-96F0-1C47-BAF1-279E7543336D}" srcOrd="0" destOrd="0" presId="urn:microsoft.com/office/officeart/2008/layout/LinedList"/>
    <dgm:cxn modelId="{6BDFC5F8-FF1C-B049-8FD7-98C36EF05816}" type="presParOf" srcId="{CBCC6FF7-353D-E04C-8331-95D52222F90B}" destId="{FA6928EC-F2C7-3445-8084-CCBAE5EF3944}" srcOrd="1" destOrd="0" presId="urn:microsoft.com/office/officeart/2008/layout/LinedList"/>
    <dgm:cxn modelId="{5DB354A8-99FD-C241-8534-FE19B58BDB75}" type="presParOf" srcId="{FA6928EC-F2C7-3445-8084-CCBAE5EF3944}" destId="{1B89A5B7-2368-F843-9DF9-BD7B97ACF578}" srcOrd="0" destOrd="0" presId="urn:microsoft.com/office/officeart/2008/layout/LinedList"/>
    <dgm:cxn modelId="{26DE465D-B438-7240-BCC0-262ED333B2B1}" type="presParOf" srcId="{FA6928EC-F2C7-3445-8084-CCBAE5EF3944}" destId="{31AAF69A-9298-B045-856B-04C21C2FB8F7}" srcOrd="1" destOrd="0" presId="urn:microsoft.com/office/officeart/2008/layout/LinedList"/>
    <dgm:cxn modelId="{D03F8BC3-6B38-5E48-BEAA-7DF5BAD6C6EA}" type="presParOf" srcId="{CBCC6FF7-353D-E04C-8331-95D52222F90B}" destId="{797481BF-9B6D-8149-83C8-ADA933BAD066}" srcOrd="2" destOrd="0" presId="urn:microsoft.com/office/officeart/2008/layout/LinedList"/>
    <dgm:cxn modelId="{ECDDAB2F-83F4-D343-BDE8-24C444A62E46}" type="presParOf" srcId="{CBCC6FF7-353D-E04C-8331-95D52222F90B}" destId="{5AD17221-057A-314E-9B1C-5AE07503D870}" srcOrd="3" destOrd="0" presId="urn:microsoft.com/office/officeart/2008/layout/LinedList"/>
    <dgm:cxn modelId="{A1A9B76F-0AFA-B540-A09D-70ED86407481}" type="presParOf" srcId="{5AD17221-057A-314E-9B1C-5AE07503D870}" destId="{D75CD24A-E19C-9249-A013-EF03A1AB8920}" srcOrd="0" destOrd="0" presId="urn:microsoft.com/office/officeart/2008/layout/LinedList"/>
    <dgm:cxn modelId="{3C6E7BF5-4023-A84E-99F1-089703CEED3B}" type="presParOf" srcId="{5AD17221-057A-314E-9B1C-5AE07503D870}" destId="{F61509E9-50E2-F346-BAB0-E6784CDD393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F90FCE-4D7E-874E-9E4D-FAB989A77D55}">
      <dsp:nvSpPr>
        <dsp:cNvPr id="0" name=""/>
        <dsp:cNvSpPr/>
      </dsp:nvSpPr>
      <dsp:spPr>
        <a:xfrm>
          <a:off x="0" y="0"/>
          <a:ext cx="42291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B6C97C-43CF-3347-A270-5EFF5DB32C37}">
      <dsp:nvSpPr>
        <dsp:cNvPr id="0" name=""/>
        <dsp:cNvSpPr/>
      </dsp:nvSpPr>
      <dsp:spPr>
        <a:xfrm>
          <a:off x="0" y="0"/>
          <a:ext cx="4229100" cy="2301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HEENT = Head, Eyes, Ears, Nose, Throat</a:t>
          </a:r>
        </a:p>
      </dsp:txBody>
      <dsp:txXfrm>
        <a:off x="0" y="0"/>
        <a:ext cx="4229100" cy="2301875"/>
      </dsp:txXfrm>
    </dsp:sp>
    <dsp:sp modelId="{503C3350-FA8C-8F41-94D3-57569A0B1E05}">
      <dsp:nvSpPr>
        <dsp:cNvPr id="0" name=""/>
        <dsp:cNvSpPr/>
      </dsp:nvSpPr>
      <dsp:spPr>
        <a:xfrm>
          <a:off x="0" y="2301875"/>
          <a:ext cx="4229100" cy="0"/>
        </a:xfrm>
        <a:prstGeom prst="line">
          <a:avLst/>
        </a:prstGeom>
        <a:solidFill>
          <a:schemeClr val="accent2">
            <a:hueOff val="2529934"/>
            <a:satOff val="-47862"/>
            <a:lumOff val="-3334"/>
            <a:alphaOff val="0"/>
          </a:schemeClr>
        </a:solidFill>
        <a:ln w="15875" cap="flat" cmpd="sng" algn="ctr">
          <a:solidFill>
            <a:schemeClr val="accent2">
              <a:hueOff val="2529934"/>
              <a:satOff val="-47862"/>
              <a:lumOff val="-333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AD7F73-721F-AE4B-A192-AD9B80A6EDC0}">
      <dsp:nvSpPr>
        <dsp:cNvPr id="0" name=""/>
        <dsp:cNvSpPr/>
      </dsp:nvSpPr>
      <dsp:spPr>
        <a:xfrm>
          <a:off x="0" y="2301875"/>
          <a:ext cx="4229100" cy="2301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Used to detect infections, injuries, and sensory issues.</a:t>
          </a:r>
        </a:p>
      </dsp:txBody>
      <dsp:txXfrm>
        <a:off x="0" y="2301875"/>
        <a:ext cx="4229100" cy="23018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6EC932-44DE-0445-8741-16007EEF4547}">
      <dsp:nvSpPr>
        <dsp:cNvPr id="0" name=""/>
        <dsp:cNvSpPr/>
      </dsp:nvSpPr>
      <dsp:spPr>
        <a:xfrm>
          <a:off x="968" y="829241"/>
          <a:ext cx="3398778" cy="21582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386B45B-566C-8E45-A8C9-6C7FDC31FA4C}">
      <dsp:nvSpPr>
        <dsp:cNvPr id="0" name=""/>
        <dsp:cNvSpPr/>
      </dsp:nvSpPr>
      <dsp:spPr>
        <a:xfrm>
          <a:off x="378610" y="1188001"/>
          <a:ext cx="3398778" cy="21582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Inspect, palpate, percuss, and auscultate.</a:t>
          </a:r>
        </a:p>
      </dsp:txBody>
      <dsp:txXfrm>
        <a:off x="441822" y="1251213"/>
        <a:ext cx="3272354" cy="2031800"/>
      </dsp:txXfrm>
    </dsp:sp>
    <dsp:sp modelId="{290D71C0-8977-CA48-82CD-BCBA5996AC36}">
      <dsp:nvSpPr>
        <dsp:cNvPr id="0" name=""/>
        <dsp:cNvSpPr/>
      </dsp:nvSpPr>
      <dsp:spPr>
        <a:xfrm>
          <a:off x="4155030" y="829241"/>
          <a:ext cx="3398778" cy="21582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0949E8B-1A57-7D47-BCAD-D48B308EE1F4}">
      <dsp:nvSpPr>
        <dsp:cNvPr id="0" name=""/>
        <dsp:cNvSpPr/>
      </dsp:nvSpPr>
      <dsp:spPr>
        <a:xfrm>
          <a:off x="4532672" y="1188001"/>
          <a:ext cx="3398778" cy="21582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Listen for wheezing, crackles, or decreased sounds.</a:t>
          </a:r>
        </a:p>
      </dsp:txBody>
      <dsp:txXfrm>
        <a:off x="4595884" y="1251213"/>
        <a:ext cx="3272354" cy="20318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E507E7-A979-4008-8DE1-A81D2EAA5DFC}">
      <dsp:nvSpPr>
        <dsp:cNvPr id="0" name=""/>
        <dsp:cNvSpPr/>
      </dsp:nvSpPr>
      <dsp:spPr>
        <a:xfrm>
          <a:off x="0" y="678513"/>
          <a:ext cx="7932419" cy="125264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6229EC-000E-4979-8464-49E2B1AD5725}">
      <dsp:nvSpPr>
        <dsp:cNvPr id="0" name=""/>
        <dsp:cNvSpPr/>
      </dsp:nvSpPr>
      <dsp:spPr>
        <a:xfrm>
          <a:off x="378923" y="960357"/>
          <a:ext cx="688952" cy="68895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D0E11E-D700-4D5B-802A-232E87FE2455}">
      <dsp:nvSpPr>
        <dsp:cNvPr id="0" name=""/>
        <dsp:cNvSpPr/>
      </dsp:nvSpPr>
      <dsp:spPr>
        <a:xfrm>
          <a:off x="1446799" y="678513"/>
          <a:ext cx="6485619" cy="1252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2571" tIns="132571" rIns="132571" bIns="13257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Check heart rate, rhythm, pulses, capillary refill.</a:t>
          </a:r>
        </a:p>
      </dsp:txBody>
      <dsp:txXfrm>
        <a:off x="1446799" y="678513"/>
        <a:ext cx="6485619" cy="1252640"/>
      </dsp:txXfrm>
    </dsp:sp>
    <dsp:sp modelId="{BE3B943B-093D-4DFB-A0DC-82AF64D0D103}">
      <dsp:nvSpPr>
        <dsp:cNvPr id="0" name=""/>
        <dsp:cNvSpPr/>
      </dsp:nvSpPr>
      <dsp:spPr>
        <a:xfrm>
          <a:off x="0" y="2244314"/>
          <a:ext cx="7932419" cy="125264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CD178B-5F51-4F12-A052-FC2B13A74798}">
      <dsp:nvSpPr>
        <dsp:cNvPr id="0" name=""/>
        <dsp:cNvSpPr/>
      </dsp:nvSpPr>
      <dsp:spPr>
        <a:xfrm>
          <a:off x="378923" y="2526158"/>
          <a:ext cx="688952" cy="68895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7356B3-F3A3-4C31-BC5C-FE811CCDBA64}">
      <dsp:nvSpPr>
        <dsp:cNvPr id="0" name=""/>
        <dsp:cNvSpPr/>
      </dsp:nvSpPr>
      <dsp:spPr>
        <a:xfrm>
          <a:off x="1446799" y="2244314"/>
          <a:ext cx="6485619" cy="1252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2571" tIns="132571" rIns="132571" bIns="13257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Listen for murmurs or irregular beats.</a:t>
          </a:r>
        </a:p>
      </dsp:txBody>
      <dsp:txXfrm>
        <a:off x="1446799" y="2244314"/>
        <a:ext cx="6485619" cy="125264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CB8CB4-F789-4845-90F5-CCD01667F1E0}">
      <dsp:nvSpPr>
        <dsp:cNvPr id="0" name=""/>
        <dsp:cNvSpPr/>
      </dsp:nvSpPr>
      <dsp:spPr>
        <a:xfrm>
          <a:off x="0" y="0"/>
          <a:ext cx="42291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9EBA90-EA69-6B4B-9AD8-94CC171A9100}">
      <dsp:nvSpPr>
        <dsp:cNvPr id="0" name=""/>
        <dsp:cNvSpPr/>
      </dsp:nvSpPr>
      <dsp:spPr>
        <a:xfrm>
          <a:off x="0" y="0"/>
          <a:ext cx="4229100" cy="2301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Auscultate at APTM (aortic, pulmonic, tricuspid, mitral).</a:t>
          </a:r>
        </a:p>
      </dsp:txBody>
      <dsp:txXfrm>
        <a:off x="0" y="0"/>
        <a:ext cx="4229100" cy="2301875"/>
      </dsp:txXfrm>
    </dsp:sp>
    <dsp:sp modelId="{AD415314-4371-944A-B780-215BE9AEED9F}">
      <dsp:nvSpPr>
        <dsp:cNvPr id="0" name=""/>
        <dsp:cNvSpPr/>
      </dsp:nvSpPr>
      <dsp:spPr>
        <a:xfrm>
          <a:off x="0" y="2301875"/>
          <a:ext cx="4229100" cy="0"/>
        </a:xfrm>
        <a:prstGeom prst="line">
          <a:avLst/>
        </a:prstGeom>
        <a:solidFill>
          <a:schemeClr val="accent2">
            <a:hueOff val="2529934"/>
            <a:satOff val="-47862"/>
            <a:lumOff val="-3334"/>
            <a:alphaOff val="0"/>
          </a:schemeClr>
        </a:solidFill>
        <a:ln w="15875" cap="flat" cmpd="sng" algn="ctr">
          <a:solidFill>
            <a:schemeClr val="accent2">
              <a:hueOff val="2529934"/>
              <a:satOff val="-47862"/>
              <a:lumOff val="-333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DC3EC0-1C75-E944-A233-185D8E0BB07C}">
      <dsp:nvSpPr>
        <dsp:cNvPr id="0" name=""/>
        <dsp:cNvSpPr/>
      </dsp:nvSpPr>
      <dsp:spPr>
        <a:xfrm>
          <a:off x="0" y="2301875"/>
          <a:ext cx="4229100" cy="2301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Check apical pulse for one full minute.</a:t>
          </a:r>
        </a:p>
      </dsp:txBody>
      <dsp:txXfrm>
        <a:off x="0" y="2301875"/>
        <a:ext cx="4229100" cy="230187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D123EF-26DE-804F-BD53-FE5287A8CCB3}">
      <dsp:nvSpPr>
        <dsp:cNvPr id="0" name=""/>
        <dsp:cNvSpPr/>
      </dsp:nvSpPr>
      <dsp:spPr>
        <a:xfrm>
          <a:off x="968" y="829241"/>
          <a:ext cx="3398778" cy="21582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B6100C1-EA30-8E47-899C-7773745CFA35}">
      <dsp:nvSpPr>
        <dsp:cNvPr id="0" name=""/>
        <dsp:cNvSpPr/>
      </dsp:nvSpPr>
      <dsp:spPr>
        <a:xfrm>
          <a:off x="378610" y="1188001"/>
          <a:ext cx="3398778" cy="21582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Check radial, brachial, dorsalis pedis, posterior tibial.</a:t>
          </a:r>
        </a:p>
      </dsp:txBody>
      <dsp:txXfrm>
        <a:off x="441822" y="1251213"/>
        <a:ext cx="3272354" cy="2031800"/>
      </dsp:txXfrm>
    </dsp:sp>
    <dsp:sp modelId="{2904D5AF-4DF1-D341-B4E6-0C3B8C73C7FA}">
      <dsp:nvSpPr>
        <dsp:cNvPr id="0" name=""/>
        <dsp:cNvSpPr/>
      </dsp:nvSpPr>
      <dsp:spPr>
        <a:xfrm>
          <a:off x="4155030" y="829241"/>
          <a:ext cx="3398778" cy="21582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6B53D61-EC91-FB47-8376-65A27C91515B}">
      <dsp:nvSpPr>
        <dsp:cNvPr id="0" name=""/>
        <dsp:cNvSpPr/>
      </dsp:nvSpPr>
      <dsp:spPr>
        <a:xfrm>
          <a:off x="4532672" y="1188001"/>
          <a:ext cx="3398778" cy="21582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Look for swelling, color changes, movement.</a:t>
          </a:r>
        </a:p>
      </dsp:txBody>
      <dsp:txXfrm>
        <a:off x="4595884" y="1251213"/>
        <a:ext cx="3272354" cy="20318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BE8A1B-20EE-804A-A703-1C70D7264B2B}">
      <dsp:nvSpPr>
        <dsp:cNvPr id="0" name=""/>
        <dsp:cNvSpPr/>
      </dsp:nvSpPr>
      <dsp:spPr>
        <a:xfrm>
          <a:off x="968" y="829241"/>
          <a:ext cx="3398778" cy="21582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40545DF-99BB-0148-A428-975EC16ACBED}">
      <dsp:nvSpPr>
        <dsp:cNvPr id="0" name=""/>
        <dsp:cNvSpPr/>
      </dsp:nvSpPr>
      <dsp:spPr>
        <a:xfrm>
          <a:off x="378610" y="1188001"/>
          <a:ext cx="3398778" cy="21582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Inspect for rashes, bruises, pressure injuries.</a:t>
          </a:r>
        </a:p>
      </dsp:txBody>
      <dsp:txXfrm>
        <a:off x="441822" y="1251213"/>
        <a:ext cx="3272354" cy="2031800"/>
      </dsp:txXfrm>
    </dsp:sp>
    <dsp:sp modelId="{AEFD78CA-6D9E-584D-8E8B-7D0F2865A4E7}">
      <dsp:nvSpPr>
        <dsp:cNvPr id="0" name=""/>
        <dsp:cNvSpPr/>
      </dsp:nvSpPr>
      <dsp:spPr>
        <a:xfrm>
          <a:off x="4155030" y="829241"/>
          <a:ext cx="3398778" cy="21582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95E66B0-511F-8840-B5F5-9311011E0F17}">
      <dsp:nvSpPr>
        <dsp:cNvPr id="0" name=""/>
        <dsp:cNvSpPr/>
      </dsp:nvSpPr>
      <dsp:spPr>
        <a:xfrm>
          <a:off x="4532672" y="1188001"/>
          <a:ext cx="3398778" cy="21582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Check turgor, color, temperature.</a:t>
          </a:r>
        </a:p>
      </dsp:txBody>
      <dsp:txXfrm>
        <a:off x="4595884" y="1251213"/>
        <a:ext cx="3272354" cy="20318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2CD6C5-F2E4-462C-A6DF-39424C0857B0}">
      <dsp:nvSpPr>
        <dsp:cNvPr id="0" name=""/>
        <dsp:cNvSpPr/>
      </dsp:nvSpPr>
      <dsp:spPr>
        <a:xfrm>
          <a:off x="0" y="678513"/>
          <a:ext cx="7932419" cy="125264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0AB5E0-C2CF-4682-A5F5-C035DDDB0948}">
      <dsp:nvSpPr>
        <dsp:cNvPr id="0" name=""/>
        <dsp:cNvSpPr/>
      </dsp:nvSpPr>
      <dsp:spPr>
        <a:xfrm>
          <a:off x="378923" y="960357"/>
          <a:ext cx="688952" cy="68895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66F01E-C5DF-425F-A53E-EE0FB7AD7B3B}">
      <dsp:nvSpPr>
        <dsp:cNvPr id="0" name=""/>
        <dsp:cNvSpPr/>
      </dsp:nvSpPr>
      <dsp:spPr>
        <a:xfrm>
          <a:off x="1446799" y="678513"/>
          <a:ext cx="6485619" cy="1252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2571" tIns="132571" rIns="132571" bIns="13257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Assess level of consciousness, pupils, grip strength, gait, speech.</a:t>
          </a:r>
        </a:p>
      </dsp:txBody>
      <dsp:txXfrm>
        <a:off x="1446799" y="678513"/>
        <a:ext cx="6485619" cy="1252640"/>
      </dsp:txXfrm>
    </dsp:sp>
    <dsp:sp modelId="{C9292661-DEFC-405A-BA92-A7796998B194}">
      <dsp:nvSpPr>
        <dsp:cNvPr id="0" name=""/>
        <dsp:cNvSpPr/>
      </dsp:nvSpPr>
      <dsp:spPr>
        <a:xfrm>
          <a:off x="0" y="2244314"/>
          <a:ext cx="7932419" cy="125264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144FCE-FB8F-42F2-BCAB-C925EEE3868A}">
      <dsp:nvSpPr>
        <dsp:cNvPr id="0" name=""/>
        <dsp:cNvSpPr/>
      </dsp:nvSpPr>
      <dsp:spPr>
        <a:xfrm>
          <a:off x="378923" y="2526158"/>
          <a:ext cx="688952" cy="68895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FB408F-8120-44D4-9CCB-97DDB7EB9BB9}">
      <dsp:nvSpPr>
        <dsp:cNvPr id="0" name=""/>
        <dsp:cNvSpPr/>
      </dsp:nvSpPr>
      <dsp:spPr>
        <a:xfrm>
          <a:off x="1446799" y="2244314"/>
          <a:ext cx="6485619" cy="1252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2571" tIns="132571" rIns="132571" bIns="13257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Look for changes!</a:t>
          </a:r>
        </a:p>
      </dsp:txBody>
      <dsp:txXfrm>
        <a:off x="1446799" y="2244314"/>
        <a:ext cx="6485619" cy="125264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21616F-8587-624F-A79E-30E84A9D3F34}">
      <dsp:nvSpPr>
        <dsp:cNvPr id="0" name=""/>
        <dsp:cNvSpPr/>
      </dsp:nvSpPr>
      <dsp:spPr>
        <a:xfrm>
          <a:off x="0" y="32291"/>
          <a:ext cx="7932419" cy="200216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Sensitive, but essential.</a:t>
          </a:r>
        </a:p>
      </dsp:txBody>
      <dsp:txXfrm>
        <a:off x="97737" y="130028"/>
        <a:ext cx="7736945" cy="1806688"/>
      </dsp:txXfrm>
    </dsp:sp>
    <dsp:sp modelId="{4C41D7FA-585B-684E-8039-E38805C95F01}">
      <dsp:nvSpPr>
        <dsp:cNvPr id="0" name=""/>
        <dsp:cNvSpPr/>
      </dsp:nvSpPr>
      <dsp:spPr>
        <a:xfrm>
          <a:off x="0" y="2141014"/>
          <a:ext cx="7932419" cy="2002162"/>
        </a:xfrm>
        <a:prstGeom prst="roundRect">
          <a:avLst/>
        </a:prstGeom>
        <a:solidFill>
          <a:schemeClr val="accent2">
            <a:hueOff val="2529934"/>
            <a:satOff val="-47862"/>
            <a:lumOff val="-333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Check for infection, discharge, abnormalities. Maintain privacy and respect.</a:t>
          </a:r>
        </a:p>
      </dsp:txBody>
      <dsp:txXfrm>
        <a:off x="97737" y="2238751"/>
        <a:ext cx="7736945" cy="180668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90E684-96F0-1C47-BAF1-279E7543336D}">
      <dsp:nvSpPr>
        <dsp:cNvPr id="0" name=""/>
        <dsp:cNvSpPr/>
      </dsp:nvSpPr>
      <dsp:spPr>
        <a:xfrm>
          <a:off x="0" y="0"/>
          <a:ext cx="42291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89A5B7-2368-F843-9DF9-BD7B97ACF578}">
      <dsp:nvSpPr>
        <dsp:cNvPr id="0" name=""/>
        <dsp:cNvSpPr/>
      </dsp:nvSpPr>
      <dsp:spPr>
        <a:xfrm>
          <a:off x="0" y="0"/>
          <a:ext cx="4229100" cy="2301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Be mindful of privacy, comfort, and cultural beliefs.</a:t>
          </a:r>
        </a:p>
      </dsp:txBody>
      <dsp:txXfrm>
        <a:off x="0" y="0"/>
        <a:ext cx="4229100" cy="2301875"/>
      </dsp:txXfrm>
    </dsp:sp>
    <dsp:sp modelId="{797481BF-9B6D-8149-83C8-ADA933BAD066}">
      <dsp:nvSpPr>
        <dsp:cNvPr id="0" name=""/>
        <dsp:cNvSpPr/>
      </dsp:nvSpPr>
      <dsp:spPr>
        <a:xfrm>
          <a:off x="0" y="2301875"/>
          <a:ext cx="4229100" cy="0"/>
        </a:xfrm>
        <a:prstGeom prst="line">
          <a:avLst/>
        </a:prstGeom>
        <a:solidFill>
          <a:schemeClr val="accent2">
            <a:hueOff val="2529934"/>
            <a:satOff val="-47862"/>
            <a:lumOff val="-3334"/>
            <a:alphaOff val="0"/>
          </a:schemeClr>
        </a:solidFill>
        <a:ln w="15875" cap="flat" cmpd="sng" algn="ctr">
          <a:solidFill>
            <a:schemeClr val="accent2">
              <a:hueOff val="2529934"/>
              <a:satOff val="-47862"/>
              <a:lumOff val="-333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5CD24A-E19C-9249-A013-EF03A1AB8920}">
      <dsp:nvSpPr>
        <dsp:cNvPr id="0" name=""/>
        <dsp:cNvSpPr/>
      </dsp:nvSpPr>
      <dsp:spPr>
        <a:xfrm>
          <a:off x="0" y="2301875"/>
          <a:ext cx="4229100" cy="2301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Use interpreters when needed.</a:t>
          </a:r>
        </a:p>
      </dsp:txBody>
      <dsp:txXfrm>
        <a:off x="0" y="2301875"/>
        <a:ext cx="4229100" cy="23018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14529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Notes: Welcome, y’all! Let’s dive into the essential physical assessments that every LPN must know—while keeping it fun and rooted in our Louisiana spirit.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Notes: Skin tells stories—dehydration, infection, or even abuse. Don’t overlook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Notes: Use the Glasgow Coma Scale if needed. If Aunt Mae suddenly acts ‘off,’ assess neuro immediately.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Notes: Use professionalism and tact. Always explain what you’re doing. Drape and protect dignity.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Notes: Respect spiritual or modesty concerns. Not every patient wants a full-body assessment—ask first.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Notes: Physical assessment is about more than technique—it’s about noticing, listening, and caring.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Notes: Let’s reinforce today’s learning with real hands-on practice. Laissez les bons temps rouler—and let the learning roll!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Notes: This focused exam is critical for identifying early signs of illness, especially in areas related to senses and communication.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Notes: Be thorough. Pay attention to symmetry, drainage, pain, or swelling. Think of HEENT as your early warning system.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Notes: Check respiratory rate, effort, and breath sounds. Look for use of accessory muscles or nasal flaring.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Notes: Our environment affects respiratory health. Dust, mold, and seafood season can all impact your patients.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Notes: Your stethoscope is your best friend here. Assess for edema, cyanosis, and other perfusion clues.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Notes: Don’t forget: left midclavicular line, 5th ICS is your mitral point. That’s where murmurs often hide.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Notes: Always compare bilaterally. Cold feet in July? That’s a red flag!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Notes: Real talk—those Mardi Gras walkers and crawfish boilers stand for hours. Assess circulation carefully.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1" name="Group 450"/>
          <p:cNvGrpSpPr/>
          <p:nvPr/>
        </p:nvGrpSpPr>
        <p:grpSpPr>
          <a:xfrm>
            <a:off x="0" y="0"/>
            <a:ext cx="9555163" cy="6853238"/>
            <a:chOff x="1524000" y="0"/>
            <a:chExt cx="9555163" cy="6853238"/>
          </a:xfrm>
        </p:grpSpPr>
        <p:sp>
          <p:nvSpPr>
            <p:cNvPr id="452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3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4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5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6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7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8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9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0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1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2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3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4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5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6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7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" name="Group 6"/>
          <p:cNvGrpSpPr/>
          <p:nvPr/>
        </p:nvGrpSpPr>
        <p:grpSpPr>
          <a:xfrm>
            <a:off x="1283114" y="1168329"/>
            <a:ext cx="6586124" cy="4537816"/>
            <a:chOff x="1283114" y="1168329"/>
            <a:chExt cx="6586124" cy="4537816"/>
          </a:xfrm>
        </p:grpSpPr>
        <p:sp>
          <p:nvSpPr>
            <p:cNvPr id="39" name="Rectangle 38"/>
            <p:cNvSpPr/>
            <p:nvPr/>
          </p:nvSpPr>
          <p:spPr>
            <a:xfrm>
              <a:off x="1283114" y="1168329"/>
              <a:ext cx="6586124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283114" y="1973001"/>
              <a:ext cx="6586124" cy="338446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1" name="Isosceles Triangle 39"/>
            <p:cNvSpPr/>
            <p:nvPr/>
          </p:nvSpPr>
          <p:spPr>
            <a:xfrm rot="10800000">
              <a:off x="4362524" y="5355082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9091" y="2055278"/>
            <a:ext cx="6428445" cy="1810636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4800" spc="-113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9091" y="3941492"/>
            <a:ext cx="6428445" cy="1334120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5BCAD085-E8A6-8845-BD4E-CB4CCA059FC4}" type="datetimeFigureOut">
              <a:rPr lang="en-US" smtClean="0"/>
              <a:t>7/16/25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885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roup 84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86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2" name="Group 31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42" name="Rectangle 41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Rectangle 43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786" y="2349926"/>
            <a:ext cx="3113815" cy="2472774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15686" y="794719"/>
            <a:ext cx="4095643" cy="52570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019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50"/>
          <p:cNvGrpSpPr/>
          <p:nvPr/>
        </p:nvGrpSpPr>
        <p:grpSpPr>
          <a:xfrm flipH="1">
            <a:off x="0" y="0"/>
            <a:ext cx="9421759" cy="6858001"/>
            <a:chOff x="1243013" y="0"/>
            <a:chExt cx="9402763" cy="6858001"/>
          </a:xfrm>
        </p:grpSpPr>
        <p:sp>
          <p:nvSpPr>
            <p:cNvPr id="52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2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3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4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5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6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7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8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9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0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1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85" name="Group 84"/>
          <p:cNvGrpSpPr/>
          <p:nvPr/>
        </p:nvGrpSpPr>
        <p:grpSpPr>
          <a:xfrm>
            <a:off x="5228134" y="1699589"/>
            <a:ext cx="3286552" cy="3470421"/>
            <a:chOff x="640080" y="1699589"/>
            <a:chExt cx="3286552" cy="3470421"/>
          </a:xfrm>
        </p:grpSpPr>
        <p:sp>
          <p:nvSpPr>
            <p:cNvPr id="86" name="Rectangle 85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7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8" name="Rectangle 87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13609" y="2349924"/>
            <a:ext cx="3112047" cy="2464951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3258" y="802808"/>
            <a:ext cx="4118291" cy="525480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7/16/25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919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oup 64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66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7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8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9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0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1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2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3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4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5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0" name="Group 19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21" name="Rectangle 20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2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554" y="2349924"/>
            <a:ext cx="3112048" cy="246495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5687" y="803186"/>
            <a:ext cx="4091410" cy="5248622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308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4" name="Group 773"/>
          <p:cNvGrpSpPr/>
          <p:nvPr/>
        </p:nvGrpSpPr>
        <p:grpSpPr>
          <a:xfrm>
            <a:off x="0" y="0"/>
            <a:ext cx="9555163" cy="6853238"/>
            <a:chOff x="1524000" y="0"/>
            <a:chExt cx="9555163" cy="6853238"/>
          </a:xfrm>
        </p:grpSpPr>
        <p:sp>
          <p:nvSpPr>
            <p:cNvPr id="775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6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7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8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9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0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1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2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3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4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5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6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7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8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9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0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" name="Group 6"/>
          <p:cNvGrpSpPr/>
          <p:nvPr/>
        </p:nvGrpSpPr>
        <p:grpSpPr>
          <a:xfrm>
            <a:off x="2403476" y="1158902"/>
            <a:ext cx="4317684" cy="4537816"/>
            <a:chOff x="2403476" y="1158902"/>
            <a:chExt cx="4317684" cy="4537816"/>
          </a:xfrm>
        </p:grpSpPr>
        <p:sp>
          <p:nvSpPr>
            <p:cNvPr id="28" name="Rectangle 27"/>
            <p:cNvSpPr/>
            <p:nvPr/>
          </p:nvSpPr>
          <p:spPr>
            <a:xfrm>
              <a:off x="2403476" y="1158902"/>
              <a:ext cx="4317684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2403476" y="1963574"/>
              <a:ext cx="4317684" cy="338446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73" name="Isosceles Triangle 28"/>
            <p:cNvSpPr/>
            <p:nvPr/>
          </p:nvSpPr>
          <p:spPr>
            <a:xfrm rot="10800000">
              <a:off x="4358702" y="5345655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9148" y="2028827"/>
            <a:ext cx="4162952" cy="1732474"/>
          </a:xfrm>
        </p:spPr>
        <p:txBody>
          <a:bodyPr bIns="0" anchor="b">
            <a:normAutofit/>
          </a:bodyPr>
          <a:lstStyle>
            <a:lvl1pPr algn="ctr"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9148" y="3843338"/>
            <a:ext cx="4162952" cy="1426097"/>
          </a:xfrm>
        </p:spPr>
        <p:txBody>
          <a:bodyPr tIns="0">
            <a:normAutofit/>
          </a:bodyPr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7/16/25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001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42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2" name="Group 61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63" name="Rectangle 62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5" name="Rectangle 64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952" y="2355068"/>
            <a:ext cx="3122163" cy="2459808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23014" y="804029"/>
            <a:ext cx="4091674" cy="24593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20283" y="3585104"/>
            <a:ext cx="4094404" cy="24706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7/16/25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74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39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60" name="Rectangle 59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952" y="2355848"/>
            <a:ext cx="3122163" cy="2459028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6612" y="802200"/>
            <a:ext cx="3805123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6636" y="1487999"/>
            <a:ext cx="3804674" cy="17753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95010" y="3585518"/>
            <a:ext cx="3819675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95010" y="4270332"/>
            <a:ext cx="3819675" cy="17854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7/16/25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63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Group 75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77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40" name="Group 39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41" name="Rectangle 40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2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Rectangle 42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554" y="2349924"/>
            <a:ext cx="3112047" cy="246495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150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7/16/25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637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" name="Group 86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88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42" name="Group 41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43" name="Rectangle 42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Rectangle 44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554" y="2349924"/>
            <a:ext cx="3112047" cy="1225399"/>
          </a:xfrm>
        </p:spPr>
        <p:txBody>
          <a:bodyPr bIns="0" anchor="b">
            <a:noAutofit/>
          </a:bodyPr>
          <a:lstStyle>
            <a:lvl1pPr algn="ctr">
              <a:defRPr sz="28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5686" y="801390"/>
            <a:ext cx="4095643" cy="524949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5554" y="3575324"/>
            <a:ext cx="3112047" cy="123955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rgbClr val="FFFEFF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862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9" name="Group 428"/>
          <p:cNvGrpSpPr/>
          <p:nvPr/>
        </p:nvGrpSpPr>
        <p:grpSpPr>
          <a:xfrm>
            <a:off x="0" y="0"/>
            <a:ext cx="9555163" cy="6853238"/>
            <a:chOff x="1524000" y="0"/>
            <a:chExt cx="9555163" cy="6853238"/>
          </a:xfrm>
        </p:grpSpPr>
        <p:sp>
          <p:nvSpPr>
            <p:cNvPr id="430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1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2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3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4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5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6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7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8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9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0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1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2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3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4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5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644463" y="1698332"/>
            <a:ext cx="4357752" cy="3470420"/>
            <a:chOff x="644463" y="1698332"/>
            <a:chExt cx="4357752" cy="3470420"/>
          </a:xfrm>
        </p:grpSpPr>
        <p:sp>
          <p:nvSpPr>
            <p:cNvPr id="77" name="Rectangle 76"/>
            <p:cNvSpPr/>
            <p:nvPr/>
          </p:nvSpPr>
          <p:spPr>
            <a:xfrm>
              <a:off x="644463" y="1698332"/>
              <a:ext cx="4357752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644463" y="2274404"/>
              <a:ext cx="43577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27" name="Isosceles Triangle 9"/>
            <p:cNvSpPr/>
            <p:nvPr/>
          </p:nvSpPr>
          <p:spPr>
            <a:xfrm rot="10800000">
              <a:off x="2665346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54676" y="0"/>
            <a:ext cx="3489324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585" y="2336402"/>
            <a:ext cx="4197666" cy="1265539"/>
          </a:xfrm>
        </p:spPr>
        <p:txBody>
          <a:bodyPr bIns="0" anchor="b">
            <a:normAutofit/>
          </a:bodyPr>
          <a:lstStyle>
            <a:lvl1pPr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2314" y="3601941"/>
            <a:ext cx="4199254" cy="1214535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rgbClr val="FFFEFF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7/16/25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4358641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315463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716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5554" y="2349925"/>
            <a:ext cx="3112047" cy="2464952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15687" y="794719"/>
            <a:ext cx="4079089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320040"/>
            <a:ext cx="27432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40080" y="6227064"/>
            <a:ext cx="7854696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8976" y="320040"/>
            <a:ext cx="6858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567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85800" rtl="0" eaLnBrk="1" latinLnBrk="0" hangingPunct="1">
        <a:lnSpc>
          <a:spcPct val="85000"/>
        </a:lnSpc>
        <a:spcBef>
          <a:spcPct val="0"/>
        </a:spcBef>
        <a:buNone/>
        <a:defRPr sz="3200" b="0" i="0" kern="1200" cap="none" spc="-113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BDBA639-2A71-4A60-A71A-FF1836F54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5E208A8B-5EBD-4532-BE72-26414FA7C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47255" y="-59376"/>
            <a:ext cx="9386886" cy="6923798"/>
            <a:chOff x="-329674" y="-51881"/>
            <a:chExt cx="12515851" cy="692379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15D09196-B338-4AB5-A71B-CFD5FFCA62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F50B4463-128A-4677-A285-C017E6C543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1D9B95CD-F023-4DFA-9678-1E02713F74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1DDF47A8-BE7B-43F3-A500-F5A4656D83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2DD394DE-76FB-42F8-85F2-FD436F423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B95F2EFB-87E6-4400-AAF3-7EB8B4F15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1D463476-2BC7-418C-9D6F-51444B11A7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24011122-2495-478A-81BF-ABBDEA1DA8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C79E87C5-E5B3-476B-B539-FC9CF4A33B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956029CA-2B38-434D-9044-5FF3A1ECD1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9514CFB6-E8DB-43DC-B1CD-9CC2D4B276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BD8C1FC8-E550-45BE-9F30-822BAB3781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D1646B5D-A7B7-41EC-9591-0E0C0F4F94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E2118E93-481E-4843-987E-378187AA37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77038464-F4E2-47EC-A87F-18469191E3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FB3BBEB1-E146-408F-95B7-EE2F269DE1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C765B285-56EC-47FC-B116-274EBBD61A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CB4A6191-6913-42EA-905E-8A174AE2C9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8ADEEF92-F481-475A-845C-5E940F0D55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D9C506D7-84CB-4057-A44A-465313E785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31529">
            <a:off x="1630437" y="2448612"/>
            <a:ext cx="331406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7842FC68-61FD-4700-8A22-BB8B071884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65934" y="691977"/>
            <a:ext cx="5821442" cy="5343064"/>
          </a:xfrm>
          <a:custGeom>
            <a:avLst/>
            <a:gdLst>
              <a:gd name="connsiteX0" fmla="*/ 0 w 6428838"/>
              <a:gd name="connsiteY0" fmla="*/ 2579031 h 5158062"/>
              <a:gd name="connsiteX1" fmla="*/ 3214419 w 6428838"/>
              <a:gd name="connsiteY1" fmla="*/ 0 h 5158062"/>
              <a:gd name="connsiteX2" fmla="*/ 6428838 w 6428838"/>
              <a:gd name="connsiteY2" fmla="*/ 2579031 h 5158062"/>
              <a:gd name="connsiteX3" fmla="*/ 3214419 w 6428838"/>
              <a:gd name="connsiteY3" fmla="*/ 5158062 h 5158062"/>
              <a:gd name="connsiteX4" fmla="*/ 0 w 6428838"/>
              <a:gd name="connsiteY4" fmla="*/ 2579031 h 5158062"/>
              <a:gd name="connsiteX0" fmla="*/ 3321 w 6432159"/>
              <a:gd name="connsiteY0" fmla="*/ 2647125 h 5226156"/>
              <a:gd name="connsiteX1" fmla="*/ 2789723 w 6432159"/>
              <a:gd name="connsiteY1" fmla="*/ 0 h 5226156"/>
              <a:gd name="connsiteX2" fmla="*/ 6432159 w 6432159"/>
              <a:gd name="connsiteY2" fmla="*/ 2647125 h 5226156"/>
              <a:gd name="connsiteX3" fmla="*/ 3217740 w 6432159"/>
              <a:gd name="connsiteY3" fmla="*/ 5226156 h 5226156"/>
              <a:gd name="connsiteX4" fmla="*/ 3321 w 6432159"/>
              <a:gd name="connsiteY4" fmla="*/ 2647125 h 5226156"/>
              <a:gd name="connsiteX0" fmla="*/ 1953 w 6566979"/>
              <a:gd name="connsiteY0" fmla="*/ 2695803 h 5226224"/>
              <a:gd name="connsiteX1" fmla="*/ 2924543 w 6566979"/>
              <a:gd name="connsiteY1" fmla="*/ 39 h 5226224"/>
              <a:gd name="connsiteX2" fmla="*/ 6566979 w 6566979"/>
              <a:gd name="connsiteY2" fmla="*/ 2647164 h 5226224"/>
              <a:gd name="connsiteX3" fmla="*/ 3352560 w 6566979"/>
              <a:gd name="connsiteY3" fmla="*/ 5226195 h 5226224"/>
              <a:gd name="connsiteX4" fmla="*/ 1953 w 6566979"/>
              <a:gd name="connsiteY4" fmla="*/ 2695803 h 5226224"/>
              <a:gd name="connsiteX0" fmla="*/ 8982 w 6574008"/>
              <a:gd name="connsiteY0" fmla="*/ 2695803 h 5226313"/>
              <a:gd name="connsiteX1" fmla="*/ 2931572 w 6574008"/>
              <a:gd name="connsiteY1" fmla="*/ 39 h 5226313"/>
              <a:gd name="connsiteX2" fmla="*/ 6574008 w 6574008"/>
              <a:gd name="connsiteY2" fmla="*/ 2647164 h 5226313"/>
              <a:gd name="connsiteX3" fmla="*/ 3359589 w 6574008"/>
              <a:gd name="connsiteY3" fmla="*/ 5226195 h 5226313"/>
              <a:gd name="connsiteX4" fmla="*/ 8982 w 6574008"/>
              <a:gd name="connsiteY4" fmla="*/ 2695803 h 5226313"/>
              <a:gd name="connsiteX0" fmla="*/ 11929 w 6576955"/>
              <a:gd name="connsiteY0" fmla="*/ 2695953 h 5226463"/>
              <a:gd name="connsiteX1" fmla="*/ 2934519 w 6576955"/>
              <a:gd name="connsiteY1" fmla="*/ 189 h 5226463"/>
              <a:gd name="connsiteX2" fmla="*/ 6576955 w 6576955"/>
              <a:gd name="connsiteY2" fmla="*/ 2647314 h 5226463"/>
              <a:gd name="connsiteX3" fmla="*/ 3362536 w 6576955"/>
              <a:gd name="connsiteY3" fmla="*/ 5226345 h 5226463"/>
              <a:gd name="connsiteX4" fmla="*/ 11929 w 6576955"/>
              <a:gd name="connsiteY4" fmla="*/ 2695953 h 5226463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92159"/>
              <a:gd name="connsiteX1" fmla="*/ 2931852 w 6963394"/>
              <a:gd name="connsiteY1" fmla="*/ 10033 h 5292159"/>
              <a:gd name="connsiteX2" fmla="*/ 6963394 w 6963394"/>
              <a:gd name="connsiteY2" fmla="*/ 3318639 h 5292159"/>
              <a:gd name="connsiteX3" fmla="*/ 3359869 w 6963394"/>
              <a:gd name="connsiteY3" fmla="*/ 5236189 h 5292159"/>
              <a:gd name="connsiteX4" fmla="*/ 9262 w 6963394"/>
              <a:gd name="connsiteY4" fmla="*/ 2705797 h 5292159"/>
              <a:gd name="connsiteX0" fmla="*/ 9262 w 6963394"/>
              <a:gd name="connsiteY0" fmla="*/ 2705797 h 5259961"/>
              <a:gd name="connsiteX1" fmla="*/ 2931852 w 6963394"/>
              <a:gd name="connsiteY1" fmla="*/ 10033 h 5259961"/>
              <a:gd name="connsiteX2" fmla="*/ 6963394 w 6963394"/>
              <a:gd name="connsiteY2" fmla="*/ 3318639 h 5259961"/>
              <a:gd name="connsiteX3" fmla="*/ 3359869 w 6963394"/>
              <a:gd name="connsiteY3" fmla="*/ 5236189 h 5259961"/>
              <a:gd name="connsiteX4" fmla="*/ 9262 w 6963394"/>
              <a:gd name="connsiteY4" fmla="*/ 2705797 h 5259961"/>
              <a:gd name="connsiteX0" fmla="*/ 9557 w 7352795"/>
              <a:gd name="connsiteY0" fmla="*/ 2707501 h 5252013"/>
              <a:gd name="connsiteX1" fmla="*/ 2932147 w 7352795"/>
              <a:gd name="connsiteY1" fmla="*/ 11737 h 5252013"/>
              <a:gd name="connsiteX2" fmla="*/ 7352795 w 7352795"/>
              <a:gd name="connsiteY2" fmla="*/ 3378709 h 5252013"/>
              <a:gd name="connsiteX3" fmla="*/ 3360164 w 7352795"/>
              <a:gd name="connsiteY3" fmla="*/ 5237893 h 5252013"/>
              <a:gd name="connsiteX4" fmla="*/ 9557 w 7352795"/>
              <a:gd name="connsiteY4" fmla="*/ 2707501 h 5252013"/>
              <a:gd name="connsiteX0" fmla="*/ 8078 w 7789061"/>
              <a:gd name="connsiteY0" fmla="*/ 2744796 h 5249051"/>
              <a:gd name="connsiteX1" fmla="*/ 3368413 w 7789061"/>
              <a:gd name="connsiteY1" fmla="*/ 10121 h 5249051"/>
              <a:gd name="connsiteX2" fmla="*/ 7789061 w 7789061"/>
              <a:gd name="connsiteY2" fmla="*/ 3377093 h 5249051"/>
              <a:gd name="connsiteX3" fmla="*/ 3796430 w 7789061"/>
              <a:gd name="connsiteY3" fmla="*/ 5236277 h 5249051"/>
              <a:gd name="connsiteX4" fmla="*/ 8078 w 7789061"/>
              <a:gd name="connsiteY4" fmla="*/ 2744796 h 5249051"/>
              <a:gd name="connsiteX0" fmla="*/ 8078 w 7789061"/>
              <a:gd name="connsiteY0" fmla="*/ 2744796 h 5271741"/>
              <a:gd name="connsiteX1" fmla="*/ 3368413 w 7789061"/>
              <a:gd name="connsiteY1" fmla="*/ 10121 h 5271741"/>
              <a:gd name="connsiteX2" fmla="*/ 7789061 w 7789061"/>
              <a:gd name="connsiteY2" fmla="*/ 3377093 h 5271741"/>
              <a:gd name="connsiteX3" fmla="*/ 3796430 w 7789061"/>
              <a:gd name="connsiteY3" fmla="*/ 5236277 h 5271741"/>
              <a:gd name="connsiteX4" fmla="*/ 8078 w 7789061"/>
              <a:gd name="connsiteY4" fmla="*/ 2744796 h 5271741"/>
              <a:gd name="connsiteX0" fmla="*/ 1055 w 7782038"/>
              <a:gd name="connsiteY0" fmla="*/ 2738806 h 5438018"/>
              <a:gd name="connsiteX1" fmla="*/ 3361390 w 7782038"/>
              <a:gd name="connsiteY1" fmla="*/ 4131 h 5438018"/>
              <a:gd name="connsiteX2" fmla="*/ 7782038 w 7782038"/>
              <a:gd name="connsiteY2" fmla="*/ 3371103 h 5438018"/>
              <a:gd name="connsiteX3" fmla="*/ 3692130 w 7782038"/>
              <a:gd name="connsiteY3" fmla="*/ 5415113 h 5438018"/>
              <a:gd name="connsiteX4" fmla="*/ 1055 w 7782038"/>
              <a:gd name="connsiteY4" fmla="*/ 2738806 h 5438018"/>
              <a:gd name="connsiteX0" fmla="*/ 28883 w 7809866"/>
              <a:gd name="connsiteY0" fmla="*/ 2742147 h 5441359"/>
              <a:gd name="connsiteX1" fmla="*/ 3389218 w 7809866"/>
              <a:gd name="connsiteY1" fmla="*/ 7472 h 5441359"/>
              <a:gd name="connsiteX2" fmla="*/ 7809866 w 7809866"/>
              <a:gd name="connsiteY2" fmla="*/ 3374444 h 5441359"/>
              <a:gd name="connsiteX3" fmla="*/ 3719958 w 7809866"/>
              <a:gd name="connsiteY3" fmla="*/ 5418454 h 5441359"/>
              <a:gd name="connsiteX4" fmla="*/ 28883 w 7809866"/>
              <a:gd name="connsiteY4" fmla="*/ 2742147 h 5441359"/>
              <a:gd name="connsiteX0" fmla="*/ 36549 w 7817532"/>
              <a:gd name="connsiteY0" fmla="*/ 2751085 h 5450297"/>
              <a:gd name="connsiteX1" fmla="*/ 3396884 w 7817532"/>
              <a:gd name="connsiteY1" fmla="*/ 16410 h 5450297"/>
              <a:gd name="connsiteX2" fmla="*/ 7817532 w 7817532"/>
              <a:gd name="connsiteY2" fmla="*/ 3383382 h 5450297"/>
              <a:gd name="connsiteX3" fmla="*/ 3727624 w 7817532"/>
              <a:gd name="connsiteY3" fmla="*/ 5427392 h 5450297"/>
              <a:gd name="connsiteX4" fmla="*/ 36549 w 7817532"/>
              <a:gd name="connsiteY4" fmla="*/ 2751085 h 5450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17532" h="5450297">
                <a:moveTo>
                  <a:pt x="36549" y="2751085"/>
                </a:moveTo>
                <a:cubicBezTo>
                  <a:pt x="-281221" y="925127"/>
                  <a:pt x="1526121" y="-147339"/>
                  <a:pt x="3396884" y="16410"/>
                </a:cubicBezTo>
                <a:cubicBezTo>
                  <a:pt x="5267647" y="180159"/>
                  <a:pt x="7817532" y="1453184"/>
                  <a:pt x="7817532" y="3383382"/>
                </a:cubicBezTo>
                <a:cubicBezTo>
                  <a:pt x="7700800" y="5342763"/>
                  <a:pt x="5024455" y="5532775"/>
                  <a:pt x="3727624" y="5427392"/>
                </a:cubicBezTo>
                <a:cubicBezTo>
                  <a:pt x="2430794" y="5322009"/>
                  <a:pt x="354319" y="4577043"/>
                  <a:pt x="36549" y="2751085"/>
                </a:cubicBezTo>
                <a:close/>
              </a:path>
            </a:pathLst>
          </a:custGeom>
          <a:ln w="152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5B261D-2BE7-D04E-C81D-6E326F3660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62207" y="2061838"/>
            <a:ext cx="5219585" cy="1662475"/>
          </a:xfrm>
        </p:spPr>
        <p:txBody>
          <a:bodyPr>
            <a:normAutofit/>
          </a:bodyPr>
          <a:lstStyle/>
          <a:p>
            <a:r>
              <a:rPr lang="en-US" sz="4200"/>
              <a:t>Physical Assessment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80061D-D9A0-8AF1-A8D6-9F9C0DD170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41703" y="3783690"/>
            <a:ext cx="4060594" cy="1196717"/>
          </a:xfrm>
        </p:spPr>
        <p:txBody>
          <a:bodyPr>
            <a:normAutofit/>
          </a:bodyPr>
          <a:lstStyle/>
          <a:p>
            <a:r>
              <a:rPr lang="en-US" sz="1700" dirty="0"/>
              <a:t>Head to Toe</a:t>
            </a:r>
          </a:p>
        </p:txBody>
      </p:sp>
    </p:spTree>
    <p:extLst>
      <p:ext uri="{BB962C8B-B14F-4D97-AF65-F5344CB8AC3E}">
        <p14:creationId xmlns:p14="http://schemas.microsoft.com/office/powerpoint/2010/main" val="3981857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3C5918A-1DC5-4CF3-AA27-00AA3088AA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B786683A-6FD6-4BF7-B3B0-DC39767739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206091" y="-15796"/>
            <a:ext cx="5933937" cy="6889592"/>
          </a:xfrm>
          <a:custGeom>
            <a:avLst/>
            <a:gdLst>
              <a:gd name="connsiteX0" fmla="*/ 1144064 w 7911916"/>
              <a:gd name="connsiteY0" fmla="*/ 0 h 6889592"/>
              <a:gd name="connsiteX1" fmla="*/ 7911916 w 7911916"/>
              <a:gd name="connsiteY1" fmla="*/ 0 h 6889592"/>
              <a:gd name="connsiteX2" fmla="*/ 7911916 w 7911916"/>
              <a:gd name="connsiteY2" fmla="*/ 6889592 h 6889592"/>
              <a:gd name="connsiteX3" fmla="*/ 1282780 w 7911916"/>
              <a:gd name="connsiteY3" fmla="*/ 6889592 h 6889592"/>
              <a:gd name="connsiteX4" fmla="*/ 1021588 w 7911916"/>
              <a:gd name="connsiteY4" fmla="*/ 6461391 h 6889592"/>
              <a:gd name="connsiteX5" fmla="*/ 841264 w 7911916"/>
              <a:gd name="connsiteY5" fmla="*/ 370936 h 6889592"/>
              <a:gd name="connsiteX6" fmla="*/ 1119707 w 7911916"/>
              <a:gd name="connsiteY6" fmla="*/ 26053 h 6889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911916" h="6889592">
                <a:moveTo>
                  <a:pt x="1144064" y="0"/>
                </a:moveTo>
                <a:lnTo>
                  <a:pt x="7911916" y="0"/>
                </a:lnTo>
                <a:lnTo>
                  <a:pt x="7911916" y="6889592"/>
                </a:lnTo>
                <a:lnTo>
                  <a:pt x="1282780" y="6889592"/>
                </a:lnTo>
                <a:lnTo>
                  <a:pt x="1021588" y="6461391"/>
                </a:lnTo>
                <a:cubicBezTo>
                  <a:pt x="-73086" y="4533675"/>
                  <a:pt x="-509682" y="2192905"/>
                  <a:pt x="841264" y="370936"/>
                </a:cubicBezTo>
                <a:cubicBezTo>
                  <a:pt x="928899" y="253509"/>
                  <a:pt x="1021859" y="138477"/>
                  <a:pt x="1119707" y="26053"/>
                </a:cubicBezTo>
                <a:close/>
              </a:path>
            </a:pathLst>
          </a:custGeom>
          <a:noFill/>
          <a:ln w="9525" cap="flat">
            <a:solidFill>
              <a:schemeClr val="tx1">
                <a:alpha val="1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5169E50-59FB-4AEE-B61D-44A882A4C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687312" y="-6726"/>
            <a:ext cx="4448744" cy="6871452"/>
          </a:xfrm>
          <a:custGeom>
            <a:avLst/>
            <a:gdLst>
              <a:gd name="connsiteX0" fmla="*/ 2429503 w 5931659"/>
              <a:gd name="connsiteY0" fmla="*/ 0 h 6871452"/>
              <a:gd name="connsiteX1" fmla="*/ 5931659 w 5931659"/>
              <a:gd name="connsiteY1" fmla="*/ 0 h 6871452"/>
              <a:gd name="connsiteX2" fmla="*/ 5931659 w 5931659"/>
              <a:gd name="connsiteY2" fmla="*/ 6871452 h 6871452"/>
              <a:gd name="connsiteX3" fmla="*/ 1302090 w 5931659"/>
              <a:gd name="connsiteY3" fmla="*/ 6871452 h 6871452"/>
              <a:gd name="connsiteX4" fmla="*/ 1257860 w 5931659"/>
              <a:gd name="connsiteY4" fmla="*/ 6820098 h 6871452"/>
              <a:gd name="connsiteX5" fmla="*/ 456609 w 5931659"/>
              <a:gd name="connsiteY5" fmla="*/ 1965059 h 6871452"/>
              <a:gd name="connsiteX6" fmla="*/ 2356353 w 5931659"/>
              <a:gd name="connsiteY6" fmla="*/ 42030 h 6871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31659" h="6871452">
                <a:moveTo>
                  <a:pt x="2429503" y="0"/>
                </a:moveTo>
                <a:lnTo>
                  <a:pt x="5931659" y="0"/>
                </a:lnTo>
                <a:lnTo>
                  <a:pt x="5931659" y="6871452"/>
                </a:lnTo>
                <a:lnTo>
                  <a:pt x="1302090" y="6871452"/>
                </a:lnTo>
                <a:lnTo>
                  <a:pt x="1257860" y="6820098"/>
                </a:lnTo>
                <a:cubicBezTo>
                  <a:pt x="121068" y="5395213"/>
                  <a:pt x="-469022" y="3541076"/>
                  <a:pt x="456609" y="1965059"/>
                </a:cubicBezTo>
                <a:cubicBezTo>
                  <a:pt x="919425" y="1178905"/>
                  <a:pt x="1583566" y="524859"/>
                  <a:pt x="2356353" y="42030"/>
                </a:cubicBezTo>
                <a:close/>
              </a:path>
            </a:pathLst>
          </a:custGeom>
          <a:noFill/>
          <a:ln w="9525" cap="flat">
            <a:solidFill>
              <a:schemeClr val="tx1">
                <a:alpha val="1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17C30F0-5A38-4B60-B632-3AF7C2780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75146" y="-3116"/>
            <a:ext cx="5075230" cy="6864232"/>
          </a:xfrm>
          <a:custGeom>
            <a:avLst/>
            <a:gdLst>
              <a:gd name="connsiteX0" fmla="*/ 2135088 w 6766974"/>
              <a:gd name="connsiteY0" fmla="*/ 0 h 6864232"/>
              <a:gd name="connsiteX1" fmla="*/ 6766974 w 6766974"/>
              <a:gd name="connsiteY1" fmla="*/ 0 h 6864232"/>
              <a:gd name="connsiteX2" fmla="*/ 6766974 w 6766974"/>
              <a:gd name="connsiteY2" fmla="*/ 6864232 h 6864232"/>
              <a:gd name="connsiteX3" fmla="*/ 1128977 w 6766974"/>
              <a:gd name="connsiteY3" fmla="*/ 6864232 h 6864232"/>
              <a:gd name="connsiteX4" fmla="*/ 1004776 w 6766974"/>
              <a:gd name="connsiteY4" fmla="*/ 6687663 h 6864232"/>
              <a:gd name="connsiteX5" fmla="*/ 709736 w 6766974"/>
              <a:gd name="connsiteY5" fmla="*/ 1521351 h 6864232"/>
              <a:gd name="connsiteX6" fmla="*/ 1896284 w 6766974"/>
              <a:gd name="connsiteY6" fmla="*/ 197391 h 6864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766974" h="6864232">
                <a:moveTo>
                  <a:pt x="2135088" y="0"/>
                </a:moveTo>
                <a:lnTo>
                  <a:pt x="6766974" y="0"/>
                </a:lnTo>
                <a:lnTo>
                  <a:pt x="6766974" y="6864232"/>
                </a:lnTo>
                <a:lnTo>
                  <a:pt x="1128977" y="6864232"/>
                </a:lnTo>
                <a:lnTo>
                  <a:pt x="1004776" y="6687663"/>
                </a:lnTo>
                <a:cubicBezTo>
                  <a:pt x="-54053" y="5122098"/>
                  <a:pt x="-463081" y="3202457"/>
                  <a:pt x="709736" y="1521351"/>
                </a:cubicBezTo>
                <a:cubicBezTo>
                  <a:pt x="1045443" y="1039181"/>
                  <a:pt x="1446565" y="592246"/>
                  <a:pt x="1896284" y="197391"/>
                </a:cubicBezTo>
                <a:close/>
              </a:path>
            </a:pathLst>
          </a:custGeom>
          <a:noFill/>
          <a:ln w="9525" cap="flat">
            <a:solidFill>
              <a:schemeClr val="tx1">
                <a:alpha val="1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200CBA5-3F2B-4AAC-9F86-99AFECC19C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14852" y="0"/>
            <a:ext cx="3929148" cy="6858000"/>
          </a:xfrm>
          <a:custGeom>
            <a:avLst/>
            <a:gdLst>
              <a:gd name="connsiteX0" fmla="*/ 2829115 w 5238864"/>
              <a:gd name="connsiteY0" fmla="*/ 0 h 6864726"/>
              <a:gd name="connsiteX1" fmla="*/ 5238864 w 5238864"/>
              <a:gd name="connsiteY1" fmla="*/ 0 h 6864726"/>
              <a:gd name="connsiteX2" fmla="*/ 5238864 w 5238864"/>
              <a:gd name="connsiteY2" fmla="*/ 6864726 h 6864726"/>
              <a:gd name="connsiteX3" fmla="*/ 1518091 w 5238864"/>
              <a:gd name="connsiteY3" fmla="*/ 6864726 h 6864726"/>
              <a:gd name="connsiteX4" fmla="*/ 1435414 w 5238864"/>
              <a:gd name="connsiteY4" fmla="*/ 6778879 h 6864726"/>
              <a:gd name="connsiteX5" fmla="*/ 406006 w 5238864"/>
              <a:gd name="connsiteY5" fmla="*/ 2093910 h 6864726"/>
              <a:gd name="connsiteX6" fmla="*/ 2559142 w 5238864"/>
              <a:gd name="connsiteY6" fmla="*/ 124487 h 6864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38864" h="6864726">
                <a:moveTo>
                  <a:pt x="2829115" y="0"/>
                </a:moveTo>
                <a:lnTo>
                  <a:pt x="5238864" y="0"/>
                </a:lnTo>
                <a:lnTo>
                  <a:pt x="5238864" y="6864726"/>
                </a:lnTo>
                <a:lnTo>
                  <a:pt x="1518091" y="6864726"/>
                </a:lnTo>
                <a:lnTo>
                  <a:pt x="1435414" y="6778879"/>
                </a:lnTo>
                <a:cubicBezTo>
                  <a:pt x="226066" y="5476104"/>
                  <a:pt x="-499346" y="3635393"/>
                  <a:pt x="406006" y="2093910"/>
                </a:cubicBezTo>
                <a:cubicBezTo>
                  <a:pt x="907547" y="1241972"/>
                  <a:pt x="1674986" y="564513"/>
                  <a:pt x="2559142" y="1244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6196" y="1124998"/>
            <a:ext cx="2592091" cy="4589717"/>
          </a:xfrm>
        </p:spPr>
        <p:txBody>
          <a:bodyPr>
            <a:normAutofit/>
          </a:bodyPr>
          <a:lstStyle/>
          <a:p>
            <a:pPr algn="l"/>
            <a:r>
              <a:rPr lang="en-US" sz="3900"/>
              <a:t>🏃‍♂️ Louisiana Lagniappe: Swamp Stomping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8932" y="794042"/>
            <a:ext cx="4070353" cy="5248622"/>
          </a:xfrm>
        </p:spPr>
        <p:txBody>
          <a:bodyPr>
            <a:normAutofit/>
          </a:bodyPr>
          <a:lstStyle/>
          <a:p>
            <a:r>
              <a:rPr lang="en-US" sz="1400"/>
              <a:t>Farmers, fishermen, and festival-goers may have leg injuries or circulation issues. Ask about activity!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82413CC-69E6-4BDA-A88D-E4EF8F95B2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F1F7357-8633-4CE7-BF80-475EE8A2FA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6853238"/>
            <a:chOff x="-417513" y="0"/>
            <a:chExt cx="12584114" cy="685323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E402FE4E-C12D-497C-AF81-F08E4E02B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59247B10-170D-4E62-849A-38FCB43C6A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9A587A7-1BEF-45AA-9EFC-6558A8749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AC25B5A1-6EF7-44EC-A2F0-1EDC96A79B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80B8582C-7E17-4115-9FF1-979C8405CB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F6C4AB66-7A18-4E51-935B-237F4CA827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CDF12911-A240-4580-8788-0C49DB1FED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EAE0F5DE-442D-4F6C-B02C-2568ED1958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4F24A002-AFDE-4034-85BE-CBF005AE92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36F0721E-B4B0-4A6C-A92C-F8DE92D3AC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54D2DC98-69F8-4F2F-9D45-BDFFA5E2BB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0A636E33-DC38-40B9-B941-037E5D8603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03D30690-68C2-4AEC-9789-1495D97E1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1020B1B9-821B-49FB-BDC9-57DA08CBC3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720EDCE4-8B18-413F-989E-E79628E5A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8563351E-0DDD-4FC8-8D0C-1E446E3C1B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15E8B705-64E7-4513-B3CB-BF46C35732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30DAEE1C-EBB5-47F5-9E76-564FCFDBFC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EDB255E9-A3E2-4098-99A1-FE38FAD15D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id="{D2507F2A-27AF-4833-8273-5FC9A98863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id="{8DFB8904-0CB8-45AD-ABD2-F7A582365E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9465" y="798881"/>
            <a:ext cx="6505070" cy="1048945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tx1"/>
                </a:solidFill>
              </a:rPr>
              <a:t>🧴 Skin Assessment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985269F-2115-5CD6-1533-7F72AFF14D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1175344"/>
              </p:ext>
            </p:extLst>
          </p:nvPr>
        </p:nvGraphicFramePr>
        <p:xfrm>
          <a:off x="605791" y="1990976"/>
          <a:ext cx="7932419" cy="4175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82413CC-69E6-4BDA-A88D-E4EF8F95B2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F1F7357-8633-4CE7-BF80-475EE8A2FA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6853238"/>
            <a:chOff x="-417513" y="0"/>
            <a:chExt cx="12584114" cy="685323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E402FE4E-C12D-497C-AF81-F08E4E02B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59247B10-170D-4E62-849A-38FCB43C6A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9A587A7-1BEF-45AA-9EFC-6558A8749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AC25B5A1-6EF7-44EC-A2F0-1EDC96A79B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80B8582C-7E17-4115-9FF1-979C8405CB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F6C4AB66-7A18-4E51-935B-237F4CA827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CDF12911-A240-4580-8788-0C49DB1FED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EAE0F5DE-442D-4F6C-B02C-2568ED1958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4F24A002-AFDE-4034-85BE-CBF005AE92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36F0721E-B4B0-4A6C-A92C-F8DE92D3AC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54D2DC98-69F8-4F2F-9D45-BDFFA5E2BB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0A636E33-DC38-40B9-B941-037E5D8603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03D30690-68C2-4AEC-9789-1495D97E1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1020B1B9-821B-49FB-BDC9-57DA08CBC3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720EDCE4-8B18-413F-989E-E79628E5A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8563351E-0DDD-4FC8-8D0C-1E446E3C1B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15E8B705-64E7-4513-B3CB-BF46C35732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30DAEE1C-EBB5-47F5-9E76-564FCFDBFC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EDB255E9-A3E2-4098-99A1-FE38FAD15D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id="{D2507F2A-27AF-4833-8273-5FC9A98863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id="{8DFB8904-0CB8-45AD-ABD2-F7A582365E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9465" y="798881"/>
            <a:ext cx="6505070" cy="1048945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tx1"/>
                </a:solidFill>
              </a:rPr>
              <a:t>🧠 Neuro Check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C809987-0205-833B-468B-563A7CA22C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8218194"/>
              </p:ext>
            </p:extLst>
          </p:nvPr>
        </p:nvGraphicFramePr>
        <p:xfrm>
          <a:off x="605791" y="1990976"/>
          <a:ext cx="7932419" cy="4175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82413CC-69E6-4BDA-A88D-E4EF8F95B2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F1F7357-8633-4CE7-BF80-475EE8A2FA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6853238"/>
            <a:chOff x="-417513" y="0"/>
            <a:chExt cx="12584114" cy="685323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E402FE4E-C12D-497C-AF81-F08E4E02B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59247B10-170D-4E62-849A-38FCB43C6A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9A587A7-1BEF-45AA-9EFC-6558A8749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AC25B5A1-6EF7-44EC-A2F0-1EDC96A79B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80B8582C-7E17-4115-9FF1-979C8405CB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F6C4AB66-7A18-4E51-935B-237F4CA827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CDF12911-A240-4580-8788-0C49DB1FED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EAE0F5DE-442D-4F6C-B02C-2568ED1958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4F24A002-AFDE-4034-85BE-CBF005AE92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36F0721E-B4B0-4A6C-A92C-F8DE92D3AC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54D2DC98-69F8-4F2F-9D45-BDFFA5E2BB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0A636E33-DC38-40B9-B941-037E5D8603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03D30690-68C2-4AEC-9789-1495D97E1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1020B1B9-821B-49FB-BDC9-57DA08CBC3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720EDCE4-8B18-413F-989E-E79628E5A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8563351E-0DDD-4FC8-8D0C-1E446E3C1B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15E8B705-64E7-4513-B3CB-BF46C35732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30DAEE1C-EBB5-47F5-9E76-564FCFDBFC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EDB255E9-A3E2-4098-99A1-FE38FAD15D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id="{D2507F2A-27AF-4833-8273-5FC9A98863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id="{8DFB8904-0CB8-45AD-ABD2-F7A582365E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9465" y="798881"/>
            <a:ext cx="6505070" cy="1048945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tx1"/>
                </a:solidFill>
              </a:rPr>
              <a:t>🩲 Genitalia Assessment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45FA462-E855-AF32-C65D-A5DC16A873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6632400"/>
              </p:ext>
            </p:extLst>
          </p:nvPr>
        </p:nvGraphicFramePr>
        <p:xfrm>
          <a:off x="605791" y="1990976"/>
          <a:ext cx="7932419" cy="4175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473" y="2349925"/>
            <a:ext cx="2624234" cy="2456442"/>
          </a:xfrm>
        </p:spPr>
        <p:txBody>
          <a:bodyPr>
            <a:normAutofit/>
          </a:bodyPr>
          <a:lstStyle/>
          <a:p>
            <a:r>
              <a:t>💬 Cultural Competence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AEF09E8-1D76-1604-5661-6619119046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4823939"/>
              </p:ext>
            </p:extLst>
          </p:nvPr>
        </p:nvGraphicFramePr>
        <p:xfrm>
          <a:off x="4080272" y="1125538"/>
          <a:ext cx="4229100" cy="4603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" name="Rectangle 32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094" y="960120"/>
            <a:ext cx="2899271" cy="4171278"/>
          </a:xfrm>
        </p:spPr>
        <p:txBody>
          <a:bodyPr>
            <a:normAutofit/>
          </a:bodyPr>
          <a:lstStyle/>
          <a:p>
            <a:pPr algn="r"/>
            <a:r>
              <a:rPr lang="en-US" sz="3800">
                <a:solidFill>
                  <a:schemeClr val="tx1"/>
                </a:solidFill>
              </a:rPr>
              <a:t>🎉 Final Thoughts: Assess with Care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64197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7373" y="960120"/>
            <a:ext cx="4133850" cy="4171278"/>
          </a:xfrm>
        </p:spPr>
        <p:txBody>
          <a:bodyPr>
            <a:normAutofit/>
          </a:bodyPr>
          <a:lstStyle/>
          <a:p>
            <a:r>
              <a:t>Each system gives vital clues.</a:t>
            </a:r>
          </a:p>
          <a:p>
            <a:r>
              <a:t>Always assess with compassion and skill.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🛠️ Let’s Practice!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Pair up and try HEENT and Respiratory assessments.</a:t>
            </a:r>
          </a:p>
          <a:p>
            <a:r>
              <a:rPr dirty="0"/>
              <a:t>Use checklists and give feedback.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" name="Rectangle 32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094" y="960120"/>
            <a:ext cx="2899271" cy="4171278"/>
          </a:xfrm>
        </p:spPr>
        <p:txBody>
          <a:bodyPr>
            <a:normAutofit/>
          </a:bodyPr>
          <a:lstStyle/>
          <a:p>
            <a:pPr algn="r"/>
            <a:r>
              <a:rPr lang="en-US" sz="3800">
                <a:solidFill>
                  <a:schemeClr val="tx1"/>
                </a:solidFill>
              </a:rPr>
              <a:t>👋 Welcome! Let’s Talk Nursing Assessments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64197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7373" y="960120"/>
            <a:ext cx="4133850" cy="4171278"/>
          </a:xfrm>
        </p:spPr>
        <p:txBody>
          <a:bodyPr>
            <a:normAutofit/>
          </a:bodyPr>
          <a:lstStyle/>
          <a:p>
            <a:r>
              <a:t>Get ready to explore HEENT, Respiratory, Cardiac, Pulses, Neuro, Skin, and more—with a Louisiana flair!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473" y="2349925"/>
            <a:ext cx="2624234" cy="2456442"/>
          </a:xfrm>
        </p:spPr>
        <p:txBody>
          <a:bodyPr>
            <a:normAutofit/>
          </a:bodyPr>
          <a:lstStyle/>
          <a:p>
            <a:r>
              <a:t>🧠 What is HEENT?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8618DB5-947C-A401-2EAE-D005EE3F9B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7884761"/>
              </p:ext>
            </p:extLst>
          </p:nvPr>
        </p:nvGraphicFramePr>
        <p:xfrm>
          <a:off x="4080272" y="1125538"/>
          <a:ext cx="4229100" cy="4603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84DB7353-7D7A-431B-A5B6-A3845E6F2B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47255" y="-59376"/>
            <a:ext cx="9386886" cy="6923798"/>
            <a:chOff x="-329674" y="-51881"/>
            <a:chExt cx="12515851" cy="6923798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9E8D15D6-6183-4BE1-A315-C7EC9C1A53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82A253FA-4E60-4B4D-94B0-93ECFCF309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E1B39AD1-11BD-457B-822C-A873607F41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CC286005-78D5-4BE4-AA8B-75CDC07E78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09E4A22D-7E83-4F24-97FE-931A93CACC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4351E96B-8DD4-4D5E-A9F0-C47F5F3378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BFF78610-2475-4756-9EC8-5DA7D8902D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C7ACAE44-681D-4CBC-B2AB-E5131DF5A8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CA22E4A0-73AA-4722-9C16-F3AF9A33E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BB36E626-EBEB-41C0-B224-8DB049DB4D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D603DEC5-BED4-4DB6-A253-F61CC36742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86AE9DE6-CA9A-479B-A0FB-0E1BAC7A65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16CB8DC8-E75F-4574-A290-AAB7031BE8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1CA657E1-3A52-4C23-AA47-EBB2D5C41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ED4F701B-2A93-464F-A673-54EED5C4C4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9977C34F-F6C9-4749-B201-7B928802D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3A913E6B-DBE9-4291-A34C-36069ECB8E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7D415C04-AB5C-4B76-9E49-EEBAEE64D0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3">
              <a:extLst>
                <a:ext uri="{FF2B5EF4-FFF2-40B4-BE49-F238E27FC236}">
                  <a16:creationId xmlns:a16="http://schemas.microsoft.com/office/drawing/2014/main" id="{151FDC11-E872-4EAE-A597-822F9FE170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1B24766B-81CA-44C7-BF11-77A12BA4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251969" y="1186483"/>
            <a:ext cx="6636259" cy="4477933"/>
            <a:chOff x="1669293" y="1186483"/>
            <a:chExt cx="8848345" cy="4477933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1A2F9962-DEB8-461C-8B4C-C0ED0D8A7B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C0672E08-EB09-4B8E-8522-24BBC2CFFD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3447AB64-F3EC-4A1F-BFD4-F0F9DB3DAD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6BDBA639-2A71-4A60-A71A-FF1836F54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5E208A8B-5EBD-4532-BE72-26414FA7C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47255" y="-59376"/>
            <a:ext cx="9386886" cy="6923798"/>
            <a:chOff x="-329674" y="-51881"/>
            <a:chExt cx="12515851" cy="6923798"/>
          </a:xfrm>
        </p:grpSpPr>
        <p:sp>
          <p:nvSpPr>
            <p:cNvPr id="37" name="Freeform 5">
              <a:extLst>
                <a:ext uri="{FF2B5EF4-FFF2-40B4-BE49-F238E27FC236}">
                  <a16:creationId xmlns:a16="http://schemas.microsoft.com/office/drawing/2014/main" id="{15D09196-B338-4AB5-A71B-CFD5FFCA62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6">
              <a:extLst>
                <a:ext uri="{FF2B5EF4-FFF2-40B4-BE49-F238E27FC236}">
                  <a16:creationId xmlns:a16="http://schemas.microsoft.com/office/drawing/2014/main" id="{F50B4463-128A-4677-A285-C017E6C543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7">
              <a:extLst>
                <a:ext uri="{FF2B5EF4-FFF2-40B4-BE49-F238E27FC236}">
                  <a16:creationId xmlns:a16="http://schemas.microsoft.com/office/drawing/2014/main" id="{1D9B95CD-F023-4DFA-9678-1E02713F74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8">
              <a:extLst>
                <a:ext uri="{FF2B5EF4-FFF2-40B4-BE49-F238E27FC236}">
                  <a16:creationId xmlns:a16="http://schemas.microsoft.com/office/drawing/2014/main" id="{1DDF47A8-BE7B-43F3-A500-F5A4656D83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9">
              <a:extLst>
                <a:ext uri="{FF2B5EF4-FFF2-40B4-BE49-F238E27FC236}">
                  <a16:creationId xmlns:a16="http://schemas.microsoft.com/office/drawing/2014/main" id="{2DD394DE-76FB-42F8-85F2-FD436F423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10">
              <a:extLst>
                <a:ext uri="{FF2B5EF4-FFF2-40B4-BE49-F238E27FC236}">
                  <a16:creationId xmlns:a16="http://schemas.microsoft.com/office/drawing/2014/main" id="{B95F2EFB-87E6-4400-AAF3-7EB8B4F15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11">
              <a:extLst>
                <a:ext uri="{FF2B5EF4-FFF2-40B4-BE49-F238E27FC236}">
                  <a16:creationId xmlns:a16="http://schemas.microsoft.com/office/drawing/2014/main" id="{1D463476-2BC7-418C-9D6F-51444B11A7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12">
              <a:extLst>
                <a:ext uri="{FF2B5EF4-FFF2-40B4-BE49-F238E27FC236}">
                  <a16:creationId xmlns:a16="http://schemas.microsoft.com/office/drawing/2014/main" id="{24011122-2495-478A-81BF-ABBDEA1DA8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13">
              <a:extLst>
                <a:ext uri="{FF2B5EF4-FFF2-40B4-BE49-F238E27FC236}">
                  <a16:creationId xmlns:a16="http://schemas.microsoft.com/office/drawing/2014/main" id="{C79E87C5-E5B3-476B-B539-FC9CF4A33B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14">
              <a:extLst>
                <a:ext uri="{FF2B5EF4-FFF2-40B4-BE49-F238E27FC236}">
                  <a16:creationId xmlns:a16="http://schemas.microsoft.com/office/drawing/2014/main" id="{956029CA-2B38-434D-9044-5FF3A1ECD1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15">
              <a:extLst>
                <a:ext uri="{FF2B5EF4-FFF2-40B4-BE49-F238E27FC236}">
                  <a16:creationId xmlns:a16="http://schemas.microsoft.com/office/drawing/2014/main" id="{9514CFB6-E8DB-43DC-B1CD-9CC2D4B276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16">
              <a:extLst>
                <a:ext uri="{FF2B5EF4-FFF2-40B4-BE49-F238E27FC236}">
                  <a16:creationId xmlns:a16="http://schemas.microsoft.com/office/drawing/2014/main" id="{BD8C1FC8-E550-45BE-9F30-822BAB3781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17">
              <a:extLst>
                <a:ext uri="{FF2B5EF4-FFF2-40B4-BE49-F238E27FC236}">
                  <a16:creationId xmlns:a16="http://schemas.microsoft.com/office/drawing/2014/main" id="{D1646B5D-A7B7-41EC-9591-0E0C0F4F94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18">
              <a:extLst>
                <a:ext uri="{FF2B5EF4-FFF2-40B4-BE49-F238E27FC236}">
                  <a16:creationId xmlns:a16="http://schemas.microsoft.com/office/drawing/2014/main" id="{E2118E93-481E-4843-987E-378187AA37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19">
              <a:extLst>
                <a:ext uri="{FF2B5EF4-FFF2-40B4-BE49-F238E27FC236}">
                  <a16:creationId xmlns:a16="http://schemas.microsoft.com/office/drawing/2014/main" id="{77038464-F4E2-47EC-A87F-18469191E3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20">
              <a:extLst>
                <a:ext uri="{FF2B5EF4-FFF2-40B4-BE49-F238E27FC236}">
                  <a16:creationId xmlns:a16="http://schemas.microsoft.com/office/drawing/2014/main" id="{FB3BBEB1-E146-408F-95B7-EE2F269DE1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21">
              <a:extLst>
                <a:ext uri="{FF2B5EF4-FFF2-40B4-BE49-F238E27FC236}">
                  <a16:creationId xmlns:a16="http://schemas.microsoft.com/office/drawing/2014/main" id="{C765B285-56EC-47FC-B116-274EBBD61A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22">
              <a:extLst>
                <a:ext uri="{FF2B5EF4-FFF2-40B4-BE49-F238E27FC236}">
                  <a16:creationId xmlns:a16="http://schemas.microsoft.com/office/drawing/2014/main" id="{CB4A6191-6913-42EA-905E-8A174AE2C9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23">
              <a:extLst>
                <a:ext uri="{FF2B5EF4-FFF2-40B4-BE49-F238E27FC236}">
                  <a16:creationId xmlns:a16="http://schemas.microsoft.com/office/drawing/2014/main" id="{8ADEEF92-F481-475A-845C-5E940F0D55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D9C506D7-84CB-4057-A44A-465313E785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31529">
            <a:off x="1630437" y="2448612"/>
            <a:ext cx="331406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9" name="Oval 32">
            <a:extLst>
              <a:ext uri="{FF2B5EF4-FFF2-40B4-BE49-F238E27FC236}">
                <a16:creationId xmlns:a16="http://schemas.microsoft.com/office/drawing/2014/main" id="{7842FC68-61FD-4700-8A22-BB8B071884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65934" y="691977"/>
            <a:ext cx="5821442" cy="5343064"/>
          </a:xfrm>
          <a:custGeom>
            <a:avLst/>
            <a:gdLst>
              <a:gd name="connsiteX0" fmla="*/ 0 w 6428838"/>
              <a:gd name="connsiteY0" fmla="*/ 2579031 h 5158062"/>
              <a:gd name="connsiteX1" fmla="*/ 3214419 w 6428838"/>
              <a:gd name="connsiteY1" fmla="*/ 0 h 5158062"/>
              <a:gd name="connsiteX2" fmla="*/ 6428838 w 6428838"/>
              <a:gd name="connsiteY2" fmla="*/ 2579031 h 5158062"/>
              <a:gd name="connsiteX3" fmla="*/ 3214419 w 6428838"/>
              <a:gd name="connsiteY3" fmla="*/ 5158062 h 5158062"/>
              <a:gd name="connsiteX4" fmla="*/ 0 w 6428838"/>
              <a:gd name="connsiteY4" fmla="*/ 2579031 h 5158062"/>
              <a:gd name="connsiteX0" fmla="*/ 3321 w 6432159"/>
              <a:gd name="connsiteY0" fmla="*/ 2647125 h 5226156"/>
              <a:gd name="connsiteX1" fmla="*/ 2789723 w 6432159"/>
              <a:gd name="connsiteY1" fmla="*/ 0 h 5226156"/>
              <a:gd name="connsiteX2" fmla="*/ 6432159 w 6432159"/>
              <a:gd name="connsiteY2" fmla="*/ 2647125 h 5226156"/>
              <a:gd name="connsiteX3" fmla="*/ 3217740 w 6432159"/>
              <a:gd name="connsiteY3" fmla="*/ 5226156 h 5226156"/>
              <a:gd name="connsiteX4" fmla="*/ 3321 w 6432159"/>
              <a:gd name="connsiteY4" fmla="*/ 2647125 h 5226156"/>
              <a:gd name="connsiteX0" fmla="*/ 1953 w 6566979"/>
              <a:gd name="connsiteY0" fmla="*/ 2695803 h 5226224"/>
              <a:gd name="connsiteX1" fmla="*/ 2924543 w 6566979"/>
              <a:gd name="connsiteY1" fmla="*/ 39 h 5226224"/>
              <a:gd name="connsiteX2" fmla="*/ 6566979 w 6566979"/>
              <a:gd name="connsiteY2" fmla="*/ 2647164 h 5226224"/>
              <a:gd name="connsiteX3" fmla="*/ 3352560 w 6566979"/>
              <a:gd name="connsiteY3" fmla="*/ 5226195 h 5226224"/>
              <a:gd name="connsiteX4" fmla="*/ 1953 w 6566979"/>
              <a:gd name="connsiteY4" fmla="*/ 2695803 h 5226224"/>
              <a:gd name="connsiteX0" fmla="*/ 8982 w 6574008"/>
              <a:gd name="connsiteY0" fmla="*/ 2695803 h 5226313"/>
              <a:gd name="connsiteX1" fmla="*/ 2931572 w 6574008"/>
              <a:gd name="connsiteY1" fmla="*/ 39 h 5226313"/>
              <a:gd name="connsiteX2" fmla="*/ 6574008 w 6574008"/>
              <a:gd name="connsiteY2" fmla="*/ 2647164 h 5226313"/>
              <a:gd name="connsiteX3" fmla="*/ 3359589 w 6574008"/>
              <a:gd name="connsiteY3" fmla="*/ 5226195 h 5226313"/>
              <a:gd name="connsiteX4" fmla="*/ 8982 w 6574008"/>
              <a:gd name="connsiteY4" fmla="*/ 2695803 h 5226313"/>
              <a:gd name="connsiteX0" fmla="*/ 11929 w 6576955"/>
              <a:gd name="connsiteY0" fmla="*/ 2695953 h 5226463"/>
              <a:gd name="connsiteX1" fmla="*/ 2934519 w 6576955"/>
              <a:gd name="connsiteY1" fmla="*/ 189 h 5226463"/>
              <a:gd name="connsiteX2" fmla="*/ 6576955 w 6576955"/>
              <a:gd name="connsiteY2" fmla="*/ 2647314 h 5226463"/>
              <a:gd name="connsiteX3" fmla="*/ 3362536 w 6576955"/>
              <a:gd name="connsiteY3" fmla="*/ 5226345 h 5226463"/>
              <a:gd name="connsiteX4" fmla="*/ 11929 w 6576955"/>
              <a:gd name="connsiteY4" fmla="*/ 2695953 h 5226463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92159"/>
              <a:gd name="connsiteX1" fmla="*/ 2931852 w 6963394"/>
              <a:gd name="connsiteY1" fmla="*/ 10033 h 5292159"/>
              <a:gd name="connsiteX2" fmla="*/ 6963394 w 6963394"/>
              <a:gd name="connsiteY2" fmla="*/ 3318639 h 5292159"/>
              <a:gd name="connsiteX3" fmla="*/ 3359869 w 6963394"/>
              <a:gd name="connsiteY3" fmla="*/ 5236189 h 5292159"/>
              <a:gd name="connsiteX4" fmla="*/ 9262 w 6963394"/>
              <a:gd name="connsiteY4" fmla="*/ 2705797 h 5292159"/>
              <a:gd name="connsiteX0" fmla="*/ 9262 w 6963394"/>
              <a:gd name="connsiteY0" fmla="*/ 2705797 h 5259961"/>
              <a:gd name="connsiteX1" fmla="*/ 2931852 w 6963394"/>
              <a:gd name="connsiteY1" fmla="*/ 10033 h 5259961"/>
              <a:gd name="connsiteX2" fmla="*/ 6963394 w 6963394"/>
              <a:gd name="connsiteY2" fmla="*/ 3318639 h 5259961"/>
              <a:gd name="connsiteX3" fmla="*/ 3359869 w 6963394"/>
              <a:gd name="connsiteY3" fmla="*/ 5236189 h 5259961"/>
              <a:gd name="connsiteX4" fmla="*/ 9262 w 6963394"/>
              <a:gd name="connsiteY4" fmla="*/ 2705797 h 5259961"/>
              <a:gd name="connsiteX0" fmla="*/ 9557 w 7352795"/>
              <a:gd name="connsiteY0" fmla="*/ 2707501 h 5252013"/>
              <a:gd name="connsiteX1" fmla="*/ 2932147 w 7352795"/>
              <a:gd name="connsiteY1" fmla="*/ 11737 h 5252013"/>
              <a:gd name="connsiteX2" fmla="*/ 7352795 w 7352795"/>
              <a:gd name="connsiteY2" fmla="*/ 3378709 h 5252013"/>
              <a:gd name="connsiteX3" fmla="*/ 3360164 w 7352795"/>
              <a:gd name="connsiteY3" fmla="*/ 5237893 h 5252013"/>
              <a:gd name="connsiteX4" fmla="*/ 9557 w 7352795"/>
              <a:gd name="connsiteY4" fmla="*/ 2707501 h 5252013"/>
              <a:gd name="connsiteX0" fmla="*/ 8078 w 7789061"/>
              <a:gd name="connsiteY0" fmla="*/ 2744796 h 5249051"/>
              <a:gd name="connsiteX1" fmla="*/ 3368413 w 7789061"/>
              <a:gd name="connsiteY1" fmla="*/ 10121 h 5249051"/>
              <a:gd name="connsiteX2" fmla="*/ 7789061 w 7789061"/>
              <a:gd name="connsiteY2" fmla="*/ 3377093 h 5249051"/>
              <a:gd name="connsiteX3" fmla="*/ 3796430 w 7789061"/>
              <a:gd name="connsiteY3" fmla="*/ 5236277 h 5249051"/>
              <a:gd name="connsiteX4" fmla="*/ 8078 w 7789061"/>
              <a:gd name="connsiteY4" fmla="*/ 2744796 h 5249051"/>
              <a:gd name="connsiteX0" fmla="*/ 8078 w 7789061"/>
              <a:gd name="connsiteY0" fmla="*/ 2744796 h 5271741"/>
              <a:gd name="connsiteX1" fmla="*/ 3368413 w 7789061"/>
              <a:gd name="connsiteY1" fmla="*/ 10121 h 5271741"/>
              <a:gd name="connsiteX2" fmla="*/ 7789061 w 7789061"/>
              <a:gd name="connsiteY2" fmla="*/ 3377093 h 5271741"/>
              <a:gd name="connsiteX3" fmla="*/ 3796430 w 7789061"/>
              <a:gd name="connsiteY3" fmla="*/ 5236277 h 5271741"/>
              <a:gd name="connsiteX4" fmla="*/ 8078 w 7789061"/>
              <a:gd name="connsiteY4" fmla="*/ 2744796 h 5271741"/>
              <a:gd name="connsiteX0" fmla="*/ 1055 w 7782038"/>
              <a:gd name="connsiteY0" fmla="*/ 2738806 h 5438018"/>
              <a:gd name="connsiteX1" fmla="*/ 3361390 w 7782038"/>
              <a:gd name="connsiteY1" fmla="*/ 4131 h 5438018"/>
              <a:gd name="connsiteX2" fmla="*/ 7782038 w 7782038"/>
              <a:gd name="connsiteY2" fmla="*/ 3371103 h 5438018"/>
              <a:gd name="connsiteX3" fmla="*/ 3692130 w 7782038"/>
              <a:gd name="connsiteY3" fmla="*/ 5415113 h 5438018"/>
              <a:gd name="connsiteX4" fmla="*/ 1055 w 7782038"/>
              <a:gd name="connsiteY4" fmla="*/ 2738806 h 5438018"/>
              <a:gd name="connsiteX0" fmla="*/ 28883 w 7809866"/>
              <a:gd name="connsiteY0" fmla="*/ 2742147 h 5441359"/>
              <a:gd name="connsiteX1" fmla="*/ 3389218 w 7809866"/>
              <a:gd name="connsiteY1" fmla="*/ 7472 h 5441359"/>
              <a:gd name="connsiteX2" fmla="*/ 7809866 w 7809866"/>
              <a:gd name="connsiteY2" fmla="*/ 3374444 h 5441359"/>
              <a:gd name="connsiteX3" fmla="*/ 3719958 w 7809866"/>
              <a:gd name="connsiteY3" fmla="*/ 5418454 h 5441359"/>
              <a:gd name="connsiteX4" fmla="*/ 28883 w 7809866"/>
              <a:gd name="connsiteY4" fmla="*/ 2742147 h 5441359"/>
              <a:gd name="connsiteX0" fmla="*/ 36549 w 7817532"/>
              <a:gd name="connsiteY0" fmla="*/ 2751085 h 5450297"/>
              <a:gd name="connsiteX1" fmla="*/ 3396884 w 7817532"/>
              <a:gd name="connsiteY1" fmla="*/ 16410 h 5450297"/>
              <a:gd name="connsiteX2" fmla="*/ 7817532 w 7817532"/>
              <a:gd name="connsiteY2" fmla="*/ 3383382 h 5450297"/>
              <a:gd name="connsiteX3" fmla="*/ 3727624 w 7817532"/>
              <a:gd name="connsiteY3" fmla="*/ 5427392 h 5450297"/>
              <a:gd name="connsiteX4" fmla="*/ 36549 w 7817532"/>
              <a:gd name="connsiteY4" fmla="*/ 2751085 h 5450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17532" h="5450297">
                <a:moveTo>
                  <a:pt x="36549" y="2751085"/>
                </a:moveTo>
                <a:cubicBezTo>
                  <a:pt x="-281221" y="925127"/>
                  <a:pt x="1526121" y="-147339"/>
                  <a:pt x="3396884" y="16410"/>
                </a:cubicBezTo>
                <a:cubicBezTo>
                  <a:pt x="5267647" y="180159"/>
                  <a:pt x="7817532" y="1453184"/>
                  <a:pt x="7817532" y="3383382"/>
                </a:cubicBezTo>
                <a:cubicBezTo>
                  <a:pt x="7700800" y="5342763"/>
                  <a:pt x="5024455" y="5532775"/>
                  <a:pt x="3727624" y="5427392"/>
                </a:cubicBezTo>
                <a:cubicBezTo>
                  <a:pt x="2430794" y="5322009"/>
                  <a:pt x="354319" y="4577043"/>
                  <a:pt x="36549" y="2751085"/>
                </a:cubicBezTo>
                <a:close/>
              </a:path>
            </a:pathLst>
          </a:custGeom>
          <a:ln w="152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2207" y="2061838"/>
            <a:ext cx="5219585" cy="1662475"/>
          </a:xfrm>
        </p:spPr>
        <p:txBody>
          <a:bodyPr vert="horz" lIns="228600" tIns="228600" rIns="228600" bIns="0" rtlCol="0" anchor="b">
            <a:normAutofit/>
          </a:bodyPr>
          <a:lstStyle/>
          <a:p>
            <a:pPr defTabSz="914400">
              <a:lnSpc>
                <a:spcPct val="80000"/>
              </a:lnSpc>
            </a:pPr>
            <a:r>
              <a:rPr lang="en-US" sz="4200" spc="-150"/>
              <a:t>🔍 HEENT Assessment Techniques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1703" y="3783690"/>
            <a:ext cx="4060594" cy="1196717"/>
          </a:xfrm>
        </p:spPr>
        <p:txBody>
          <a:bodyPr vert="horz" lIns="91440" tIns="0" rIns="91440" bIns="45720" rtlCol="0">
            <a:normAutofit/>
          </a:bodyPr>
          <a:lstStyle/>
          <a:p>
            <a:pPr marL="0" indent="0" algn="ctr" defTabSz="91440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1700">
                <a:solidFill>
                  <a:srgbClr val="FFFEFF"/>
                </a:solidFill>
              </a:rPr>
              <a:t>Use inspection, palpation, and tools like penlight, otoscope, Snellen chart, tuning fork.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82413CC-69E6-4BDA-A88D-E4EF8F95B2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F1F7357-8633-4CE7-BF80-475EE8A2FA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6853238"/>
            <a:chOff x="-417513" y="0"/>
            <a:chExt cx="12584114" cy="685323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E402FE4E-C12D-497C-AF81-F08E4E02B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59247B10-170D-4E62-849A-38FCB43C6A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9A587A7-1BEF-45AA-9EFC-6558A8749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AC25B5A1-6EF7-44EC-A2F0-1EDC96A79B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80B8582C-7E17-4115-9FF1-979C8405CB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F6C4AB66-7A18-4E51-935B-237F4CA827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CDF12911-A240-4580-8788-0C49DB1FED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EAE0F5DE-442D-4F6C-B02C-2568ED1958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4F24A002-AFDE-4034-85BE-CBF005AE92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36F0721E-B4B0-4A6C-A92C-F8DE92D3AC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54D2DC98-69F8-4F2F-9D45-BDFFA5E2BB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0A636E33-DC38-40B9-B941-037E5D8603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03D30690-68C2-4AEC-9789-1495D97E1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1020B1B9-821B-49FB-BDC9-57DA08CBC3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720EDCE4-8B18-413F-989E-E79628E5A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8563351E-0DDD-4FC8-8D0C-1E446E3C1B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15E8B705-64E7-4513-B3CB-BF46C35732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30DAEE1C-EBB5-47F5-9E76-564FCFDBFC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EDB255E9-A3E2-4098-99A1-FE38FAD15D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id="{D2507F2A-27AF-4833-8273-5FC9A98863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id="{8DFB8904-0CB8-45AD-ABD2-F7A582365E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9465" y="798881"/>
            <a:ext cx="6505070" cy="1048945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tx1"/>
                </a:solidFill>
              </a:rPr>
              <a:t>🫁 Respiratory System Assessment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0C100E8-402A-2CF3-BD66-A40A425721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8763206"/>
              </p:ext>
            </p:extLst>
          </p:nvPr>
        </p:nvGraphicFramePr>
        <p:xfrm>
          <a:off x="605791" y="1990976"/>
          <a:ext cx="7932419" cy="4175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84DB7353-7D7A-431B-A5B6-A3845E6F2B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47255" y="-59376"/>
            <a:ext cx="9386886" cy="6923798"/>
            <a:chOff x="-329674" y="-51881"/>
            <a:chExt cx="12515851" cy="6923798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9E8D15D6-6183-4BE1-A315-C7EC9C1A53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82A253FA-4E60-4B4D-94B0-93ECFCF309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E1B39AD1-11BD-457B-822C-A873607F41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CC286005-78D5-4BE4-AA8B-75CDC07E78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09E4A22D-7E83-4F24-97FE-931A93CACC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4351E96B-8DD4-4D5E-A9F0-C47F5F3378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BFF78610-2475-4756-9EC8-5DA7D8902D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C7ACAE44-681D-4CBC-B2AB-E5131DF5A8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CA22E4A0-73AA-4722-9C16-F3AF9A33E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BB36E626-EBEB-41C0-B224-8DB049DB4D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D603DEC5-BED4-4DB6-A253-F61CC36742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86AE9DE6-CA9A-479B-A0FB-0E1BAC7A65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16CB8DC8-E75F-4574-A290-AAB7031BE8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1CA657E1-3A52-4C23-AA47-EBB2D5C41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ED4F701B-2A93-464F-A673-54EED5C4C4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9977C34F-F6C9-4749-B201-7B928802D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3A913E6B-DBE9-4291-A34C-36069ECB8E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7D415C04-AB5C-4B76-9E49-EEBAEE64D0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3">
              <a:extLst>
                <a:ext uri="{FF2B5EF4-FFF2-40B4-BE49-F238E27FC236}">
                  <a16:creationId xmlns:a16="http://schemas.microsoft.com/office/drawing/2014/main" id="{151FDC11-E872-4EAE-A597-822F9FE170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1B24766B-81CA-44C7-BF11-77A12BA4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251969" y="1186483"/>
            <a:ext cx="6636259" cy="4477933"/>
            <a:chOff x="1669293" y="1186483"/>
            <a:chExt cx="8848345" cy="4477933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1A2F9962-DEB8-461C-8B4C-C0ED0D8A7B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C0672E08-EB09-4B8E-8522-24BBC2CFFD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3447AB64-F3EC-4A1F-BFD4-F0F9DB3DAD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10CE3618-1D7A-4256-B2AF-9DB692996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D91A9185-A7D5-460B-98BC-0BF2EBD3EE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47255" y="-59376"/>
            <a:ext cx="9386886" cy="6923798"/>
            <a:chOff x="-329674" y="-51881"/>
            <a:chExt cx="12515851" cy="6923798"/>
          </a:xfrm>
        </p:grpSpPr>
        <p:sp>
          <p:nvSpPr>
            <p:cNvPr id="37" name="Freeform 5">
              <a:extLst>
                <a:ext uri="{FF2B5EF4-FFF2-40B4-BE49-F238E27FC236}">
                  <a16:creationId xmlns:a16="http://schemas.microsoft.com/office/drawing/2014/main" id="{8AFC1764-6516-4F77-BF30-B8ADB3C9F4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6">
              <a:extLst>
                <a:ext uri="{FF2B5EF4-FFF2-40B4-BE49-F238E27FC236}">
                  <a16:creationId xmlns:a16="http://schemas.microsoft.com/office/drawing/2014/main" id="{FCAFF9F9-F806-47EC-BCAC-9921E719FF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9" name="Freeform 7">
              <a:extLst>
                <a:ext uri="{FF2B5EF4-FFF2-40B4-BE49-F238E27FC236}">
                  <a16:creationId xmlns:a16="http://schemas.microsoft.com/office/drawing/2014/main" id="{09D92491-36BD-4861-BA54-DD88E60898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8">
              <a:extLst>
                <a:ext uri="{FF2B5EF4-FFF2-40B4-BE49-F238E27FC236}">
                  <a16:creationId xmlns:a16="http://schemas.microsoft.com/office/drawing/2014/main" id="{23740E15-AB86-4E5C-A137-07E0DDC035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1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9">
              <a:extLst>
                <a:ext uri="{FF2B5EF4-FFF2-40B4-BE49-F238E27FC236}">
                  <a16:creationId xmlns:a16="http://schemas.microsoft.com/office/drawing/2014/main" id="{BE097852-1F54-4EF0-A1BE-561272FCD6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10">
              <a:extLst>
                <a:ext uri="{FF2B5EF4-FFF2-40B4-BE49-F238E27FC236}">
                  <a16:creationId xmlns:a16="http://schemas.microsoft.com/office/drawing/2014/main" id="{5C2DF1F9-21CC-430E-84C8-356C73C6FD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11">
              <a:extLst>
                <a:ext uri="{FF2B5EF4-FFF2-40B4-BE49-F238E27FC236}">
                  <a16:creationId xmlns:a16="http://schemas.microsoft.com/office/drawing/2014/main" id="{7F11B45B-3EDE-4B6A-903B-0AE6E9DDF4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7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12">
              <a:extLst>
                <a:ext uri="{FF2B5EF4-FFF2-40B4-BE49-F238E27FC236}">
                  <a16:creationId xmlns:a16="http://schemas.microsoft.com/office/drawing/2014/main" id="{F77FDDC5-477E-420D-B98F-42ABA24772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13">
              <a:extLst>
                <a:ext uri="{FF2B5EF4-FFF2-40B4-BE49-F238E27FC236}">
                  <a16:creationId xmlns:a16="http://schemas.microsoft.com/office/drawing/2014/main" id="{A92C0474-B573-45C5-84C5-194CE1715F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6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14">
              <a:extLst>
                <a:ext uri="{FF2B5EF4-FFF2-40B4-BE49-F238E27FC236}">
                  <a16:creationId xmlns:a16="http://schemas.microsoft.com/office/drawing/2014/main" id="{2FBC62F8-64D0-4025-99AE-A04E291D90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6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15">
              <a:extLst>
                <a:ext uri="{FF2B5EF4-FFF2-40B4-BE49-F238E27FC236}">
                  <a16:creationId xmlns:a16="http://schemas.microsoft.com/office/drawing/2014/main" id="{7632F945-80B5-4575-A538-29495BF8F2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accent1">
                  <a:alpha val="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16">
              <a:extLst>
                <a:ext uri="{FF2B5EF4-FFF2-40B4-BE49-F238E27FC236}">
                  <a16:creationId xmlns:a16="http://schemas.microsoft.com/office/drawing/2014/main" id="{5562CC17-43D4-4E57-AE08-83952EE59D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accent1">
                  <a:alpha val="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17">
              <a:extLst>
                <a:ext uri="{FF2B5EF4-FFF2-40B4-BE49-F238E27FC236}">
                  <a16:creationId xmlns:a16="http://schemas.microsoft.com/office/drawing/2014/main" id="{E1D78CFE-04CA-4101-AFCF-196940B2D1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18">
              <a:extLst>
                <a:ext uri="{FF2B5EF4-FFF2-40B4-BE49-F238E27FC236}">
                  <a16:creationId xmlns:a16="http://schemas.microsoft.com/office/drawing/2014/main" id="{41F2A149-A64E-4690-B049-18C156A8E2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19">
              <a:extLst>
                <a:ext uri="{FF2B5EF4-FFF2-40B4-BE49-F238E27FC236}">
                  <a16:creationId xmlns:a16="http://schemas.microsoft.com/office/drawing/2014/main" id="{D9313C72-D62D-4416-A6AE-7EB7D6B54A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20">
              <a:extLst>
                <a:ext uri="{FF2B5EF4-FFF2-40B4-BE49-F238E27FC236}">
                  <a16:creationId xmlns:a16="http://schemas.microsoft.com/office/drawing/2014/main" id="{77B03BEA-76E5-4ECB-B9BB-D89D27509E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21">
              <a:extLst>
                <a:ext uri="{FF2B5EF4-FFF2-40B4-BE49-F238E27FC236}">
                  <a16:creationId xmlns:a16="http://schemas.microsoft.com/office/drawing/2014/main" id="{6AF6BECE-416D-4C3A-AD6F-68B08F3CA7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22">
              <a:extLst>
                <a:ext uri="{FF2B5EF4-FFF2-40B4-BE49-F238E27FC236}">
                  <a16:creationId xmlns:a16="http://schemas.microsoft.com/office/drawing/2014/main" id="{B9197E2A-A098-480D-A2A6-3F3B889EDA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23">
              <a:extLst>
                <a:ext uri="{FF2B5EF4-FFF2-40B4-BE49-F238E27FC236}">
                  <a16:creationId xmlns:a16="http://schemas.microsoft.com/office/drawing/2014/main" id="{5A493EDB-6C9E-483F-86A6-0F473E5908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8030" y="1263404"/>
            <a:ext cx="6185392" cy="3115075"/>
          </a:xfrm>
        </p:spPr>
        <p:txBody>
          <a:bodyPr vert="horz" lIns="228600" tIns="228600" rIns="228600" bIns="0" rtlCol="0" anchor="b">
            <a:normAutofit/>
          </a:bodyPr>
          <a:lstStyle/>
          <a:p>
            <a:pPr algn="l" defTabSz="914400">
              <a:lnSpc>
                <a:spcPct val="80000"/>
              </a:lnSpc>
            </a:pPr>
            <a:r>
              <a:rPr lang="en-US" sz="6300" spc="-150">
                <a:solidFill>
                  <a:schemeClr val="accent1"/>
                </a:solidFill>
              </a:rPr>
              <a:t>🎺 Louisiana Lagniappe: Crawfish Cough?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8030" y="4560432"/>
            <a:ext cx="6225152" cy="1228171"/>
          </a:xfrm>
        </p:spPr>
        <p:txBody>
          <a:bodyPr vert="horz" lIns="91440" tIns="0" rIns="91440" bIns="45720" rtlCol="0">
            <a:normAutofit/>
          </a:bodyPr>
          <a:lstStyle/>
          <a:p>
            <a:pPr marL="0" indent="0" defTabSz="91440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2100"/>
              <a:t>Know the difference between seasonal allergies and bronchitis—common in humid Louisiana!</a:t>
            </a:r>
          </a:p>
        </p:txBody>
      </p:sp>
      <p:sp>
        <p:nvSpPr>
          <p:cNvPr id="57" name="Isosceles Triangle 56">
            <a:extLst>
              <a:ext uri="{FF2B5EF4-FFF2-40B4-BE49-F238E27FC236}">
                <a16:creationId xmlns:a16="http://schemas.microsoft.com/office/drawing/2014/main" id="{3F39476B-1A6D-47CB-AC7A-FB87EF003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117689" y="3276595"/>
            <a:ext cx="225581" cy="25928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82413CC-69E6-4BDA-A88D-E4EF8F95B2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F1F7357-8633-4CE7-BF80-475EE8A2FA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6853238"/>
            <a:chOff x="-417513" y="0"/>
            <a:chExt cx="12584114" cy="685323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E402FE4E-C12D-497C-AF81-F08E4E02B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59247B10-170D-4E62-849A-38FCB43C6A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9A587A7-1BEF-45AA-9EFC-6558A8749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AC25B5A1-6EF7-44EC-A2F0-1EDC96A79B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80B8582C-7E17-4115-9FF1-979C8405CB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F6C4AB66-7A18-4E51-935B-237F4CA827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CDF12911-A240-4580-8788-0C49DB1FED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EAE0F5DE-442D-4F6C-B02C-2568ED1958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4F24A002-AFDE-4034-85BE-CBF005AE92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36F0721E-B4B0-4A6C-A92C-F8DE92D3AC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54D2DC98-69F8-4F2F-9D45-BDFFA5E2BB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0A636E33-DC38-40B9-B941-037E5D8603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03D30690-68C2-4AEC-9789-1495D97E1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1020B1B9-821B-49FB-BDC9-57DA08CBC3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720EDCE4-8B18-413F-989E-E79628E5A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8563351E-0DDD-4FC8-8D0C-1E446E3C1B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15E8B705-64E7-4513-B3CB-BF46C35732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30DAEE1C-EBB5-47F5-9E76-564FCFDBFC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EDB255E9-A3E2-4098-99A1-FE38FAD15D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id="{D2507F2A-27AF-4833-8273-5FC9A98863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id="{8DFB8904-0CB8-45AD-ABD2-F7A582365E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9465" y="798881"/>
            <a:ext cx="6505070" cy="1048945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tx1"/>
                </a:solidFill>
              </a:rPr>
              <a:t>🫀 Cardiac System Basics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6CE9E76-6AE9-E6D4-1E61-A312E158B0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1314883"/>
              </p:ext>
            </p:extLst>
          </p:nvPr>
        </p:nvGraphicFramePr>
        <p:xfrm>
          <a:off x="605791" y="1990976"/>
          <a:ext cx="7932419" cy="4175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473" y="2349925"/>
            <a:ext cx="2624234" cy="2456442"/>
          </a:xfrm>
        </p:spPr>
        <p:txBody>
          <a:bodyPr>
            <a:normAutofit/>
          </a:bodyPr>
          <a:lstStyle/>
          <a:p>
            <a:r>
              <a:t>💓 Cardiac Tools &amp; Landmarks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BDB9099-8632-6282-59C1-9F7899C953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72458"/>
              </p:ext>
            </p:extLst>
          </p:nvPr>
        </p:nvGraphicFramePr>
        <p:xfrm>
          <a:off x="4080272" y="1125538"/>
          <a:ext cx="4229100" cy="4603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82413CC-69E6-4BDA-A88D-E4EF8F95B2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F1F7357-8633-4CE7-BF80-475EE8A2FA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6853238"/>
            <a:chOff x="-417513" y="0"/>
            <a:chExt cx="12584114" cy="685323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E402FE4E-C12D-497C-AF81-F08E4E02B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59247B10-170D-4E62-849A-38FCB43C6A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9A587A7-1BEF-45AA-9EFC-6558A8749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AC25B5A1-6EF7-44EC-A2F0-1EDC96A79B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80B8582C-7E17-4115-9FF1-979C8405CB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F6C4AB66-7A18-4E51-935B-237F4CA827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CDF12911-A240-4580-8788-0C49DB1FED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EAE0F5DE-442D-4F6C-B02C-2568ED1958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4F24A002-AFDE-4034-85BE-CBF005AE92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36F0721E-B4B0-4A6C-A92C-F8DE92D3AC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54D2DC98-69F8-4F2F-9D45-BDFFA5E2BB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0A636E33-DC38-40B9-B941-037E5D8603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03D30690-68C2-4AEC-9789-1495D97E1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1020B1B9-821B-49FB-BDC9-57DA08CBC3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720EDCE4-8B18-413F-989E-E79628E5A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8563351E-0DDD-4FC8-8D0C-1E446E3C1B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15E8B705-64E7-4513-B3CB-BF46C35732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30DAEE1C-EBB5-47F5-9E76-564FCFDBFC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EDB255E9-A3E2-4098-99A1-FE38FAD15D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id="{D2507F2A-27AF-4833-8273-5FC9A98863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id="{8DFB8904-0CB8-45AD-ABD2-F7A582365E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9465" y="798881"/>
            <a:ext cx="6505070" cy="104894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🦶 Pulses &amp; Extremities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DABB3723-B16E-66D3-0FAD-713B322C1A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7851572"/>
              </p:ext>
            </p:extLst>
          </p:nvPr>
        </p:nvGraphicFramePr>
        <p:xfrm>
          <a:off x="605791" y="1990976"/>
          <a:ext cx="7932419" cy="4175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{0854E745-7B0A-7547-A18F-2FDCC4191676}tf16401369</Template>
  <TotalTime>39</TotalTime>
  <Words>678</Words>
  <Application>Microsoft Macintosh PowerPoint</Application>
  <PresentationFormat>On-screen Show (4:3)</PresentationFormat>
  <Paragraphs>58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Calibri</vt:lpstr>
      <vt:lpstr>Calibri Light</vt:lpstr>
      <vt:lpstr>Rockwell</vt:lpstr>
      <vt:lpstr>Wingdings</vt:lpstr>
      <vt:lpstr>Atlas</vt:lpstr>
      <vt:lpstr>Physical Assessment</vt:lpstr>
      <vt:lpstr>👋 Welcome! Let’s Talk Nursing Assessments</vt:lpstr>
      <vt:lpstr>🧠 What is HEENT?</vt:lpstr>
      <vt:lpstr>🔍 HEENT Assessment Techniques</vt:lpstr>
      <vt:lpstr>🫁 Respiratory System Assessment</vt:lpstr>
      <vt:lpstr>🎺 Louisiana Lagniappe: Crawfish Cough?</vt:lpstr>
      <vt:lpstr>🫀 Cardiac System Basics</vt:lpstr>
      <vt:lpstr>💓 Cardiac Tools &amp; Landmarks</vt:lpstr>
      <vt:lpstr>🦶 Pulses &amp; Extremities</vt:lpstr>
      <vt:lpstr>🏃‍♂️ Louisiana Lagniappe: Swamp Stomping</vt:lpstr>
      <vt:lpstr>🧴 Skin Assessment</vt:lpstr>
      <vt:lpstr>🧠 Neuro Check</vt:lpstr>
      <vt:lpstr>🩲 Genitalia Assessment</vt:lpstr>
      <vt:lpstr>💬 Cultural Competence</vt:lpstr>
      <vt:lpstr>🎉 Final Thoughts: Assess with Care</vt:lpstr>
      <vt:lpstr>🛠️ Let’s Practice!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Physical Assessment</dc:title>
  <dc:subject/>
  <dc:creator/>
  <cp:keywords/>
  <dc:description>generated using python-pptx</dc:description>
  <cp:lastModifiedBy>Kissley Booker</cp:lastModifiedBy>
  <cp:revision>2</cp:revision>
  <dcterms:created xsi:type="dcterms:W3CDTF">2013-01-27T09:14:16Z</dcterms:created>
  <dcterms:modified xsi:type="dcterms:W3CDTF">2025-07-17T02:48:35Z</dcterms:modified>
  <cp:category/>
</cp:coreProperties>
</file>