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b 8: The Urinary System" id="{7EE47FD6-66C5-4E6B-B25C-CBE1D3C5D6ED}">
          <p14:sldIdLst>
            <p14:sldId id="2561"/>
          </p14:sldIdLst>
        </p14:section>
        <p14:section name="Introduction to the Urinary System" id="{645EB4DB-DD4C-45E2-BFEA-51F58880090D}">
          <p14:sldIdLst>
            <p14:sldId id="2562"/>
            <p14:sldId id="2563"/>
          </p14:sldIdLst>
        </p14:section>
        <p14:section name="Learning Objectives and Key Terms" id="{EFB82E4B-E8A2-49F6-8C5B-2B4FA2764E36}">
          <p14:sldIdLst>
            <p14:sldId id="2564"/>
            <p14:sldId id="2565"/>
          </p14:sldIdLst>
        </p14:section>
        <p14:section name="Anatomy of the Urinary System" id="{62ADBFCC-FF48-418E-9D34-84BD9B726066}">
          <p14:sldIdLst>
            <p14:sldId id="2566"/>
            <p14:sldId id="2567"/>
          </p14:sldIdLst>
        </p14:section>
        <p14:section name="Nephron and Blood Flow" id="{6E3F4CC8-39C4-4F81-B3C9-4E6930A45FA1}">
          <p14:sldIdLst>
            <p14:sldId id="2568"/>
            <p14:sldId id="2569"/>
          </p14:sldIdLst>
        </p14:section>
        <p14:section name="Histology and Functional Insights" id="{910A9757-3A42-4395-965C-D58AF3B66F8E}">
          <p14:sldIdLst>
            <p14:sldId id="2570"/>
            <p14:sldId id="2571"/>
          </p14:sldIdLst>
        </p14:section>
        <p14:section name="Urinalysis and Clinical Relevance" id="{B79A8904-D03C-479E-AF6E-784971C741F8}">
          <p14:sldIdLst>
            <p14:sldId id="2572"/>
            <p14:sldId id="2573"/>
          </p14:sldIdLst>
        </p14:section>
        <p14:section name="Laboratory Activities and Post-Lab Review" id="{F866F8DD-6DA7-4D4A-89BF-50D3DD306118}">
          <p14:sldIdLst>
            <p14:sldId id="2574"/>
            <p14:sldId id="25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FF7575-5A26-7C5B-C83D-E065FEF52B0B}" v="16" dt="2025-12-16T01:53:36.918"/>
    <p1510:client id="{E96D7E18-2A1C-44EC-AEB5-CF3B1053DEF6}" v="16" dt="2025-12-16T01:49:50.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63" d="100"/>
          <a:sy n="63" d="100"/>
        </p:scale>
        <p:origin x="804" y="92"/>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B4895-7229-4F53-A9DD-DE6DB1127B80}" type="datetimeFigureOut">
              <a:t>12/15/2025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EA223-BA04-4A07-AEE8-987A0C4FC3FC}" type="slidenum">
              <a:t>‹#›</a:t>
            </a:fld>
            <a:endParaRPr lang="en-US"/>
          </a:p>
        </p:txBody>
      </p:sp>
    </p:spTree>
    <p:extLst>
      <p:ext uri="{BB962C8B-B14F-4D97-AF65-F5344CB8AC3E}">
        <p14:creationId xmlns:p14="http://schemas.microsoft.com/office/powerpoint/2010/main" val="76870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69289D7E-F5A4-451A-999D-A327033D4252}" type="slidenum">
              <a:t>1</a:t>
            </a:fld>
            <a:endParaRPr lang="en-US"/>
          </a:p>
        </p:txBody>
      </p:sp>
    </p:spTree>
    <p:extLst>
      <p:ext uri="{BB962C8B-B14F-4D97-AF65-F5344CB8AC3E}">
        <p14:creationId xmlns:p14="http://schemas.microsoft.com/office/powerpoint/2010/main" val="2529348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https://susystem-my.sharepoint.com/personal/tanganika_johnson_sus_edu/Documents/Microsoft%20Copilot%20Chat%20Files/Lab%208%20Urinary%20System%20Lab_Joy%20Davis.pdf
Microscopic Anatomy
</a:t>
            </a:r>
          </a:p>
        </p:txBody>
      </p:sp>
      <p:sp>
        <p:nvSpPr>
          <p:cNvPr id="4" name="Slide Number Placeholder 3"/>
          <p:cNvSpPr>
            <a:spLocks noGrp="1"/>
          </p:cNvSpPr>
          <p:nvPr>
            <p:ph type="sldNum" sz="quarter" idx="5"/>
          </p:nvPr>
        </p:nvSpPr>
        <p:spPr/>
        <p:txBody>
          <a:bodyPr/>
          <a:lstStyle/>
          <a:p>
            <a:fld id="{69289D7E-F5A4-451A-999D-A327033D4252}" type="slidenum">
              <a:t>10</a:t>
            </a:fld>
            <a:endParaRPr lang="en-US"/>
          </a:p>
        </p:txBody>
      </p:sp>
    </p:spTree>
    <p:extLst>
      <p:ext uri="{BB962C8B-B14F-4D97-AF65-F5344CB8AC3E}">
        <p14:creationId xmlns:p14="http://schemas.microsoft.com/office/powerpoint/2010/main" val="2036546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https://susystem-my.sharepoint.com/personal/tanganika_johnson_sus_edu/Documents/Microsoft%20Copilot%20Chat%20Files/Lab%208%20Urinary%20System%20Lab_Joy%20Davis.pdf
Histological examination reveals specialized structures that support urinary function. The kidney contains renal corpuscles, proximal and distal tubules, and collecting ducts lined with cuboidal epithelium. Bowman’s capsule surrounds the glomerulus, facilitating filtration. The urinary bladder features transitional epithelium, allowing expansion and contraction, supported by muscularis and serosa layers. These tissue adaptations enable the bladder to store urine without leakage and the kidney to filter blood efficiently. Recognizing these microscopic features is essential for understanding pathological changes, such as those seen in infections or chronic kidney disease, which can disrupt normal architecture and impair function.
</a:t>
            </a:r>
          </a:p>
        </p:txBody>
      </p:sp>
      <p:sp>
        <p:nvSpPr>
          <p:cNvPr id="4" name="Slide Number Placeholder 3"/>
          <p:cNvSpPr>
            <a:spLocks noGrp="1"/>
          </p:cNvSpPr>
          <p:nvPr>
            <p:ph type="sldNum" sz="quarter" idx="5"/>
          </p:nvPr>
        </p:nvSpPr>
        <p:spPr/>
        <p:txBody>
          <a:bodyPr/>
          <a:lstStyle/>
          <a:p>
            <a:fld id="{69289D7E-F5A4-451A-999D-A327033D4252}" type="slidenum">
              <a:t>11</a:t>
            </a:fld>
            <a:endParaRPr lang="en-US"/>
          </a:p>
        </p:txBody>
      </p:sp>
    </p:spTree>
    <p:extLst>
      <p:ext uri="{BB962C8B-B14F-4D97-AF65-F5344CB8AC3E}">
        <p14:creationId xmlns:p14="http://schemas.microsoft.com/office/powerpoint/2010/main" val="4092790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https://susystem-my.sharepoint.com/personal/tanganika_johnson_sus_edu/Documents/Microsoft%20Copilot%20Chat%20Files/Lab%208%20Urinary%20System%20Lab_Joy%20Davis.pdf
Normal Characteristics and Interpretation
</a:t>
            </a:r>
          </a:p>
        </p:txBody>
      </p:sp>
      <p:sp>
        <p:nvSpPr>
          <p:cNvPr id="4" name="Slide Number Placeholder 3"/>
          <p:cNvSpPr>
            <a:spLocks noGrp="1"/>
          </p:cNvSpPr>
          <p:nvPr>
            <p:ph type="sldNum" sz="quarter" idx="5"/>
          </p:nvPr>
        </p:nvSpPr>
        <p:spPr/>
        <p:txBody>
          <a:bodyPr/>
          <a:lstStyle/>
          <a:p>
            <a:fld id="{69289D7E-F5A4-451A-999D-A327033D4252}" type="slidenum">
              <a:t>12</a:t>
            </a:fld>
            <a:endParaRPr lang="en-US"/>
          </a:p>
        </p:txBody>
      </p:sp>
    </p:spTree>
    <p:extLst>
      <p:ext uri="{BB962C8B-B14F-4D97-AF65-F5344CB8AC3E}">
        <p14:creationId xmlns:p14="http://schemas.microsoft.com/office/powerpoint/2010/main" val="166669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https://susystem-my.sharepoint.com/personal/tanganika_johnson_sus_edu/Documents/Microsoft%20Copilot%20Chat%20Files/Lab%208%20Urinary%20System%20Lab_Joy%20Davis.pdf
Urinalysis is a key diagnostic tool for assessing renal health. Normal urine ranges from pale yellow to amber, with a pH between 4.5 and 8.0, specific gravity from 1.003 to 1.032, and absence of glucose, protein, ketones, nitrites, and blood. Deviations from these norms can indicate conditions such as diabetes mellitus (presence of glucose), urinary tract infections (presence of nitrites or white blood cells), or kidney disease (proteinuria). Specific gravity reflects hydration status, with higher values suggesting dehydration. Understanding these parameters allows clinicians to detect early signs of systemic disorders and guide appropriate interventions.
</a:t>
            </a:r>
          </a:p>
        </p:txBody>
      </p:sp>
      <p:sp>
        <p:nvSpPr>
          <p:cNvPr id="4" name="Slide Number Placeholder 3"/>
          <p:cNvSpPr>
            <a:spLocks noGrp="1"/>
          </p:cNvSpPr>
          <p:nvPr>
            <p:ph type="sldNum" sz="quarter" idx="5"/>
          </p:nvPr>
        </p:nvSpPr>
        <p:spPr/>
        <p:txBody>
          <a:bodyPr/>
          <a:lstStyle/>
          <a:p>
            <a:fld id="{69289D7E-F5A4-451A-999D-A327033D4252}" type="slidenum">
              <a:t>13</a:t>
            </a:fld>
            <a:endParaRPr lang="en-US"/>
          </a:p>
        </p:txBody>
      </p:sp>
    </p:spTree>
    <p:extLst>
      <p:ext uri="{BB962C8B-B14F-4D97-AF65-F5344CB8AC3E}">
        <p14:creationId xmlns:p14="http://schemas.microsoft.com/office/powerpoint/2010/main" val="4043563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https://susystem-my.sharepoint.com/personal/tanganika_johnson_sus_edu/Documents/Microsoft%20Copilot%20Chat%20Files/Lab%208%20Urinary%20System%20Lab_Joy%20Davis.pdf
Hands-On Exploration
</a:t>
            </a:r>
          </a:p>
        </p:txBody>
      </p:sp>
      <p:sp>
        <p:nvSpPr>
          <p:cNvPr id="4" name="Slide Number Placeholder 3"/>
          <p:cNvSpPr>
            <a:spLocks noGrp="1"/>
          </p:cNvSpPr>
          <p:nvPr>
            <p:ph type="sldNum" sz="quarter" idx="5"/>
          </p:nvPr>
        </p:nvSpPr>
        <p:spPr/>
        <p:txBody>
          <a:bodyPr/>
          <a:lstStyle/>
          <a:p>
            <a:fld id="{69289D7E-F5A4-451A-999D-A327033D4252}" type="slidenum">
              <a:t>14</a:t>
            </a:fld>
            <a:endParaRPr lang="en-US"/>
          </a:p>
        </p:txBody>
      </p:sp>
    </p:spTree>
    <p:extLst>
      <p:ext uri="{BB962C8B-B14F-4D97-AF65-F5344CB8AC3E}">
        <p14:creationId xmlns:p14="http://schemas.microsoft.com/office/powerpoint/2010/main" val="2713782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https://susystem-my.sharepoint.com/personal/tanganika_johnson_sus_edu/Documents/Microsoft%20Copilot%20Chat%20Files/Lab%208%20Urinary%20System%20Lab_Joy%20Davis.pdf
Laboratory activities include identifying urinary structures on models, performing kidney dissections, examining histology slides of the bladder and kidney, and conducting urinalysis tests. Students will measure urine characteristics such as color, pH, specific gravity, glucose, and protein, and interpret results in the context of normal physiology and disease states. Post-lab review questions reinforce understanding of anatomical structures, nephron function, and clinical correlations. These exercises provide practical experience, bridging theoretical knowledge with real-world applications, and prepare students for advanced studies in anatomy, physiology, and healthcare.
</a:t>
            </a:r>
          </a:p>
        </p:txBody>
      </p:sp>
      <p:sp>
        <p:nvSpPr>
          <p:cNvPr id="4" name="Slide Number Placeholder 3"/>
          <p:cNvSpPr>
            <a:spLocks noGrp="1"/>
          </p:cNvSpPr>
          <p:nvPr>
            <p:ph type="sldNum" sz="quarter" idx="5"/>
          </p:nvPr>
        </p:nvSpPr>
        <p:spPr/>
        <p:txBody>
          <a:bodyPr/>
          <a:lstStyle/>
          <a:p>
            <a:fld id="{69289D7E-F5A4-451A-999D-A327033D4252}" type="slidenum">
              <a:t>15</a:t>
            </a:fld>
            <a:endParaRPr lang="en-US"/>
          </a:p>
        </p:txBody>
      </p:sp>
    </p:spTree>
    <p:extLst>
      <p:ext uri="{BB962C8B-B14F-4D97-AF65-F5344CB8AC3E}">
        <p14:creationId xmlns:p14="http://schemas.microsoft.com/office/powerpoint/2010/main" val="1179959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https://susystem-my.sharepoint.com/personal/tanganika_johnson_sus_edu/Documents/Microsoft%20Copilot%20Chat%20Files/Lab%208%20Urinary%20System%20Lab_Joy%20Davis.pdf
Overview and Functions
</a:t>
            </a:r>
          </a:p>
        </p:txBody>
      </p:sp>
      <p:sp>
        <p:nvSpPr>
          <p:cNvPr id="4" name="Slide Number Placeholder 3"/>
          <p:cNvSpPr>
            <a:spLocks noGrp="1"/>
          </p:cNvSpPr>
          <p:nvPr>
            <p:ph type="sldNum" sz="quarter" idx="5"/>
          </p:nvPr>
        </p:nvSpPr>
        <p:spPr/>
        <p:txBody>
          <a:bodyPr/>
          <a:lstStyle/>
          <a:p>
            <a:fld id="{69289D7E-F5A4-451A-999D-A327033D4252}" type="slidenum">
              <a:t>2</a:t>
            </a:fld>
            <a:endParaRPr lang="en-US"/>
          </a:p>
        </p:txBody>
      </p:sp>
    </p:spTree>
    <p:extLst>
      <p:ext uri="{BB962C8B-B14F-4D97-AF65-F5344CB8AC3E}">
        <p14:creationId xmlns:p14="http://schemas.microsoft.com/office/powerpoint/2010/main" val="2887360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https://susystem-my.sharepoint.com/personal/tanganika_johnson_sus_edu/Documents/Microsoft%20Copilot%20Chat%20Files/Lab%208%20Urinary%20System%20Lab_Joy%20Davis.pdf
The urinary system is a vital component of the body’s homeostatic mechanisms, ensuring internal balance by regulating blood composition, fluid volume, electrolyte concentrations, and acid-base equilibrium. While commonly associated with urine production and elimination, its functions extend far beyond waste removal. The kidneys play a central role in controlling blood pressure, activating Vitamin D, and producing erythropoietin (EPO) for red blood cell formation. These processes collectively support the function of every organ system. At the microscopic level, millions of nephrons within the kidneys filter nearly 200 liters of fluid daily, selectively reabsorbing essential substances and secreting waste products. This remarkable efficiency ensures that only a small fraction of the filtrate becomes urine. Understanding the urinary system requires exploring its gross anatomy, histology, and physiological processes, as well as recognizing how structural changes can lead to systemic effects. This lab emphasizes the relationship between structure and function, guiding students through anatomical identification, histological analysis, and clinical applications. By the end of this study, learners should appreciate the urinary system as a dynamic regulator of internal conditions rather than a simple waste disposal mechanism.
</a:t>
            </a:r>
          </a:p>
        </p:txBody>
      </p:sp>
      <p:sp>
        <p:nvSpPr>
          <p:cNvPr id="4" name="Slide Number Placeholder 3"/>
          <p:cNvSpPr>
            <a:spLocks noGrp="1"/>
          </p:cNvSpPr>
          <p:nvPr>
            <p:ph type="sldNum" sz="quarter" idx="5"/>
          </p:nvPr>
        </p:nvSpPr>
        <p:spPr/>
        <p:txBody>
          <a:bodyPr/>
          <a:lstStyle/>
          <a:p>
            <a:fld id="{69289D7E-F5A4-451A-999D-A327033D4252}" type="slidenum">
              <a:t>3</a:t>
            </a:fld>
            <a:endParaRPr lang="en-US"/>
          </a:p>
        </p:txBody>
      </p:sp>
    </p:spTree>
    <p:extLst>
      <p:ext uri="{BB962C8B-B14F-4D97-AF65-F5344CB8AC3E}">
        <p14:creationId xmlns:p14="http://schemas.microsoft.com/office/powerpoint/2010/main" val="3081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https://susystem-my.sharepoint.com/personal/tanganika_johnson_sus_edu/Documents/Microsoft%20Copilot%20Chat%20Files/Lab%208%20Urinary%20System%20Lab_Joy%20Davis.pdf
Objectives and Terminology
</a:t>
            </a:r>
          </a:p>
        </p:txBody>
      </p:sp>
      <p:sp>
        <p:nvSpPr>
          <p:cNvPr id="4" name="Slide Number Placeholder 3"/>
          <p:cNvSpPr>
            <a:spLocks noGrp="1"/>
          </p:cNvSpPr>
          <p:nvPr>
            <p:ph type="sldNum" sz="quarter" idx="5"/>
          </p:nvPr>
        </p:nvSpPr>
        <p:spPr/>
        <p:txBody>
          <a:bodyPr/>
          <a:lstStyle/>
          <a:p>
            <a:fld id="{69289D7E-F5A4-451A-999D-A327033D4252}" type="slidenum">
              <a:t>4</a:t>
            </a:fld>
            <a:endParaRPr lang="en-US"/>
          </a:p>
        </p:txBody>
      </p:sp>
    </p:spTree>
    <p:extLst>
      <p:ext uri="{BB962C8B-B14F-4D97-AF65-F5344CB8AC3E}">
        <p14:creationId xmlns:p14="http://schemas.microsoft.com/office/powerpoint/2010/main" val="3123271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https://susystem-my.sharepoint.com/personal/tanganika_johnson_sus_edu/Documents/Microsoft%20Copilot%20Chat%20Files/Lab%208%20Urinary%20System%20Lab_Joy%20Davis.pdf
Upon completing this lab, students should be able to identify the gross and microscopic anatomy of the urinary system, distinguish nephron structures in histological images, and relate structural features to urine formation and homeostasis. Additionally, learners will apply anatomical knowledge to interpret clinical scenarios. Key terms include nephron, renal corpuscle, glomerulus, Bowman’s capsule, proximal convoluted tubule (PCT), loop of Henle, distal convoluted tubule (DCT), collecting duct, peritubular capillaries, vasa recta, renal cortex, renal medulla, renal pelvis, ureter, urinary bladder, urethra, and associated physiological processes such as filtration, reabsorption, and secretion. Understanding these terms is essential for grasping the complexity of renal function and its systemic implications.
</a:t>
            </a:r>
          </a:p>
        </p:txBody>
      </p:sp>
      <p:sp>
        <p:nvSpPr>
          <p:cNvPr id="4" name="Slide Number Placeholder 3"/>
          <p:cNvSpPr>
            <a:spLocks noGrp="1"/>
          </p:cNvSpPr>
          <p:nvPr>
            <p:ph type="sldNum" sz="quarter" idx="5"/>
          </p:nvPr>
        </p:nvSpPr>
        <p:spPr/>
        <p:txBody>
          <a:bodyPr/>
          <a:lstStyle/>
          <a:p>
            <a:fld id="{69289D7E-F5A4-451A-999D-A327033D4252}" type="slidenum">
              <a:t>5</a:t>
            </a:fld>
            <a:endParaRPr lang="en-US"/>
          </a:p>
        </p:txBody>
      </p:sp>
    </p:spTree>
    <p:extLst>
      <p:ext uri="{BB962C8B-B14F-4D97-AF65-F5344CB8AC3E}">
        <p14:creationId xmlns:p14="http://schemas.microsoft.com/office/powerpoint/2010/main" val="2893305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https://susystem-my.sharepoint.com/personal/tanganika_johnson_sus_edu/Documents/Microsoft%20Copilot%20Chat%20Files/Lab%208%20Urinary%20System%20Lab_Joy%20Davis.pdf
Major Organs and Kidney Structure
</a:t>
            </a:r>
          </a:p>
        </p:txBody>
      </p:sp>
      <p:sp>
        <p:nvSpPr>
          <p:cNvPr id="4" name="Slide Number Placeholder 3"/>
          <p:cNvSpPr>
            <a:spLocks noGrp="1"/>
          </p:cNvSpPr>
          <p:nvPr>
            <p:ph type="sldNum" sz="quarter" idx="5"/>
          </p:nvPr>
        </p:nvSpPr>
        <p:spPr/>
        <p:txBody>
          <a:bodyPr/>
          <a:lstStyle/>
          <a:p>
            <a:fld id="{69289D7E-F5A4-451A-999D-A327033D4252}" type="slidenum">
              <a:t>6</a:t>
            </a:fld>
            <a:endParaRPr lang="en-US"/>
          </a:p>
        </p:txBody>
      </p:sp>
    </p:spTree>
    <p:extLst>
      <p:ext uri="{BB962C8B-B14F-4D97-AF65-F5344CB8AC3E}">
        <p14:creationId xmlns:p14="http://schemas.microsoft.com/office/powerpoint/2010/main" val="1128078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https://susystem-my.sharepoint.com/personal/tanganika_johnson_sus_edu/Documents/Microsoft%20Copilot%20Chat%20Files/Lab%208%20Urinary%20System%20Lab_Joy%20Davis.pdf
The urinary system consists of two kidneys, two ureters, one urinary bladder, and one urethra. The kidneys are retroperitoneal, bean-shaped organs located near the posterior abdominal wall, partially protected by ribs 11 and 12. Each kidney is covered by a renal capsule and contains two main regions: the renal cortex and renal medulla. The medulla houses cone-shaped pyramids separated by renal columns, while urine flows from the papillae into minor calyces, then major calyces, and finally into the renal pelvis before entering the ureter. The renal hilum serves as the entry and exit point for blood vessels, lymphatics, and nerves. This structural organization supports efficient filtration and urine transport. Understanding these anatomical details is crucial for interpreting physiological processes and diagnosing pathological conditions.
</a:t>
            </a:r>
          </a:p>
        </p:txBody>
      </p:sp>
      <p:sp>
        <p:nvSpPr>
          <p:cNvPr id="4" name="Slide Number Placeholder 3"/>
          <p:cNvSpPr>
            <a:spLocks noGrp="1"/>
          </p:cNvSpPr>
          <p:nvPr>
            <p:ph type="sldNum" sz="quarter" idx="5"/>
          </p:nvPr>
        </p:nvSpPr>
        <p:spPr/>
        <p:txBody>
          <a:bodyPr/>
          <a:lstStyle/>
          <a:p>
            <a:fld id="{69289D7E-F5A4-451A-999D-A327033D4252}" type="slidenum">
              <a:t>7</a:t>
            </a:fld>
            <a:endParaRPr lang="en-US"/>
          </a:p>
        </p:txBody>
      </p:sp>
    </p:spTree>
    <p:extLst>
      <p:ext uri="{BB962C8B-B14F-4D97-AF65-F5344CB8AC3E}">
        <p14:creationId xmlns:p14="http://schemas.microsoft.com/office/powerpoint/2010/main" val="257401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https://susystem-my.sharepoint.com/personal/tanganika_johnson_sus_edu/Documents/Microsoft%20Copilot%20Chat%20Files/Lab%208%20Urinary%20System%20Lab_Joy%20Davis.pdf
Structure and Circulation
</a:t>
            </a:r>
          </a:p>
        </p:txBody>
      </p:sp>
      <p:sp>
        <p:nvSpPr>
          <p:cNvPr id="4" name="Slide Number Placeholder 3"/>
          <p:cNvSpPr>
            <a:spLocks noGrp="1"/>
          </p:cNvSpPr>
          <p:nvPr>
            <p:ph type="sldNum" sz="quarter" idx="5"/>
          </p:nvPr>
        </p:nvSpPr>
        <p:spPr/>
        <p:txBody>
          <a:bodyPr/>
          <a:lstStyle/>
          <a:p>
            <a:fld id="{69289D7E-F5A4-451A-999D-A327033D4252}" type="slidenum">
              <a:t>8</a:t>
            </a:fld>
            <a:endParaRPr lang="en-US"/>
          </a:p>
        </p:txBody>
      </p:sp>
    </p:spTree>
    <p:extLst>
      <p:ext uri="{BB962C8B-B14F-4D97-AF65-F5344CB8AC3E}">
        <p14:creationId xmlns:p14="http://schemas.microsoft.com/office/powerpoint/2010/main" val="369902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https://susystem-my.sharepoint.com/personal/tanganika_johnson_sus_edu/Documents/Microsoft%20Copilot%20Chat%20Files/Lab%208%20Urinary%20System%20Lab_Joy%20Davis.pdf
The nephron is the functional unit of the kidney, beginning with the renal corpuscle composed of the glomerulus and Bowman’s capsule. Blood enters the nephron via the afferent arteriole, passes through the glomerulus for filtration, and exits through the efferent arteriole. The filtrate flows through the proximal convoluted tubule, loop of Henle, distal convoluted tubule, and collecting duct, where selective reabsorption and secretion occur. Blood circulation within the kidney follows a precise route: renal artery → segmental artery → interlobar artery → arcuate artery → cortical radiate artery → afferent arteriole → glomerulus → efferent arteriole → peritubular capillaries and vasa recta. This arrangement ensures efficient exchange of substances between blood and filtrate, maintaining homeostasis and enabling fine control of fluid and electrolyte balance.
</a:t>
            </a:r>
          </a:p>
        </p:txBody>
      </p:sp>
      <p:sp>
        <p:nvSpPr>
          <p:cNvPr id="4" name="Slide Number Placeholder 3"/>
          <p:cNvSpPr>
            <a:spLocks noGrp="1"/>
          </p:cNvSpPr>
          <p:nvPr>
            <p:ph type="sldNum" sz="quarter" idx="5"/>
          </p:nvPr>
        </p:nvSpPr>
        <p:spPr/>
        <p:txBody>
          <a:bodyPr/>
          <a:lstStyle/>
          <a:p>
            <a:fld id="{69289D7E-F5A4-451A-999D-A327033D4252}" type="slidenum">
              <a:t>9</a:t>
            </a:fld>
            <a:endParaRPr lang="en-US"/>
          </a:p>
        </p:txBody>
      </p:sp>
    </p:spTree>
    <p:extLst>
      <p:ext uri="{BB962C8B-B14F-4D97-AF65-F5344CB8AC3E}">
        <p14:creationId xmlns:p14="http://schemas.microsoft.com/office/powerpoint/2010/main" val="1536205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7FFB9803-9D1D-4898-AAE2-D2FBD12BA93E}"/>
              </a:ext>
              <a:ext uri="{C183D7F6-B498-43B3-948B-1728B52AA6E4}">
                <adec:decorative xmlns:adec="http://schemas.microsoft.com/office/drawing/2017/decorative" val="1"/>
              </a:ext>
            </a:extLst>
          </p:cNvPr>
          <p:cNvSpPr/>
          <p:nvPr/>
        </p:nvSpPr>
        <p:spPr>
          <a:xfrm>
            <a:off x="1" y="0"/>
            <a:ext cx="12191999" cy="4939393"/>
          </a:xfrm>
          <a:prstGeom prst="rect">
            <a:avLst/>
          </a:prstGeom>
          <a:ln>
            <a:noFill/>
          </a:ln>
          <a:effectLst>
            <a:outerShdw blurRad="292100" dist="63500" dir="5400000" sx="96000" sy="96000" algn="t" rotWithShape="0">
              <a:srgbClr val="000000">
                <a:alpha val="4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57199" y="5121129"/>
            <a:ext cx="11277604" cy="786384"/>
          </a:xfrm>
        </p:spPr>
        <p:txBody>
          <a:bodyPr vert="horz" lIns="91440" tIns="45720" rIns="91440" bIns="45720" rtlCol="0" anchor="b">
            <a:normAutofit/>
          </a:bodyPr>
          <a:lstStyle>
            <a:lvl1pPr>
              <a:defRPr lang="en-US" sz="36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57198" y="5915481"/>
            <a:ext cx="11277603" cy="480373"/>
          </a:xfrm>
        </p:spPr>
        <p:txBody>
          <a:bodyPr vert="horz" lIns="91440" tIns="45720" rIns="91440" bIns="45720" rtlCol="0">
            <a:normAutofit/>
          </a:bodyPr>
          <a:lstStyle>
            <a:lvl1pPr marL="0" indent="0">
              <a:buNone/>
              <a:defRPr lang="en-US" sz="1800" dirty="0"/>
            </a:lvl1pPr>
          </a:lstStyle>
          <a:p>
            <a:pPr lvl="0"/>
            <a:r>
              <a:rPr lang="en-US"/>
              <a:t>Click to edit Master subtitle style</a:t>
            </a:r>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1" y="0"/>
            <a:ext cx="12191999" cy="4944351"/>
          </a:xfrm>
          <a:blipFill dpi="0" rotWithShape="1">
            <a:blip r:embed="rId2">
              <a:alphaModFix amt="70000"/>
            </a:blip>
            <a:srcRect/>
            <a:stretch>
              <a:fillRect/>
            </a:stretch>
          </a:blipFill>
        </p:spPr>
        <p:txBody>
          <a:bodyPr/>
          <a:lstStyle>
            <a:lvl1pPr marL="0" indent="0">
              <a:buNone/>
              <a:defRPr/>
            </a:lvl1pPr>
          </a:lstStyle>
          <a:p>
            <a:r>
              <a:rPr lang="en-US" dirty="0"/>
              <a:t> </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DC81B6CB-43CE-466F-88A9-8B8F4CFE8975}" type="datetime1">
              <a:rPr lang="en-US" smtClean="0"/>
              <a:t>12/15/2025</a:t>
            </a:fld>
            <a:endParaRPr lang="en-US"/>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17685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48D240F-8668-0DFF-3268-B576F3C300A3}"/>
              </a:ext>
              <a:ext uri="{C183D7F6-B498-43B3-948B-1728B52AA6E4}">
                <adec:decorative xmlns:adec="http://schemas.microsoft.com/office/drawing/2017/decorative" val="1"/>
              </a:ext>
            </a:extLst>
          </p:cNvPr>
          <p:cNvSpPr/>
          <p:nvPr/>
        </p:nvSpPr>
        <p:spPr>
          <a:xfrm>
            <a:off x="-1" y="0"/>
            <a:ext cx="12192001" cy="2797024"/>
          </a:xfrm>
          <a:prstGeom prst="rect">
            <a:avLst/>
          </a:prstGeom>
          <a:ln>
            <a:noFill/>
          </a:ln>
          <a:effectLst>
            <a:outerShdw blurRad="266700" dist="25400" dir="5400000" sx="96000" sy="96000" algn="t" rotWithShape="0">
              <a:srgbClr val="000000">
                <a:alpha val="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57199" y="462844"/>
            <a:ext cx="11238090" cy="2147328"/>
          </a:xfrm>
        </p:spPr>
        <p:txBody>
          <a:bodyPr anchor="b">
            <a:normAutofit/>
          </a:bodyPr>
          <a:lstStyle>
            <a:lvl1pPr>
              <a:defRPr sz="8800">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159022" y="3073016"/>
            <a:ext cx="6536267" cy="3226184"/>
          </a:xfrm>
        </p:spPr>
        <p:txBody>
          <a:bodyPr>
            <a:normAutofit/>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66008813-F68C-4D6B-A0D2-5D7526AA9642}" type="datetime1">
              <a:rPr lang="en-US" smtClean="0"/>
              <a:t>12/15/2025</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62925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48D240F-8668-0DFF-3268-B576F3C300A3}"/>
              </a:ext>
              <a:ext uri="{C183D7F6-B498-43B3-948B-1728B52AA6E4}">
                <adec:decorative xmlns:adec="http://schemas.microsoft.com/office/drawing/2017/decorative" val="1"/>
              </a:ext>
            </a:extLst>
          </p:cNvPr>
          <p:cNvSpPr/>
          <p:nvPr/>
        </p:nvSpPr>
        <p:spPr>
          <a:xfrm>
            <a:off x="-1" y="1"/>
            <a:ext cx="12192001" cy="2892972"/>
          </a:xfrm>
          <a:prstGeom prst="rect">
            <a:avLst/>
          </a:prstGeom>
          <a:ln>
            <a:noFill/>
          </a:ln>
          <a:effectLst>
            <a:outerShdw blurRad="266700" dist="25400" dir="540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57198" y="457200"/>
            <a:ext cx="11232931" cy="2215056"/>
          </a:xfrm>
        </p:spPr>
        <p:txBody>
          <a:bodyPr anchor="b">
            <a:normAutofit/>
          </a:bodyPr>
          <a:lstStyle>
            <a:lvl1pPr>
              <a:defRPr sz="8800">
                <a:solidFill>
                  <a:schemeClr val="accent1"/>
                </a:solidFill>
              </a:defRPr>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E54F8487-233E-737D-E06C-88B1E20DDF41}"/>
              </a:ext>
            </a:extLst>
          </p:cNvPr>
          <p:cNvSpPr>
            <a:spLocks noGrp="1"/>
          </p:cNvSpPr>
          <p:nvPr>
            <p:ph type="pic" sz="quarter" idx="14" hasCustomPrompt="1"/>
          </p:nvPr>
        </p:nvSpPr>
        <p:spPr>
          <a:xfrm>
            <a:off x="0" y="2892425"/>
            <a:ext cx="5888421" cy="3965575"/>
          </a:xfrm>
          <a:blipFill dpi="0" rotWithShape="1">
            <a:blip r:embed="rId2">
              <a:alphaModFix amt="70000"/>
            </a:blip>
            <a:srcRect/>
            <a:stretch>
              <a:fillRect/>
            </a:stretch>
          </a:blipFill>
        </p:spPr>
        <p:txBody>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361385" y="3231931"/>
            <a:ext cx="5328745" cy="2791839"/>
          </a:xfrm>
        </p:spPr>
        <p:txBody>
          <a:bodyPr>
            <a:normAutofit/>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361385" y="6397586"/>
            <a:ext cx="2435774" cy="365125"/>
          </a:xfrm>
        </p:spPr>
        <p:txBody>
          <a:bodyPr/>
          <a:lstStyle/>
          <a:p>
            <a:fld id="{CA9DE485-2DDC-4C87-9D36-DE45D8017C41}" type="datetime1">
              <a:rPr lang="en-US" smtClean="0"/>
              <a:t>12/15/2025</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8678917" y="6397586"/>
            <a:ext cx="2883406" cy="365125"/>
          </a:xfrm>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4232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BC7D191-B699-A268-2B37-AF87FB6A1A97}"/>
              </a:ext>
              <a:ext uri="{C183D7F6-B498-43B3-948B-1728B52AA6E4}">
                <adec:decorative xmlns:adec="http://schemas.microsoft.com/office/drawing/2017/decorative" val="1"/>
              </a:ext>
            </a:extLst>
          </p:cNvPr>
          <p:cNvSpPr/>
          <p:nvPr/>
        </p:nvSpPr>
        <p:spPr>
          <a:xfrm>
            <a:off x="5158292" y="0"/>
            <a:ext cx="7033708" cy="6858000"/>
          </a:xfrm>
          <a:prstGeom prst="rect">
            <a:avLst/>
          </a:prstGeom>
          <a:ln>
            <a:noFill/>
          </a:ln>
          <a:effectLst>
            <a:outerShdw blurRad="304800" dist="50800" dir="5400000" sx="96000" sy="96000" algn="t"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65415" y="2385975"/>
            <a:ext cx="3635640" cy="2561582"/>
          </a:xfrm>
        </p:spPr>
        <p:txBody>
          <a:bodyPr anchor="t">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5679626" y="2386584"/>
            <a:ext cx="4827810" cy="2459736"/>
          </a:xfrm>
        </p:spPr>
        <p:txBody>
          <a:bodyPr>
            <a:normAutofit/>
          </a:bodyPr>
          <a:lstStyle>
            <a:lvl1pPr marL="0" indent="0">
              <a:buNone/>
              <a:defRPr sz="2000"/>
            </a:lvl1pPr>
            <a:lvl2pPr marL="228600" indent="0">
              <a:buNone/>
              <a:defRPr sz="1800"/>
            </a:lvl2pPr>
            <a:lvl3pPr marL="457200" indent="0">
              <a:buNone/>
              <a:defRPr sz="16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6CA3412E-88C0-423A-B33B-2B668DA927D6}" type="datetime1">
              <a:rPr lang="en-US" smtClean="0"/>
              <a:t>12/15/2025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08741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DC977C0-EDF0-01D2-4B36-D815C4C62A90}"/>
              </a:ext>
              <a:ext uri="{C183D7F6-B498-43B3-948B-1728B52AA6E4}">
                <adec:decorative xmlns:adec="http://schemas.microsoft.com/office/drawing/2017/decorative" val="1"/>
              </a:ext>
            </a:extLst>
          </p:cNvPr>
          <p:cNvSpPr/>
          <p:nvPr/>
        </p:nvSpPr>
        <p:spPr>
          <a:xfrm>
            <a:off x="1" y="0"/>
            <a:ext cx="4998404" cy="6858000"/>
          </a:xfrm>
          <a:prstGeom prst="rect">
            <a:avLst/>
          </a:prstGeom>
          <a:ln>
            <a:noFill/>
          </a:ln>
          <a:effectLst>
            <a:outerShdw blurRad="304800" dist="50800" dir="540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199" y="1861457"/>
            <a:ext cx="3902530" cy="3900335"/>
          </a:xfrm>
        </p:spPr>
        <p:txBody>
          <a:bodyPr vert="horz" lIns="91440" tIns="45720" rIns="91440" bIns="45720" rtlCol="0" anchor="t">
            <a:normAutofit/>
          </a:bodyPr>
          <a:lstStyle>
            <a:lvl1pPr>
              <a:defRPr lang="en-US" sz="3200"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1861457"/>
            <a:ext cx="4956175" cy="3895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21C159D-7D89-42C2-8281-5FCE30E88AB1}" type="datetime1">
              <a:rPr lang="en-US" smtClean="0"/>
              <a:t>12/15/2025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07564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E9EC3E4-62E5-4C6F-9887-208672447376}"/>
              </a:ext>
              <a:ext uri="{C183D7F6-B498-43B3-948B-1728B52AA6E4}">
                <adec:decorative xmlns:adec="http://schemas.microsoft.com/office/drawing/2017/decorative" val="1"/>
              </a:ext>
            </a:extLst>
          </p:cNvPr>
          <p:cNvSpPr/>
          <p:nvPr/>
        </p:nvSpPr>
        <p:spPr>
          <a:xfrm>
            <a:off x="4998404" y="0"/>
            <a:ext cx="7193595" cy="6858000"/>
          </a:xfrm>
          <a:prstGeom prst="rect">
            <a:avLst/>
          </a:prstGeom>
          <a:ln>
            <a:noFill/>
          </a:ln>
          <a:effectLst>
            <a:outerShdw blurRad="304800" dist="50800" dir="5400000" sx="96000" sy="96000" algn="t"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199" y="1331997"/>
            <a:ext cx="4023360" cy="4638825"/>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332432"/>
            <a:ext cx="5681662"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AA75D23-C9DC-452B-8F85-54BA06AADDEA}" type="datetime1">
              <a:rPr lang="en-US" smtClean="0"/>
              <a:t>12/15/2025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54586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3CD6CB-7CF3-6170-4CDE-A7067B3BA6DE}"/>
              </a:ext>
              <a:ext uri="{C183D7F6-B498-43B3-948B-1728B52AA6E4}">
                <adec:decorative xmlns:adec="http://schemas.microsoft.com/office/drawing/2017/decorative" val="1"/>
              </a:ext>
            </a:extLst>
          </p:cNvPr>
          <p:cNvSpPr/>
          <p:nvPr/>
        </p:nvSpPr>
        <p:spPr>
          <a:xfrm>
            <a:off x="0" y="1"/>
            <a:ext cx="4998404" cy="6858000"/>
          </a:xfrm>
          <a:prstGeom prst="rect">
            <a:avLst/>
          </a:prstGeom>
          <a:ln>
            <a:noFill/>
          </a:ln>
          <a:effectLst>
            <a:outerShdw blurRad="292100" dist="25400" dir="540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199" y="894391"/>
            <a:ext cx="4031619" cy="4940661"/>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94391"/>
            <a:ext cx="6159500" cy="539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52F8042-124F-4460-862E-75BE885F369D}" type="datetime1">
              <a:rPr lang="en-US" smtClean="0"/>
              <a:t>12/15/2025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34711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199" y="457200"/>
            <a:ext cx="3409648" cy="5719639"/>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457200"/>
            <a:ext cx="7315200" cy="5806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75BD655-1974-42EB-ABB7-731D89BD082B}" type="datetime1">
              <a:rPr lang="en-US" smtClean="0"/>
              <a:t>12/15/2025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4661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7">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4889D7E3-7299-8FE5-8307-00CC93EFE205}"/>
              </a:ext>
              <a:ext uri="{C183D7F6-B498-43B3-948B-1728B52AA6E4}">
                <adec:decorative xmlns:adec="http://schemas.microsoft.com/office/drawing/2017/decorative" val="1"/>
              </a:ext>
            </a:extLst>
          </p:cNvPr>
          <p:cNvSpPr/>
          <p:nvPr/>
        </p:nvSpPr>
        <p:spPr>
          <a:xfrm>
            <a:off x="0" y="0"/>
            <a:ext cx="3973690" cy="6858000"/>
          </a:xfrm>
          <a:prstGeom prst="rect">
            <a:avLst/>
          </a:prstGeom>
          <a:ln>
            <a:noFill/>
          </a:ln>
          <a:effectLst>
            <a:outerShdw blurRad="254000" dist="25400" dir="5400000" sx="94000" sy="94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199" y="457200"/>
            <a:ext cx="3409648" cy="5719639"/>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457200"/>
            <a:ext cx="7315200" cy="5806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7820626-3D88-4D67-8337-214C7DE03941}" type="datetime1">
              <a:rPr lang="en-US" smtClean="0"/>
              <a:t>12/15/2025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28798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8">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418F682-5C62-E822-83E8-6084E0F4BDDD}"/>
              </a:ext>
              <a:ext uri="{C183D7F6-B498-43B3-948B-1728B52AA6E4}">
                <adec:decorative xmlns:adec="http://schemas.microsoft.com/office/drawing/2017/decorative" val="1"/>
              </a:ext>
            </a:extLst>
          </p:cNvPr>
          <p:cNvSpPr/>
          <p:nvPr/>
        </p:nvSpPr>
        <p:spPr>
          <a:xfrm>
            <a:off x="0" y="-1"/>
            <a:ext cx="12191999" cy="1347109"/>
          </a:xfrm>
          <a:prstGeom prst="rect">
            <a:avLst/>
          </a:prstGeom>
          <a:ln>
            <a:noFill/>
          </a:ln>
          <a:effectLst>
            <a:outerShdw blurRad="228600" dist="25400" dir="5400000" sx="94000" sy="94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200" y="457201"/>
            <a:ext cx="10809026" cy="693682"/>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A9FAA9E-3664-422A-86BF-374713D410C7}" type="datetime1">
              <a:rPr lang="en-US" smtClean="0"/>
              <a:t>12/15/2025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47729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9F1FBB-CDF9-0670-184F-9A88B51EF4DF}"/>
              </a:ext>
              <a:ext uri="{C183D7F6-B498-43B3-948B-1728B52AA6E4}">
                <adec:decorative xmlns:adec="http://schemas.microsoft.com/office/drawing/2017/decorative" val="1"/>
              </a:ext>
            </a:extLst>
          </p:cNvPr>
          <p:cNvSpPr/>
          <p:nvPr/>
        </p:nvSpPr>
        <p:spPr>
          <a:xfrm>
            <a:off x="0" y="0"/>
            <a:ext cx="4710407" cy="6858000"/>
          </a:xfrm>
          <a:prstGeom prst="rect">
            <a:avLst/>
          </a:prstGeom>
          <a:ln>
            <a:noFill/>
          </a:ln>
          <a:effectLst>
            <a:outerShdw blurRad="279400" dist="381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232827" y="722294"/>
            <a:ext cx="6399335" cy="1143000"/>
          </a:xfr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710407" cy="6858000"/>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233913" y="2038167"/>
            <a:ext cx="6376640" cy="4237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232827" y="6397585"/>
            <a:ext cx="3091366" cy="365125"/>
          </a:xfrm>
        </p:spPr>
        <p:txBody>
          <a:bodyPr/>
          <a:lstStyle/>
          <a:p>
            <a:fld id="{B01855B3-81BD-4EB3-93B8-24149614A5C2}" type="datetime1">
              <a:rPr lang="en-US" smtClean="0"/>
              <a:t>12/15/2025</a:t>
            </a:fld>
            <a:endParaRPr lang="en-US"/>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174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200" y="457201"/>
            <a:ext cx="10809026" cy="97100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08FB5FE-74B1-47DA-9CAE-F43A0B55E4F1}" type="datetime1">
              <a:rPr lang="en-US" smtClean="0"/>
              <a:t>12/15/2025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31203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835C6F1D-29B8-BAD8-4A04-26165093EC9E}"/>
              </a:ext>
              <a:ext uri="{C183D7F6-B498-43B3-948B-1728B52AA6E4}">
                <adec:decorative xmlns:adec="http://schemas.microsoft.com/office/drawing/2017/decorative" val="1"/>
              </a:ext>
            </a:extLst>
          </p:cNvPr>
          <p:cNvSpPr/>
          <p:nvPr/>
        </p:nvSpPr>
        <p:spPr>
          <a:xfrm>
            <a:off x="0" y="-1"/>
            <a:ext cx="12191999" cy="1715534"/>
          </a:xfrm>
          <a:prstGeom prst="rect">
            <a:avLst/>
          </a:prstGeom>
          <a:ln>
            <a:noFill/>
          </a:ln>
          <a:effectLst>
            <a:outerShdw blurRad="228600" dist="25400" dir="5400000" sx="94000" sy="94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5">
            <a:extLst>
              <a:ext uri="{FF2B5EF4-FFF2-40B4-BE49-F238E27FC236}">
                <a16:creationId xmlns:a16="http://schemas.microsoft.com/office/drawing/2014/main" id="{C5ACC7DB-B90B-195F-A4A9-CBAC728A259F}"/>
              </a:ext>
              <a:ext uri="{C183D7F6-B498-43B3-948B-1728B52AA6E4}">
                <adec:decorative xmlns:adec="http://schemas.microsoft.com/office/drawing/2017/decorative" val="1"/>
              </a:ext>
            </a:extLst>
          </p:cNvPr>
          <p:cNvSpPr/>
          <p:nvPr/>
        </p:nvSpPr>
        <p:spPr>
          <a:xfrm>
            <a:off x="7400542" y="0"/>
            <a:ext cx="4791457" cy="6858000"/>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438912"/>
            <a:ext cx="6249032" cy="987552"/>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57200" y="2031143"/>
            <a:ext cx="6249032" cy="4203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57200" y="6397586"/>
            <a:ext cx="3307438" cy="365125"/>
          </a:xfrm>
        </p:spPr>
        <p:txBody>
          <a:bodyPr/>
          <a:lstStyle/>
          <a:p>
            <a:fld id="{05C068A9-E788-4706-91DE-7660DC7E7F0B}" type="datetime1">
              <a:rPr lang="en-US" smtClean="0"/>
              <a:t>12/15/2025</a:t>
            </a:fld>
            <a:endParaRPr lang="en-US"/>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3950591" y="6397490"/>
            <a:ext cx="2755641" cy="365125"/>
          </a:xfrm>
        </p:spPr>
        <p:txBody>
          <a:bodyPr/>
          <a:lstStyle/>
          <a:p>
            <a:r>
              <a:rPr lang="en-US"/>
              <a:t>Sample Footer Text</a:t>
            </a:r>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706232" y="6397490"/>
            <a:ext cx="429207" cy="365125"/>
          </a:xfrm>
        </p:spPr>
        <p:txBody>
          <a:bodyPr/>
          <a:lstStyle/>
          <a:p>
            <a:fld id="{CC057153-B650-4DEB-B370-79DDCFDCE934}"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00544" y="0"/>
            <a:ext cx="4791456" cy="6858000"/>
          </a:xfrm>
          <a:blipFill>
            <a:blip r:embed="rId2">
              <a:alphaModFix amt="7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721404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F35C4E8-9A24-3BEF-0D59-22000916970C}"/>
              </a:ext>
              <a:ext uri="{C183D7F6-B498-43B3-948B-1728B52AA6E4}">
                <adec:decorative xmlns:adec="http://schemas.microsoft.com/office/drawing/2017/decorative" val="1"/>
              </a:ext>
            </a:extLst>
          </p:cNvPr>
          <p:cNvSpPr/>
          <p:nvPr/>
        </p:nvSpPr>
        <p:spPr>
          <a:xfrm>
            <a:off x="0" y="0"/>
            <a:ext cx="4019930" cy="6858000"/>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41264" y="320040"/>
            <a:ext cx="7062472" cy="1105348"/>
          </a:xfr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19930" cy="6858000"/>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541264" y="1595300"/>
            <a:ext cx="7062472" cy="4768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541264" y="6397586"/>
            <a:ext cx="3698786" cy="365125"/>
          </a:xfrm>
        </p:spPr>
        <p:txBody>
          <a:bodyPr/>
          <a:lstStyle/>
          <a:p>
            <a:fld id="{C8311AF8-7954-47E6-837D-7F81EAFD6BAB}" type="datetime1">
              <a:rPr lang="en-US" smtClean="0"/>
              <a:t>12/15/2025</a:t>
            </a:fld>
            <a:endParaRPr lang="en-US"/>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8326257" y="6397586"/>
            <a:ext cx="3184635"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63217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C09B6B00-AC17-D2DA-234C-12A24C08F5E0}"/>
              </a:ext>
              <a:ext uri="{C183D7F6-B498-43B3-948B-1728B52AA6E4}">
                <adec:decorative xmlns:adec="http://schemas.microsoft.com/office/drawing/2017/decorative" val="1"/>
              </a:ext>
            </a:extLst>
          </p:cNvPr>
          <p:cNvSpPr/>
          <p:nvPr/>
        </p:nvSpPr>
        <p:spPr>
          <a:xfrm>
            <a:off x="8091732" y="0"/>
            <a:ext cx="4100268" cy="6858000"/>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457200"/>
            <a:ext cx="7084142" cy="968895"/>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57199" y="1596044"/>
            <a:ext cx="7084143" cy="4686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57200" y="6397586"/>
            <a:ext cx="3643070" cy="365125"/>
          </a:xfrm>
        </p:spPr>
        <p:txBody>
          <a:bodyPr/>
          <a:lstStyle/>
          <a:p>
            <a:fld id="{6680B6FE-65B2-439C-A510-29C1D5265E18}" type="datetime1">
              <a:rPr lang="en-US" smtClean="0"/>
              <a:t>12/15/2025</a:t>
            </a:fld>
            <a:endParaRPr lang="en-US"/>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4301338" y="6397956"/>
            <a:ext cx="2988813"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290151" y="6397956"/>
            <a:ext cx="499902" cy="364755"/>
          </a:xfrm>
        </p:spPr>
        <p:txBody>
          <a:bodyPr/>
          <a:lstStyle/>
          <a:p>
            <a:fld id="{CC057153-B650-4DEB-B370-79DDCFDCE934}"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7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218719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76B02D-6E01-2EBF-F325-B8DA3911406C}"/>
              </a:ext>
              <a:ext uri="{C183D7F6-B498-43B3-948B-1728B52AA6E4}">
                <adec:decorative xmlns:adec="http://schemas.microsoft.com/office/drawing/2017/decorative" val="1"/>
              </a:ext>
            </a:extLst>
          </p:cNvPr>
          <p:cNvSpPr/>
          <p:nvPr/>
        </p:nvSpPr>
        <p:spPr>
          <a:xfrm>
            <a:off x="0" y="0"/>
            <a:ext cx="6721068" cy="6858000"/>
          </a:xfrm>
          <a:prstGeom prst="rect">
            <a:avLst/>
          </a:prstGeom>
          <a:ln>
            <a:noFill/>
          </a:ln>
          <a:effectLst>
            <a:outerShdw blurRad="254000" dist="50800" dir="5400000" sx="96000" sy="96000" algn="t"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42526" y="457200"/>
            <a:ext cx="4437283" cy="1410020"/>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721068" cy="6858000"/>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42463" y="2034314"/>
            <a:ext cx="4437283" cy="4274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757C14F0-7A62-A99F-32EF-20CD6D158758}"/>
              </a:ext>
            </a:extLst>
          </p:cNvPr>
          <p:cNvSpPr>
            <a:spLocks noGrp="1"/>
          </p:cNvSpPr>
          <p:nvPr>
            <p:ph type="dt" sz="half" idx="15"/>
          </p:nvPr>
        </p:nvSpPr>
        <p:spPr>
          <a:xfrm>
            <a:off x="7242464" y="6397586"/>
            <a:ext cx="1081730" cy="365125"/>
          </a:xfrm>
        </p:spPr>
        <p:txBody>
          <a:bodyPr/>
          <a:lstStyle/>
          <a:p>
            <a:fld id="{8B57DA0F-C87F-4899-B3EC-A249D58CEB65}" type="datetime1">
              <a:rPr lang="en-US" smtClean="0"/>
              <a:t>12/15/2025</a:t>
            </a:fld>
            <a:endParaRPr lang="en-US"/>
          </a:p>
        </p:txBody>
      </p:sp>
      <p:sp>
        <p:nvSpPr>
          <p:cNvPr id="4" name="Footer Placeholder 3">
            <a:extLst>
              <a:ext uri="{FF2B5EF4-FFF2-40B4-BE49-F238E27FC236}">
                <a16:creationId xmlns:a16="http://schemas.microsoft.com/office/drawing/2014/main" id="{049D7113-6F8F-6484-6394-7073CDE0310F}"/>
              </a:ext>
            </a:extLst>
          </p:cNvPr>
          <p:cNvSpPr>
            <a:spLocks noGrp="1"/>
          </p:cNvSpPr>
          <p:nvPr>
            <p:ph type="ftr" sz="quarter" idx="16"/>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7D98A66-183A-7844-870D-C3A684106A1A}"/>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967344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97EE1131-07A4-11FC-0FF4-FD66B6F29C1E}"/>
              </a:ext>
              <a:ext uri="{C183D7F6-B498-43B3-948B-1728B52AA6E4}">
                <adec:decorative xmlns:adec="http://schemas.microsoft.com/office/drawing/2017/decorative" val="1"/>
              </a:ext>
            </a:extLst>
          </p:cNvPr>
          <p:cNvSpPr/>
          <p:nvPr/>
        </p:nvSpPr>
        <p:spPr>
          <a:xfrm>
            <a:off x="5666014" y="0"/>
            <a:ext cx="6525986" cy="6858000"/>
          </a:xfrm>
          <a:prstGeom prst="rect">
            <a:avLst/>
          </a:prstGeom>
          <a:ln>
            <a:noFill/>
          </a:ln>
          <a:effectLst>
            <a:outerShdw blurRad="254000" dist="50800" dir="5400000" sx="96000" sy="96000" algn="t"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457199"/>
            <a:ext cx="4596493" cy="1843237"/>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57200" y="2467530"/>
            <a:ext cx="4596493" cy="3841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57200" y="6400801"/>
            <a:ext cx="2103432" cy="365125"/>
          </a:xfrm>
        </p:spPr>
        <p:txBody>
          <a:bodyPr/>
          <a:lstStyle/>
          <a:p>
            <a:fld id="{09BF27F9-1986-4E12-BC85-E6598B06D7AD}" type="datetime1">
              <a:rPr lang="en-US" smtClean="0"/>
              <a:t>12/15/2025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560632" y="6400801"/>
            <a:ext cx="238692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5030576" y="6400801"/>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666014" y="0"/>
            <a:ext cx="6525986" cy="6858000"/>
          </a:xfrm>
          <a:blipFill>
            <a:blip r:embed="rId2">
              <a:alphaModFix amt="7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69180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893A28-9D93-5E59-7AE5-C62D4A70F2D7}"/>
              </a:ext>
              <a:ext uri="{C183D7F6-B498-43B3-948B-1728B52AA6E4}">
                <adec:decorative xmlns:adec="http://schemas.microsoft.com/office/drawing/2017/decorative" val="1"/>
              </a:ext>
            </a:extLst>
          </p:cNvPr>
          <p:cNvSpPr/>
          <p:nvPr/>
        </p:nvSpPr>
        <p:spPr>
          <a:xfrm>
            <a:off x="5666012" y="0"/>
            <a:ext cx="6525988" cy="6858000"/>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198" y="457200"/>
            <a:ext cx="4702629" cy="967512"/>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57200" y="1596593"/>
            <a:ext cx="4702629" cy="4765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57200" y="6400800"/>
            <a:ext cx="1926771" cy="365125"/>
          </a:xfrm>
        </p:spPr>
        <p:txBody>
          <a:bodyPr/>
          <a:lstStyle/>
          <a:p>
            <a:fld id="{E47FC9F7-7102-4089-9AD9-CE2C2E265FF0}" type="datetime1">
              <a:rPr lang="en-US" smtClean="0"/>
              <a:t>12/15/2025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383971" y="6400800"/>
            <a:ext cx="2530929"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80215" y="6400800"/>
            <a:ext cx="529680" cy="365125"/>
          </a:xfrm>
        </p:spPr>
        <p:txBody>
          <a:bodyPr/>
          <a:lstStyle>
            <a:lvl1pPr>
              <a:defRPr>
                <a:solidFill>
                  <a:schemeClr val="tx1"/>
                </a:solidFill>
                <a:effectLst/>
              </a:defRPr>
            </a:lvl1pPr>
          </a:lstStyle>
          <a:p>
            <a:fld id="{CC057153-B650-4DEB-B370-79DDCFDCE934}" type="slidenum">
              <a:rPr lang="en-US" smtClean="0"/>
              <a:pPr/>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666014" y="0"/>
            <a:ext cx="6525985" cy="6858000"/>
          </a:xfrm>
          <a:blipFill>
            <a:blip r:embed="rId2">
              <a:alphaModFix amt="7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10182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1BF16A2-8C4A-C525-68AF-0E38D15F04E0}"/>
              </a:ext>
              <a:ext uri="{C183D7F6-B498-43B3-948B-1728B52AA6E4}">
                <adec:decorative xmlns:adec="http://schemas.microsoft.com/office/drawing/2017/decorative" val="1"/>
              </a:ext>
            </a:extLst>
          </p:cNvPr>
          <p:cNvSpPr/>
          <p:nvPr/>
        </p:nvSpPr>
        <p:spPr>
          <a:xfrm>
            <a:off x="0" y="0"/>
            <a:ext cx="7542724" cy="6858000"/>
          </a:xfrm>
          <a:prstGeom prst="rect">
            <a:avLst/>
          </a:prstGeom>
          <a:ln>
            <a:noFill/>
          </a:ln>
          <a:effectLst>
            <a:outerShdw blurRad="254000" dist="50800" dir="5400000" sx="96000" sy="96000" algn="t"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064062" y="457199"/>
            <a:ext cx="3617863" cy="1860331"/>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7542725" cy="6858000"/>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064061" y="2486370"/>
            <a:ext cx="3617863" cy="3857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064061" y="6397585"/>
            <a:ext cx="1070974" cy="365125"/>
          </a:xfrm>
        </p:spPr>
        <p:txBody>
          <a:bodyPr/>
          <a:lstStyle/>
          <a:p>
            <a:fld id="{880626D8-FAEA-4A7A-8E86-9292DD2FB9F3}" type="datetime1">
              <a:rPr lang="en-US" smtClean="0"/>
              <a:t>12/15/2025</a:t>
            </a:fld>
            <a:endParaRPr lang="en-US"/>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9135035" y="6397586"/>
            <a:ext cx="2546891"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70782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47FFA00-F19D-35C4-43F5-7774CF783AFE}"/>
              </a:ext>
              <a:ext uri="{C183D7F6-B498-43B3-948B-1728B52AA6E4}">
                <adec:decorative xmlns:adec="http://schemas.microsoft.com/office/drawing/2017/decorative" val="1"/>
              </a:ext>
            </a:extLst>
          </p:cNvPr>
          <p:cNvSpPr/>
          <p:nvPr/>
        </p:nvSpPr>
        <p:spPr>
          <a:xfrm>
            <a:off x="0" y="-2"/>
            <a:ext cx="12191999" cy="2028525"/>
          </a:xfrm>
          <a:prstGeom prst="rect">
            <a:avLst/>
          </a:prstGeom>
          <a:ln>
            <a:noFill/>
          </a:ln>
          <a:effectLst>
            <a:outerShdw blurRad="228600" dist="25400" dir="5400000" sx="94000" sy="94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Rectangle 3">
            <a:extLst>
              <a:ext uri="{FF2B5EF4-FFF2-40B4-BE49-F238E27FC236}">
                <a16:creationId xmlns:a16="http://schemas.microsoft.com/office/drawing/2014/main" id="{4A3749AB-C065-8805-5DB3-B2B6037D958D}"/>
              </a:ext>
              <a:ext uri="{C183D7F6-B498-43B3-948B-1728B52AA6E4}">
                <adec:decorative xmlns:adec="http://schemas.microsoft.com/office/drawing/2017/decorative" val="1"/>
              </a:ext>
            </a:extLst>
          </p:cNvPr>
          <p:cNvSpPr/>
          <p:nvPr/>
        </p:nvSpPr>
        <p:spPr>
          <a:xfrm>
            <a:off x="4761780" y="0"/>
            <a:ext cx="7430220" cy="6858000"/>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433551"/>
            <a:ext cx="3836126" cy="1434662"/>
          </a:xfrm>
        </p:spPr>
        <p:txBody>
          <a:bodyPr vert="horz" lIns="91440" tIns="45720" rIns="91440" bIns="45720" rtlCol="0" anchor="b">
            <a:normAutofit/>
          </a:bodyPr>
          <a:lstStyle>
            <a:lvl1pPr>
              <a:defRPr lang="en-US"/>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57200" y="2413678"/>
            <a:ext cx="3836126" cy="3892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57200" y="6398016"/>
            <a:ext cx="1505607" cy="365125"/>
          </a:xfrm>
        </p:spPr>
        <p:txBody>
          <a:bodyPr/>
          <a:lstStyle/>
          <a:p>
            <a:fld id="{E8B55424-EBC7-46E1-8859-6D5273AFBC59}" type="datetime1">
              <a:rPr lang="en-US" smtClean="0"/>
              <a:t>12/15/2025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962807" y="6398016"/>
            <a:ext cx="2204852"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160345" y="6398016"/>
            <a:ext cx="512380" cy="365125"/>
          </a:xfrm>
        </p:spPr>
        <p:txBody>
          <a:bodyPr/>
          <a:lstStyle>
            <a:lvl1pPr>
              <a:defRPr>
                <a:solidFill>
                  <a:schemeClr val="tx1"/>
                </a:solidFill>
                <a:effectLst/>
              </a:defRPr>
            </a:lvl1pPr>
          </a:lstStyle>
          <a:p>
            <a:fld id="{CC057153-B650-4DEB-B370-79DDCFDCE934}" type="slidenum">
              <a:rPr lang="en-US" smtClean="0"/>
              <a:pPr/>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761780" y="0"/>
            <a:ext cx="7430219" cy="6858000"/>
          </a:xfrm>
          <a:blipFill>
            <a:blip r:embed="rId2">
              <a:alphaModFix amt="7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2127189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E37833-A2C4-7FCB-8584-0EB3A49F1699}"/>
              </a:ext>
              <a:ext uri="{C183D7F6-B498-43B3-948B-1728B52AA6E4}">
                <adec:decorative xmlns:adec="http://schemas.microsoft.com/office/drawing/2017/decorative" val="1"/>
              </a:ext>
            </a:extLst>
          </p:cNvPr>
          <p:cNvSpPr/>
          <p:nvPr/>
        </p:nvSpPr>
        <p:spPr>
          <a:xfrm>
            <a:off x="0" y="0"/>
            <a:ext cx="7820774" cy="6858000"/>
          </a:xfrm>
          <a:prstGeom prst="rect">
            <a:avLst/>
          </a:prstGeom>
          <a:ln>
            <a:noFill/>
          </a:ln>
          <a:effectLst>
            <a:outerShdw blurRad="304800" dist="38100" dir="5400000" sx="97000" sy="97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3273552" cy="1942773"/>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820774" cy="6858000"/>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188858"/>
            <a:ext cx="3273552" cy="2864469"/>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397586"/>
            <a:ext cx="1003659" cy="365125"/>
          </a:xfrm>
        </p:spPr>
        <p:txBody>
          <a:bodyPr/>
          <a:lstStyle>
            <a:lvl1pPr>
              <a:defRPr>
                <a:solidFill>
                  <a:schemeClr val="tx1"/>
                </a:solidFill>
                <a:effectLst/>
              </a:defRPr>
            </a:lvl1pPr>
          </a:lstStyle>
          <a:p>
            <a:fld id="{687E338B-BF3D-4703-A59F-B3957392DDB6}" type="datetime1">
              <a:rPr lang="en-US" smtClean="0"/>
              <a:t>12/15/2025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9346761" y="6397586"/>
            <a:ext cx="2335165"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46734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B6CED154-A4D5-E707-22BD-0D80A9C97293}"/>
              </a:ext>
              <a:ext uri="{C183D7F6-B498-43B3-948B-1728B52AA6E4}">
                <adec:decorative xmlns:adec="http://schemas.microsoft.com/office/drawing/2017/decorative" val="1"/>
              </a:ext>
            </a:extLst>
          </p:cNvPr>
          <p:cNvSpPr/>
          <p:nvPr/>
        </p:nvSpPr>
        <p:spPr>
          <a:xfrm>
            <a:off x="0" y="1"/>
            <a:ext cx="12192000" cy="4635132"/>
          </a:xfrm>
          <a:prstGeom prst="rect">
            <a:avLst/>
          </a:prstGeom>
          <a:ln>
            <a:noFill/>
          </a:ln>
          <a:effectLst>
            <a:outerShdw blurRad="254000" dist="50800" dir="5400000" sx="97000" sy="97000" algn="t"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199" y="5012268"/>
            <a:ext cx="4028615" cy="1390330"/>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12192000" cy="4635132"/>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8A38637-30A6-46A1-905D-C43BFC64E403}" type="datetime1">
              <a:rPr lang="en-US" smtClean="0"/>
              <a:t>12/15/2025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0288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03EC21-D784-9EDB-F275-60428E050E28}"/>
              </a:ext>
              <a:ext uri="{C183D7F6-B498-43B3-948B-1728B52AA6E4}">
                <adec:decorative xmlns:adec="http://schemas.microsoft.com/office/drawing/2017/decorative" val="1"/>
              </a:ext>
            </a:extLst>
          </p:cNvPr>
          <p:cNvSpPr/>
          <p:nvPr/>
        </p:nvSpPr>
        <p:spPr>
          <a:xfrm>
            <a:off x="1" y="0"/>
            <a:ext cx="12191999" cy="4939393"/>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85AEA52D-0CD6-21E0-5777-2F16DC4C910A}"/>
              </a:ext>
              <a:ext uri="{C183D7F6-B498-43B3-948B-1728B52AA6E4}">
                <adec:decorative xmlns:adec="http://schemas.microsoft.com/office/drawing/2017/decorative" val="1"/>
              </a:ext>
            </a:extLst>
          </p:cNvPr>
          <p:cNvSpPr/>
          <p:nvPr/>
        </p:nvSpPr>
        <p:spPr>
          <a:xfrm>
            <a:off x="15767" y="0"/>
            <a:ext cx="6584949" cy="6858000"/>
          </a:xfrm>
          <a:prstGeom prst="rect">
            <a:avLst/>
          </a:prstGeom>
          <a:ln>
            <a:noFill/>
          </a:ln>
          <a:effectLst>
            <a:outerShdw blurRad="457200" dist="76200" sx="96000" sy="96000" algn="t"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555706"/>
            <a:ext cx="4361688" cy="4049084"/>
          </a:xfrm>
        </p:spPr>
        <p:txBody>
          <a:bodyPr vert="horz" lIns="91440" tIns="45720" rIns="91440" bIns="45720" rtlCol="0" anchor="t">
            <a:normAutofit/>
          </a:bodyPr>
          <a:lstStyle>
            <a:lvl1pPr>
              <a:defRPr lang="en-US" sz="48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6" y="5298623"/>
            <a:ext cx="4371463" cy="971015"/>
          </a:xfrm>
        </p:spPr>
        <p:txBody>
          <a:bodyPr vert="horz" lIns="91440" tIns="45720" rIns="91440" bIns="45720" rtlCol="0" anchor="ctr">
            <a:normAutofit/>
          </a:bodyPr>
          <a:lstStyle>
            <a:lvl1pPr marL="0" indent="0">
              <a:buNone/>
              <a:defRPr lang="en-US" sz="2000"/>
            </a:lvl1pPr>
          </a:lstStyle>
          <a:p>
            <a:pPr lvl="0"/>
            <a:r>
              <a:rPr lang="en-US"/>
              <a:t>Click to edit Master subtitle style</a:t>
            </a:r>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15766" y="0"/>
            <a:ext cx="6663325" cy="6858000"/>
          </a:xfrm>
          <a:blipFill dpi="0" rotWithShape="1">
            <a:blip r:embed="rId2">
              <a:alphaModFix amt="70000"/>
            </a:blip>
            <a:srcRect/>
            <a:stretch>
              <a:fillRect/>
            </a:stretch>
          </a:blipFill>
        </p:spPr>
        <p:txBody>
          <a:bodyPr/>
          <a:lstStyle>
            <a:lvl1pPr marL="0" indent="0">
              <a:buNone/>
              <a:defRPr/>
            </a:lvl1pPr>
          </a:lstStyle>
          <a:p>
            <a:r>
              <a:rPr lang="en-US" dirty="0"/>
              <a:t> </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397585"/>
            <a:ext cx="1707625" cy="365125"/>
          </a:xfrm>
        </p:spPr>
        <p:txBody>
          <a:bodyPr/>
          <a:lstStyle>
            <a:lvl1pPr>
              <a:defRPr>
                <a:solidFill>
                  <a:schemeClr val="tx1"/>
                </a:solidFill>
                <a:effectLst/>
              </a:defRPr>
            </a:lvl1pPr>
          </a:lstStyle>
          <a:p>
            <a:fld id="{29891205-2E48-438F-8E2D-D4AB8C3C065A}" type="datetime1">
              <a:rPr lang="en-US" smtClean="0"/>
              <a:t>12/15/2025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8875110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461C5781-4169-FC90-2551-F1D73FBC7AA7}"/>
              </a:ext>
              <a:ext uri="{C183D7F6-B498-43B3-948B-1728B52AA6E4}">
                <adec:decorative xmlns:adec="http://schemas.microsoft.com/office/drawing/2017/decorative" val="1"/>
              </a:ext>
            </a:extLst>
          </p:cNvPr>
          <p:cNvSpPr/>
          <p:nvPr/>
        </p:nvSpPr>
        <p:spPr>
          <a:xfrm>
            <a:off x="0" y="1"/>
            <a:ext cx="12192000" cy="3778270"/>
          </a:xfrm>
          <a:prstGeom prst="rect">
            <a:avLst/>
          </a:prstGeom>
          <a:ln>
            <a:noFill/>
          </a:ln>
          <a:effectLst>
            <a:outerShdw blurRad="228600" dist="50800" dir="5400000" sx="97000" sy="97000" algn="t"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4162318"/>
            <a:ext cx="2953618" cy="2060682"/>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158015"/>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25DBAE6-5400-4DF5-8C4B-BBB4EE1BC900}" type="datetime1">
              <a:rPr lang="en-US" smtClean="0"/>
              <a:t>12/15/2025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25919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82B848B-B9C7-8732-7DEB-4C1970F465A2}"/>
              </a:ext>
              <a:ext uri="{C183D7F6-B498-43B3-948B-1728B52AA6E4}">
                <adec:decorative xmlns:adec="http://schemas.microsoft.com/office/drawing/2017/decorative" val="1"/>
              </a:ext>
            </a:extLst>
          </p:cNvPr>
          <p:cNvSpPr/>
          <p:nvPr/>
        </p:nvSpPr>
        <p:spPr>
          <a:xfrm>
            <a:off x="0" y="-1"/>
            <a:ext cx="12191999" cy="1347109"/>
          </a:xfrm>
          <a:prstGeom prst="rect">
            <a:avLst/>
          </a:prstGeom>
          <a:ln>
            <a:noFill/>
          </a:ln>
          <a:effectLst>
            <a:outerShdw blurRad="228600" dist="25400" dir="5400000" sx="94000" sy="94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457200"/>
            <a:ext cx="11128248" cy="524577"/>
          </a:xfr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1347108"/>
            <a:ext cx="6831915" cy="5510891"/>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62494" y="1804308"/>
            <a:ext cx="4251960" cy="4425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62494" y="6397586"/>
            <a:ext cx="961699" cy="365125"/>
          </a:xfrm>
        </p:spPr>
        <p:txBody>
          <a:bodyPr/>
          <a:lstStyle/>
          <a:p>
            <a:fld id="{0A184987-775C-414E-A434-6A26397CAAA1}" type="datetime1">
              <a:rPr lang="en-US" smtClean="0"/>
              <a:t>12/15/2025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79767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2655112C-BE7C-E373-6111-176B47FC81A6}"/>
              </a:ext>
              <a:ext uri="{C183D7F6-B498-43B3-948B-1728B52AA6E4}">
                <adec:decorative xmlns:adec="http://schemas.microsoft.com/office/drawing/2017/decorative" val="1"/>
              </a:ext>
            </a:extLst>
          </p:cNvPr>
          <p:cNvSpPr/>
          <p:nvPr/>
        </p:nvSpPr>
        <p:spPr>
          <a:xfrm>
            <a:off x="0" y="0"/>
            <a:ext cx="5586984" cy="6858000"/>
          </a:xfrm>
          <a:prstGeom prst="rect">
            <a:avLst/>
          </a:prstGeom>
          <a:solidFill>
            <a:schemeClr val="bg1"/>
          </a:solidFill>
          <a:ln>
            <a:noFill/>
          </a:ln>
          <a:effectLst>
            <a:outerShdw blurRad="228600" dist="38100" dir="5400000" sx="94000" sy="94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199" y="457200"/>
            <a:ext cx="4482573" cy="1453896"/>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59502" y="2175642"/>
            <a:ext cx="4380271" cy="4124756"/>
          </a:xfrm>
          <a:blipFill>
            <a:blip r:embed="rId2">
              <a:alphaModFix amt="70000"/>
            </a:blip>
            <a:stretch>
              <a:fillRect/>
            </a:stretch>
          </a:blipFill>
        </p:spPr>
        <p:txBody>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FB7A35F-A8C8-4DA9-BE13-530FB142BCA4}" type="datetime1">
              <a:rPr lang="en-US" smtClean="0"/>
              <a:t>12/15/2025</a:t>
            </a:fld>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457201"/>
            <a:ext cx="5585925" cy="5875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97483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2655112C-BE7C-E373-6111-176B47FC81A6}"/>
              </a:ext>
              <a:ext uri="{C183D7F6-B498-43B3-948B-1728B52AA6E4}">
                <adec:decorative xmlns:adec="http://schemas.microsoft.com/office/drawing/2017/decorative" val="1"/>
              </a:ext>
            </a:extLst>
          </p:cNvPr>
          <p:cNvSpPr/>
          <p:nvPr/>
        </p:nvSpPr>
        <p:spPr>
          <a:xfrm>
            <a:off x="-1" y="0"/>
            <a:ext cx="5584207" cy="6858000"/>
          </a:xfrm>
          <a:prstGeom prst="rect">
            <a:avLst/>
          </a:prstGeom>
          <a:solidFill>
            <a:schemeClr val="bg1"/>
          </a:solidFill>
          <a:ln>
            <a:noFill/>
          </a:ln>
          <a:effectLst>
            <a:outerShdw blurRad="228600" dist="38100" dir="5400000" sx="94000" sy="94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457200"/>
            <a:ext cx="4380272" cy="1453896"/>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2175642"/>
            <a:ext cx="5584206" cy="4682358"/>
          </a:xfrm>
          <a:blipFill>
            <a:blip r:embed="rId2">
              <a:alphaModFix amt="7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457201"/>
            <a:ext cx="5585925" cy="5875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397586"/>
            <a:ext cx="2228193" cy="365125"/>
          </a:xfrm>
        </p:spPr>
        <p:txBody>
          <a:bodyPr/>
          <a:lstStyle/>
          <a:p>
            <a:fld id="{2E427443-1453-43D2-A6BE-3418A0D36CD6}" type="datetime1">
              <a:rPr lang="en-US" smtClean="0"/>
              <a:t>12/15/2025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29370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5809B3C-AC74-5DC3-09FA-57A871BE9AD3}"/>
              </a:ext>
              <a:ext uri="{C183D7F6-B498-43B3-948B-1728B52AA6E4}">
                <adec:decorative xmlns:adec="http://schemas.microsoft.com/office/drawing/2017/decorative" val="1"/>
              </a:ext>
            </a:extLst>
          </p:cNvPr>
          <p:cNvSpPr/>
          <p:nvPr/>
        </p:nvSpPr>
        <p:spPr>
          <a:xfrm>
            <a:off x="1" y="-1"/>
            <a:ext cx="4612921" cy="6858001"/>
          </a:xfrm>
          <a:prstGeom prst="rect">
            <a:avLst/>
          </a:prstGeom>
          <a:ln>
            <a:noFill/>
          </a:ln>
          <a:effectLst>
            <a:outerShdw blurRad="228600" dist="25400" dir="5400000" sx="94000" sy="94000" algn="t"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200" y="457200"/>
            <a:ext cx="3815079" cy="1453896"/>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59503" y="2295144"/>
            <a:ext cx="3515063" cy="4005253"/>
          </a:xfrm>
          <a:blipFill>
            <a:blip r:embed="rId2">
              <a:alphaModFix amt="70000"/>
            </a:blip>
            <a:stretch>
              <a:fillRect/>
            </a:stretch>
          </a:blipFill>
        </p:spPr>
        <p:txBody>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1EF4EFF-C2CF-47AD-8F36-4EE8C96E9290}" type="datetime1">
              <a:rPr lang="en-US" smtClean="0"/>
              <a:t>12/15/2025</a:t>
            </a:fld>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43500" y="457200"/>
            <a:ext cx="6434138"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73807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umber Lar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16C637-FAC3-7DF2-CC8F-FE7D220ADEB3}"/>
              </a:ext>
              <a:ext uri="{C183D7F6-B498-43B3-948B-1728B52AA6E4}">
                <adec:decorative xmlns:adec="http://schemas.microsoft.com/office/drawing/2017/decorative" val="1"/>
              </a:ext>
            </a:extLst>
          </p:cNvPr>
          <p:cNvSpPr/>
          <p:nvPr/>
        </p:nvSpPr>
        <p:spPr>
          <a:xfrm>
            <a:off x="1" y="0"/>
            <a:ext cx="8068234" cy="6858000"/>
          </a:xfrm>
          <a:prstGeom prst="rect">
            <a:avLst/>
          </a:prstGeom>
          <a:solidFill>
            <a:schemeClr val="bg1"/>
          </a:solidFill>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2" name="Title 1">
            <a:extLst>
              <a:ext uri="{FF2B5EF4-FFF2-40B4-BE49-F238E27FC236}">
                <a16:creationId xmlns:a16="http://schemas.microsoft.com/office/drawing/2014/main" id="{8F12B57A-5AF8-8EF0-32CC-A60A2FCCA442}"/>
              </a:ext>
            </a:extLst>
          </p:cNvPr>
          <p:cNvSpPr>
            <a:spLocks noGrp="1"/>
          </p:cNvSpPr>
          <p:nvPr>
            <p:ph type="title"/>
          </p:nvPr>
        </p:nvSpPr>
        <p:spPr>
          <a:xfrm>
            <a:off x="8513064" y="1490472"/>
            <a:ext cx="3191256" cy="3886200"/>
          </a:xfrm>
        </p:spPr>
        <p:txBody>
          <a:bodyPr anchor="ctr">
            <a:normAutofit/>
          </a:bodyPr>
          <a:lstStyle>
            <a:lvl1pPr>
              <a:lnSpc>
                <a:spcPct val="110000"/>
              </a:lnSpc>
              <a:defRPr sz="28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EC150EA-B3AC-0583-FF59-664CCE07E947}"/>
              </a:ext>
            </a:extLst>
          </p:cNvPr>
          <p:cNvSpPr>
            <a:spLocks noGrp="1"/>
          </p:cNvSpPr>
          <p:nvPr>
            <p:ph sz="quarter" idx="13" hasCustomPrompt="1"/>
          </p:nvPr>
        </p:nvSpPr>
        <p:spPr>
          <a:xfrm>
            <a:off x="457200" y="1078992"/>
            <a:ext cx="7068312" cy="4709160"/>
          </a:xfrm>
        </p:spPr>
        <p:txBody>
          <a:bodyPr anchor="ctr">
            <a:normAutofit/>
          </a:bodyPr>
          <a:lstStyle>
            <a:lvl1pPr marL="0" indent="0" algn="ctr">
              <a:lnSpc>
                <a:spcPct val="90000"/>
              </a:lnSpc>
              <a:buNone/>
              <a:defRPr sz="22500">
                <a:solidFill>
                  <a:schemeClr val="accent1"/>
                </a:solidFill>
              </a:defRPr>
            </a:lvl1pPr>
          </a:lstStyle>
          <a:p>
            <a:pPr lvl="0"/>
            <a:r>
              <a:rPr lang="en-US" dirty="0"/>
              <a:t>##%</a:t>
            </a:r>
          </a:p>
        </p:txBody>
      </p:sp>
      <p:sp>
        <p:nvSpPr>
          <p:cNvPr id="3" name="Date Placeholder 2">
            <a:extLst>
              <a:ext uri="{FF2B5EF4-FFF2-40B4-BE49-F238E27FC236}">
                <a16:creationId xmlns:a16="http://schemas.microsoft.com/office/drawing/2014/main" id="{14E54E3B-6896-DB25-3CE5-508BA2AF4BCB}"/>
              </a:ext>
            </a:extLst>
          </p:cNvPr>
          <p:cNvSpPr>
            <a:spLocks noGrp="1"/>
          </p:cNvSpPr>
          <p:nvPr>
            <p:ph type="dt" sz="half" idx="10"/>
          </p:nvPr>
        </p:nvSpPr>
        <p:spPr/>
        <p:txBody>
          <a:bodyPr/>
          <a:lstStyle/>
          <a:p>
            <a:fld id="{4F8A6790-75BA-414B-8318-2A9AAE2CCA04}" type="datetime1">
              <a:rPr lang="en-US" smtClean="0"/>
              <a:t>12/15/2025</a:t>
            </a:fld>
            <a:endParaRPr lang="en-US"/>
          </a:p>
        </p:txBody>
      </p:sp>
      <p:sp>
        <p:nvSpPr>
          <p:cNvPr id="4" name="Footer Placeholder 3">
            <a:extLst>
              <a:ext uri="{FF2B5EF4-FFF2-40B4-BE49-F238E27FC236}">
                <a16:creationId xmlns:a16="http://schemas.microsoft.com/office/drawing/2014/main" id="{945F8CBA-49FB-D90D-DFD0-9B5213A6557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429D571-ECED-7C02-93F2-7A94DE270319}"/>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7803002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umber Large 2">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840E309F-AAB7-BC84-BA3D-1B758FB35CCC}"/>
              </a:ext>
              <a:ext uri="{C183D7F6-B498-43B3-948B-1728B52AA6E4}">
                <adec:decorative xmlns:adec="http://schemas.microsoft.com/office/drawing/2017/decorative" val="1"/>
              </a:ext>
            </a:extLst>
          </p:cNvPr>
          <p:cNvSpPr/>
          <p:nvPr/>
        </p:nvSpPr>
        <p:spPr>
          <a:xfrm>
            <a:off x="1" y="0"/>
            <a:ext cx="12191999" cy="4939393"/>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12B57A-5AF8-8EF0-32CC-A60A2FCCA442}"/>
              </a:ext>
            </a:extLst>
          </p:cNvPr>
          <p:cNvSpPr>
            <a:spLocks noGrp="1"/>
          </p:cNvSpPr>
          <p:nvPr>
            <p:ph type="title"/>
          </p:nvPr>
        </p:nvSpPr>
        <p:spPr>
          <a:xfrm>
            <a:off x="1225296" y="5202936"/>
            <a:ext cx="9738360" cy="1152144"/>
          </a:xfrm>
        </p:spPr>
        <p:txBody>
          <a:bodyPr anchor="ctr">
            <a:normAutofit/>
          </a:bodyPr>
          <a:lstStyle>
            <a:lvl1pPr algn="ctr">
              <a:lnSpc>
                <a:spcPct val="110000"/>
              </a:lnSpc>
              <a:defRPr sz="28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EC150EA-B3AC-0583-FF59-664CCE07E947}"/>
              </a:ext>
            </a:extLst>
          </p:cNvPr>
          <p:cNvSpPr>
            <a:spLocks noGrp="1"/>
          </p:cNvSpPr>
          <p:nvPr>
            <p:ph sz="quarter" idx="13" hasCustomPrompt="1"/>
          </p:nvPr>
        </p:nvSpPr>
        <p:spPr>
          <a:xfrm>
            <a:off x="822960" y="676656"/>
            <a:ext cx="10543032" cy="3675888"/>
          </a:xfrm>
        </p:spPr>
        <p:txBody>
          <a:bodyPr anchor="b">
            <a:normAutofit/>
          </a:bodyPr>
          <a:lstStyle>
            <a:lvl1pPr marL="0" indent="0" algn="ctr">
              <a:lnSpc>
                <a:spcPct val="90000"/>
              </a:lnSpc>
              <a:buNone/>
              <a:defRPr sz="23200">
                <a:solidFill>
                  <a:schemeClr val="accent1"/>
                </a:solidFill>
              </a:defRPr>
            </a:lvl1pPr>
          </a:lstStyle>
          <a:p>
            <a:pPr lvl="0"/>
            <a:r>
              <a:rPr lang="en-US" dirty="0"/>
              <a:t>##%</a:t>
            </a:r>
          </a:p>
        </p:txBody>
      </p:sp>
      <p:sp>
        <p:nvSpPr>
          <p:cNvPr id="3" name="Date Placeholder 2">
            <a:extLst>
              <a:ext uri="{FF2B5EF4-FFF2-40B4-BE49-F238E27FC236}">
                <a16:creationId xmlns:a16="http://schemas.microsoft.com/office/drawing/2014/main" id="{14E54E3B-6896-DB25-3CE5-508BA2AF4BCB}"/>
              </a:ext>
            </a:extLst>
          </p:cNvPr>
          <p:cNvSpPr>
            <a:spLocks noGrp="1"/>
          </p:cNvSpPr>
          <p:nvPr>
            <p:ph type="dt" sz="half" idx="10"/>
          </p:nvPr>
        </p:nvSpPr>
        <p:spPr/>
        <p:txBody>
          <a:bodyPr/>
          <a:lstStyle/>
          <a:p>
            <a:fld id="{A7207974-E5D4-4A20-A93A-AE6E2A45EC40}" type="datetime1">
              <a:rPr lang="en-US" smtClean="0"/>
              <a:t>12/15/2025</a:t>
            </a:fld>
            <a:endParaRPr lang="en-US"/>
          </a:p>
        </p:txBody>
      </p:sp>
      <p:sp>
        <p:nvSpPr>
          <p:cNvPr id="4" name="Footer Placeholder 3">
            <a:extLst>
              <a:ext uri="{FF2B5EF4-FFF2-40B4-BE49-F238E27FC236}">
                <a16:creationId xmlns:a16="http://schemas.microsoft.com/office/drawing/2014/main" id="{945F8CBA-49FB-D90D-DFD0-9B5213A6557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429D571-ECED-7C02-93F2-7A94DE270319}"/>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909522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Number Larg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DFEE4E-D15F-E3E3-4D23-B7EF7744FFDB}"/>
              </a:ext>
            </a:extLst>
          </p:cNvPr>
          <p:cNvSpPr/>
          <p:nvPr/>
        </p:nvSpPr>
        <p:spPr>
          <a:xfrm>
            <a:off x="0" y="4939392"/>
            <a:ext cx="12192000" cy="1918607"/>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12B57A-5AF8-8EF0-32CC-A60A2FCCA442}"/>
              </a:ext>
            </a:extLst>
          </p:cNvPr>
          <p:cNvSpPr>
            <a:spLocks noGrp="1"/>
          </p:cNvSpPr>
          <p:nvPr>
            <p:ph type="title"/>
          </p:nvPr>
        </p:nvSpPr>
        <p:spPr>
          <a:xfrm>
            <a:off x="1225296" y="5321808"/>
            <a:ext cx="9738360" cy="1152144"/>
          </a:xfrm>
        </p:spPr>
        <p:txBody>
          <a:bodyPr anchor="ctr">
            <a:normAutofit/>
          </a:bodyPr>
          <a:lstStyle>
            <a:lvl1pPr algn="ctr">
              <a:lnSpc>
                <a:spcPct val="110000"/>
              </a:lnSpc>
              <a:defRPr sz="2800">
                <a:solidFill>
                  <a:schemeClr val="bg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EC150EA-B3AC-0583-FF59-664CCE07E947}"/>
              </a:ext>
            </a:extLst>
          </p:cNvPr>
          <p:cNvSpPr>
            <a:spLocks noGrp="1"/>
          </p:cNvSpPr>
          <p:nvPr>
            <p:ph sz="quarter" idx="13" hasCustomPrompt="1"/>
          </p:nvPr>
        </p:nvSpPr>
        <p:spPr>
          <a:xfrm>
            <a:off x="822960" y="676656"/>
            <a:ext cx="10543032" cy="3675888"/>
          </a:xfrm>
        </p:spPr>
        <p:txBody>
          <a:bodyPr anchor="b">
            <a:normAutofit/>
          </a:bodyPr>
          <a:lstStyle>
            <a:lvl1pPr marL="0" indent="0" algn="ctr">
              <a:lnSpc>
                <a:spcPct val="90000"/>
              </a:lnSpc>
              <a:buNone/>
              <a:defRPr sz="23200">
                <a:solidFill>
                  <a:schemeClr val="tx2"/>
                </a:solidFill>
              </a:defRPr>
            </a:lvl1pPr>
          </a:lstStyle>
          <a:p>
            <a:pPr lvl="0"/>
            <a:r>
              <a:rPr lang="en-US" dirty="0"/>
              <a:t>##%</a:t>
            </a:r>
          </a:p>
        </p:txBody>
      </p:sp>
      <p:sp>
        <p:nvSpPr>
          <p:cNvPr id="3" name="Date Placeholder 2">
            <a:extLst>
              <a:ext uri="{FF2B5EF4-FFF2-40B4-BE49-F238E27FC236}">
                <a16:creationId xmlns:a16="http://schemas.microsoft.com/office/drawing/2014/main" id="{14E54E3B-6896-DB25-3CE5-508BA2AF4BCB}"/>
              </a:ext>
            </a:extLst>
          </p:cNvPr>
          <p:cNvSpPr>
            <a:spLocks noGrp="1"/>
          </p:cNvSpPr>
          <p:nvPr>
            <p:ph type="dt" sz="half" idx="10"/>
          </p:nvPr>
        </p:nvSpPr>
        <p:spPr/>
        <p:txBody>
          <a:bodyPr/>
          <a:lstStyle>
            <a:lvl1pPr>
              <a:defRPr>
                <a:solidFill>
                  <a:schemeClr val="bg1"/>
                </a:solidFill>
              </a:defRPr>
            </a:lvl1pPr>
          </a:lstStyle>
          <a:p>
            <a:fld id="{48B62F48-34F7-4906-AB1E-DB67FF6A62C8}" type="datetime1">
              <a:rPr lang="en-US" smtClean="0"/>
              <a:t>12/15/2025</a:t>
            </a:fld>
            <a:endParaRPr lang="en-US"/>
          </a:p>
        </p:txBody>
      </p:sp>
      <p:sp>
        <p:nvSpPr>
          <p:cNvPr id="4" name="Footer Placeholder 3">
            <a:extLst>
              <a:ext uri="{FF2B5EF4-FFF2-40B4-BE49-F238E27FC236}">
                <a16:creationId xmlns:a16="http://schemas.microsoft.com/office/drawing/2014/main" id="{945F8CBA-49FB-D90D-DFD0-9B5213A65574}"/>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5" name="Slide Number Placeholder 4">
            <a:extLst>
              <a:ext uri="{FF2B5EF4-FFF2-40B4-BE49-F238E27FC236}">
                <a16:creationId xmlns:a16="http://schemas.microsoft.com/office/drawing/2014/main" id="{1429D571-ECED-7C02-93F2-7A94DE270319}"/>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769099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9864DF-9848-D6C8-9258-3A5CE47778FD}"/>
              </a:ext>
              <a:ext uri="{C183D7F6-B498-43B3-948B-1728B52AA6E4}">
                <adec:decorative xmlns:adec="http://schemas.microsoft.com/office/drawing/2017/decorative" val="1"/>
              </a:ext>
            </a:extLst>
          </p:cNvPr>
          <p:cNvSpPr/>
          <p:nvPr/>
        </p:nvSpPr>
        <p:spPr>
          <a:xfrm>
            <a:off x="-18907" y="0"/>
            <a:ext cx="9039922" cy="6858000"/>
          </a:xfrm>
          <a:prstGeom prst="rect">
            <a:avLst/>
          </a:prstGeom>
          <a:solidFill>
            <a:schemeClr val="bg1"/>
          </a:solidFill>
          <a:ln>
            <a:noFill/>
          </a:ln>
          <a:effectLst>
            <a:outerShdw blurRad="368300" dist="63500" dir="5400000" sx="97000" sy="97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2"/>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57200" y="417786"/>
            <a:ext cx="7811814" cy="5478517"/>
          </a:xfrm>
        </p:spPr>
        <p:txBody>
          <a:bodyPr anchor="t">
            <a:normAutofit/>
          </a:bodyPr>
          <a:lstStyle>
            <a:lvl1pPr marL="0" indent="0">
              <a:lnSpc>
                <a:spcPct val="100000"/>
              </a:lnSpc>
              <a:buNone/>
              <a:defRPr sz="5400" b="0">
                <a:solidFill>
                  <a:schemeClr val="tx2"/>
                </a:solidFill>
              </a:defRPr>
            </a:lvl1pPr>
            <a:lvl2pPr marL="228600" indent="0">
              <a:lnSpc>
                <a:spcPct val="100000"/>
              </a:lnSpc>
              <a:buNone/>
              <a:defRPr sz="4800" b="0">
                <a:solidFill>
                  <a:schemeClr val="tx2"/>
                </a:solidFill>
              </a:defRPr>
            </a:lvl2pPr>
            <a:lvl3pPr marL="457200" indent="0">
              <a:lnSpc>
                <a:spcPct val="100000"/>
              </a:lnSpc>
              <a:buNone/>
              <a:defRPr sz="4400" b="0">
                <a:solidFill>
                  <a:schemeClr val="tx2"/>
                </a:solidFill>
              </a:defRPr>
            </a:lvl3pPr>
            <a:lvl4pPr marL="685800" indent="0">
              <a:lnSpc>
                <a:spcPct val="100000"/>
              </a:lnSpc>
              <a:buNone/>
              <a:defRPr sz="4000" b="0">
                <a:solidFill>
                  <a:schemeClr val="tx2"/>
                </a:solidFill>
              </a:defRPr>
            </a:lvl4pPr>
            <a:lvl5pPr marL="914400" indent="0">
              <a:lnSpc>
                <a:spcPct val="100000"/>
              </a:lnSpc>
              <a:buNone/>
              <a:defRPr sz="3600" b="0">
                <a:solidFill>
                  <a:schemeClr val="tx2"/>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2"/>
                </a:solidFill>
              </a:defRPr>
            </a:lvl1pPr>
          </a:lstStyle>
          <a:p>
            <a:fld id="{B60EF676-3A05-40A6-B180-72322A5ACAD8}" type="datetime1">
              <a:rPr lang="en-US" smtClean="0"/>
              <a:t>12/15/2025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451060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57199" y="1929384"/>
            <a:ext cx="8421625" cy="4142232"/>
          </a:xfrm>
        </p:spPr>
        <p:txBody>
          <a:bodyPr anchor="b">
            <a:normAutofit/>
          </a:bodyPr>
          <a:lstStyle>
            <a:lvl1pPr marL="0" indent="0">
              <a:lnSpc>
                <a:spcPct val="100000"/>
              </a:lnSpc>
              <a:buNone/>
              <a:defRPr sz="5000" b="1">
                <a:solidFill>
                  <a:schemeClr val="accent1"/>
                </a:solidFill>
              </a:defRPr>
            </a:lvl1pPr>
            <a:lvl2pPr marL="228600" indent="0">
              <a:lnSpc>
                <a:spcPct val="100000"/>
              </a:lnSpc>
              <a:buNone/>
              <a:defRPr sz="4400" b="1">
                <a:solidFill>
                  <a:schemeClr val="accent1"/>
                </a:solidFill>
              </a:defRPr>
            </a:lvl2pPr>
            <a:lvl3pPr marL="457200" indent="0">
              <a:lnSpc>
                <a:spcPct val="100000"/>
              </a:lnSpc>
              <a:buNone/>
              <a:defRPr sz="4000" b="1">
                <a:solidFill>
                  <a:schemeClr val="accent1"/>
                </a:solidFill>
              </a:defRPr>
            </a:lvl3pPr>
            <a:lvl4pPr marL="685800" indent="0">
              <a:lnSpc>
                <a:spcPct val="100000"/>
              </a:lnSpc>
              <a:buNone/>
              <a:defRPr sz="3600" b="1">
                <a:solidFill>
                  <a:schemeClr val="accent1"/>
                </a:solidFill>
              </a:defRPr>
            </a:lvl4pPr>
            <a:lvl5pPr marL="914400" indent="0">
              <a:lnSpc>
                <a:spcPct val="100000"/>
              </a:lnSpc>
              <a:buNone/>
              <a:defRPr sz="3200" b="1">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B90933F6-6BEC-43B7-8100-A475DA47F46D}" type="datetime1">
              <a:rPr lang="en-US" smtClean="0"/>
              <a:t>12/15/2025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77518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49B523C6-1C5C-6DE8-4A3F-21360DF86013}"/>
              </a:ext>
              <a:ext uri="{C183D7F6-B498-43B3-948B-1728B52AA6E4}">
                <adec:decorative xmlns:adec="http://schemas.microsoft.com/office/drawing/2017/decorative" val="1"/>
              </a:ext>
            </a:extLst>
          </p:cNvPr>
          <p:cNvSpPr/>
          <p:nvPr/>
        </p:nvSpPr>
        <p:spPr>
          <a:xfrm>
            <a:off x="2" y="0"/>
            <a:ext cx="5059528" cy="4939393"/>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57200" y="457200"/>
            <a:ext cx="4025153" cy="3739896"/>
          </a:xfrm>
        </p:spPr>
        <p:txBody>
          <a:bodyPr vert="horz" lIns="91440" tIns="45720" rIns="91440" bIns="45720" rtlCol="0" anchor="t">
            <a:normAutofit/>
          </a:bodyPr>
          <a:lstStyle>
            <a:lvl1pPr>
              <a:defRPr lang="en-US" sz="44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57200" y="5332780"/>
            <a:ext cx="4025153" cy="1016813"/>
          </a:xfrm>
        </p:spPr>
        <p:txBody>
          <a:bodyPr vert="horz" lIns="91440" tIns="45720" rIns="91440" bIns="45720" rtlCol="0" anchor="ctr">
            <a:normAutofit/>
          </a:bodyPr>
          <a:lstStyle>
            <a:lvl1pPr marL="0" indent="0">
              <a:buNone/>
              <a:defRPr lang="en-US" sz="2000" dirty="0"/>
            </a:lvl1pPr>
          </a:lstStyle>
          <a:p>
            <a:pPr lvl="0"/>
            <a:r>
              <a:rPr lang="en-US"/>
              <a:t>Click to edit Master subtitle style</a:t>
            </a:r>
            <a:endParaRPr lang="en-US" dirty="0"/>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457200" y="6396802"/>
            <a:ext cx="1631737" cy="365125"/>
          </a:xfrm>
        </p:spPr>
        <p:txBody>
          <a:bodyPr/>
          <a:lstStyle/>
          <a:p>
            <a:fld id="{D5F03827-1D21-4134-AE54-D5524D64DCEC}" type="datetime1">
              <a:rPr lang="en-US" smtClean="0"/>
              <a:t>12/15/2025</a:t>
            </a:fld>
            <a:endParaRPr lang="en-US"/>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1963428" y="6396802"/>
            <a:ext cx="2540857"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519970" y="6396802"/>
            <a:ext cx="539560" cy="365125"/>
          </a:xfrm>
        </p:spPr>
        <p:txBody>
          <a:bodyPr/>
          <a:lstStyle/>
          <a:p>
            <a:fld id="{CC057153-B650-4DEB-B370-79DDCFDCE934}" type="slidenum">
              <a:rPr lang="en-US" smtClean="0"/>
              <a:t>‹#›</a:t>
            </a:fld>
            <a:endParaRPr lang="en-US"/>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029201" y="0"/>
            <a:ext cx="7162800" cy="6858000"/>
          </a:xfrm>
          <a:blipFill dpi="0" rotWithShape="1">
            <a:blip r:embed="rId2">
              <a:alphaModFix amt="70000"/>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251206727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tatement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bg2"/>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57199" y="1929384"/>
            <a:ext cx="8421625" cy="4142232"/>
          </a:xfrm>
        </p:spPr>
        <p:txBody>
          <a:bodyPr anchor="b">
            <a:normAutofit/>
          </a:bodyPr>
          <a:lstStyle>
            <a:lvl1pPr marL="0" indent="0">
              <a:lnSpc>
                <a:spcPct val="100000"/>
              </a:lnSpc>
              <a:buNone/>
              <a:defRPr sz="5000" b="1">
                <a:solidFill>
                  <a:schemeClr val="tx1"/>
                </a:solidFill>
              </a:defRPr>
            </a:lvl1pPr>
            <a:lvl2pPr marL="228600" indent="0">
              <a:lnSpc>
                <a:spcPct val="100000"/>
              </a:lnSpc>
              <a:buNone/>
              <a:defRPr sz="4400" b="1">
                <a:solidFill>
                  <a:schemeClr val="tx1"/>
                </a:solidFill>
              </a:defRPr>
            </a:lvl2pPr>
            <a:lvl3pPr marL="457200" indent="0">
              <a:lnSpc>
                <a:spcPct val="100000"/>
              </a:lnSpc>
              <a:buNone/>
              <a:defRPr sz="4000" b="1">
                <a:solidFill>
                  <a:schemeClr val="tx1"/>
                </a:solidFill>
              </a:defRPr>
            </a:lvl3pPr>
            <a:lvl4pPr marL="685800" indent="0">
              <a:lnSpc>
                <a:spcPct val="100000"/>
              </a:lnSpc>
              <a:buNone/>
              <a:defRPr sz="3600" b="1">
                <a:solidFill>
                  <a:schemeClr val="tx1"/>
                </a:solidFill>
              </a:defRPr>
            </a:lvl4pPr>
            <a:lvl5pPr marL="914400" indent="0">
              <a:lnSpc>
                <a:spcPct val="100000"/>
              </a:lnSpc>
              <a:buNone/>
              <a:defRPr sz="3200" b="1">
                <a:solidFill>
                  <a:schemeClr val="tx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AE38DC96-A184-437F-B9D7-7C48236B62EE}" type="datetime1">
              <a:rPr lang="en-US" smtClean="0"/>
              <a:t>12/15/2025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826402652"/>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8044ED-5E9D-7194-BECA-3B3CCEF31AFB}"/>
              </a:ext>
              <a:ext uri="{C183D7F6-B498-43B3-948B-1728B52AA6E4}">
                <adec:decorative xmlns:adec="http://schemas.microsoft.com/office/drawing/2017/decorative" val="1"/>
              </a:ext>
            </a:extLst>
          </p:cNvPr>
          <p:cNvSpPr/>
          <p:nvPr/>
        </p:nvSpPr>
        <p:spPr>
          <a:xfrm>
            <a:off x="1" y="0"/>
            <a:ext cx="12191999" cy="4939393"/>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DC66A-C0BD-2A7E-C00B-2DB0DFCFA704}"/>
              </a:ext>
            </a:extLst>
          </p:cNvPr>
          <p:cNvSpPr>
            <a:spLocks noGrp="1"/>
          </p:cNvSpPr>
          <p:nvPr>
            <p:ph type="title" hasCustomPrompt="1"/>
          </p:nvPr>
        </p:nvSpPr>
        <p:spPr>
          <a:xfrm>
            <a:off x="1518799" y="5592286"/>
            <a:ext cx="9288461" cy="612820"/>
          </a:xfrm>
        </p:spPr>
        <p:txBody>
          <a:bodyPr anchor="ctr">
            <a:normAutofit/>
          </a:bodyPr>
          <a:lstStyle>
            <a:lvl1pPr>
              <a:lnSpc>
                <a:spcPct val="120000"/>
              </a:lnSpc>
              <a:defRPr sz="2200"/>
            </a:lvl1pPr>
          </a:lstStyle>
          <a:p>
            <a:r>
              <a:rPr lang="en-US" dirty="0"/>
              <a:t>Quote Author</a:t>
            </a:r>
          </a:p>
        </p:txBody>
      </p:sp>
      <p:sp>
        <p:nvSpPr>
          <p:cNvPr id="6" name="Content Placeholder 5">
            <a:extLst>
              <a:ext uri="{FF2B5EF4-FFF2-40B4-BE49-F238E27FC236}">
                <a16:creationId xmlns:a16="http://schemas.microsoft.com/office/drawing/2014/main" id="{D0E101DD-071D-875F-2EFE-1B5F7F94E90B}"/>
              </a:ext>
            </a:extLst>
          </p:cNvPr>
          <p:cNvSpPr>
            <a:spLocks noGrp="1"/>
          </p:cNvSpPr>
          <p:nvPr>
            <p:ph sz="quarter" idx="13" hasCustomPrompt="1"/>
          </p:nvPr>
        </p:nvSpPr>
        <p:spPr>
          <a:xfrm>
            <a:off x="1334073" y="706213"/>
            <a:ext cx="9473188" cy="3526970"/>
          </a:xfrm>
        </p:spPr>
        <p:txBody>
          <a:bodyPr anchor="ctr">
            <a:normAutofit/>
          </a:bodyPr>
          <a:lstStyle>
            <a:lvl1pPr marL="173736" indent="-173736">
              <a:lnSpc>
                <a:spcPct val="100000"/>
              </a:lnSpc>
              <a:buNone/>
              <a:defRPr sz="5400">
                <a:solidFill>
                  <a:schemeClr val="accent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Quote</a:t>
            </a:r>
          </a:p>
        </p:txBody>
      </p:sp>
      <p:sp>
        <p:nvSpPr>
          <p:cNvPr id="3" name="Date Placeholder 2">
            <a:extLst>
              <a:ext uri="{FF2B5EF4-FFF2-40B4-BE49-F238E27FC236}">
                <a16:creationId xmlns:a16="http://schemas.microsoft.com/office/drawing/2014/main" id="{56EC3402-09CE-02D1-1430-5F8B461337BA}"/>
              </a:ext>
            </a:extLst>
          </p:cNvPr>
          <p:cNvSpPr>
            <a:spLocks noGrp="1"/>
          </p:cNvSpPr>
          <p:nvPr>
            <p:ph type="dt" sz="half" idx="10"/>
          </p:nvPr>
        </p:nvSpPr>
        <p:spPr/>
        <p:txBody>
          <a:bodyPr/>
          <a:lstStyle/>
          <a:p>
            <a:fld id="{F56E31BB-E6D8-4FC3-85ED-2E82AF5557ED}" type="datetime1">
              <a:rPr lang="en-US" smtClean="0"/>
              <a:t>12/15/2025</a:t>
            </a:fld>
            <a:endParaRPr lang="en-US"/>
          </a:p>
        </p:txBody>
      </p:sp>
      <p:sp>
        <p:nvSpPr>
          <p:cNvPr id="4" name="Footer Placeholder 3">
            <a:extLst>
              <a:ext uri="{FF2B5EF4-FFF2-40B4-BE49-F238E27FC236}">
                <a16:creationId xmlns:a16="http://schemas.microsoft.com/office/drawing/2014/main" id="{50A1E84E-4052-C573-9A98-749E34E1025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52975E38-B7A2-CB8F-C4CD-E2DC374D404B}"/>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195873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8044ED-5E9D-7194-BECA-3B3CCEF31AFB}"/>
              </a:ext>
              <a:ext uri="{C183D7F6-B498-43B3-948B-1728B52AA6E4}">
                <adec:decorative xmlns:adec="http://schemas.microsoft.com/office/drawing/2017/decorative" val="1"/>
              </a:ext>
            </a:extLst>
          </p:cNvPr>
          <p:cNvSpPr/>
          <p:nvPr/>
        </p:nvSpPr>
        <p:spPr>
          <a:xfrm>
            <a:off x="1" y="0"/>
            <a:ext cx="12191999" cy="4939393"/>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DC66A-C0BD-2A7E-C00B-2DB0DFCFA704}"/>
              </a:ext>
            </a:extLst>
          </p:cNvPr>
          <p:cNvSpPr>
            <a:spLocks noGrp="1"/>
          </p:cNvSpPr>
          <p:nvPr>
            <p:ph type="title" hasCustomPrompt="1"/>
          </p:nvPr>
        </p:nvSpPr>
        <p:spPr>
          <a:xfrm>
            <a:off x="603504" y="5522976"/>
            <a:ext cx="8970264" cy="758952"/>
          </a:xfrm>
        </p:spPr>
        <p:txBody>
          <a:bodyPr anchor="ctr">
            <a:normAutofit/>
          </a:bodyPr>
          <a:lstStyle>
            <a:lvl1pPr>
              <a:lnSpc>
                <a:spcPct val="120000"/>
              </a:lnSpc>
              <a:defRPr sz="2200" b="1">
                <a:solidFill>
                  <a:schemeClr val="accent1"/>
                </a:solidFill>
              </a:defRPr>
            </a:lvl1pPr>
          </a:lstStyle>
          <a:p>
            <a:r>
              <a:rPr lang="en-US" dirty="0"/>
              <a:t>Quote Author</a:t>
            </a:r>
          </a:p>
        </p:txBody>
      </p:sp>
      <p:sp>
        <p:nvSpPr>
          <p:cNvPr id="6" name="Content Placeholder 5">
            <a:extLst>
              <a:ext uri="{FF2B5EF4-FFF2-40B4-BE49-F238E27FC236}">
                <a16:creationId xmlns:a16="http://schemas.microsoft.com/office/drawing/2014/main" id="{D0E101DD-071D-875F-2EFE-1B5F7F94E90B}"/>
              </a:ext>
            </a:extLst>
          </p:cNvPr>
          <p:cNvSpPr>
            <a:spLocks noGrp="1"/>
          </p:cNvSpPr>
          <p:nvPr>
            <p:ph sz="quarter" idx="13" hasCustomPrompt="1"/>
          </p:nvPr>
        </p:nvSpPr>
        <p:spPr>
          <a:xfrm>
            <a:off x="457200" y="493776"/>
            <a:ext cx="9116568" cy="3785616"/>
          </a:xfrm>
        </p:spPr>
        <p:txBody>
          <a:bodyPr anchor="t">
            <a:normAutofit/>
          </a:bodyPr>
          <a:lstStyle>
            <a:lvl1pPr marL="173736" indent="-173736">
              <a:lnSpc>
                <a:spcPct val="100000"/>
              </a:lnSpc>
              <a:buNone/>
              <a:defRPr sz="4400">
                <a:solidFill>
                  <a:schemeClr val="tx2"/>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Quote</a:t>
            </a:r>
          </a:p>
        </p:txBody>
      </p:sp>
      <p:sp>
        <p:nvSpPr>
          <p:cNvPr id="3" name="Date Placeholder 2">
            <a:extLst>
              <a:ext uri="{FF2B5EF4-FFF2-40B4-BE49-F238E27FC236}">
                <a16:creationId xmlns:a16="http://schemas.microsoft.com/office/drawing/2014/main" id="{56EC3402-09CE-02D1-1430-5F8B461337BA}"/>
              </a:ext>
            </a:extLst>
          </p:cNvPr>
          <p:cNvSpPr>
            <a:spLocks noGrp="1"/>
          </p:cNvSpPr>
          <p:nvPr>
            <p:ph type="dt" sz="half" idx="10"/>
          </p:nvPr>
        </p:nvSpPr>
        <p:spPr/>
        <p:txBody>
          <a:bodyPr/>
          <a:lstStyle/>
          <a:p>
            <a:fld id="{E1D0B44A-3E31-40DB-9C1C-EA37B8CF3D29}" type="datetime1">
              <a:rPr lang="en-US" smtClean="0"/>
              <a:t>12/15/2025</a:t>
            </a:fld>
            <a:endParaRPr lang="en-US"/>
          </a:p>
        </p:txBody>
      </p:sp>
      <p:sp>
        <p:nvSpPr>
          <p:cNvPr id="4" name="Footer Placeholder 3">
            <a:extLst>
              <a:ext uri="{FF2B5EF4-FFF2-40B4-BE49-F238E27FC236}">
                <a16:creationId xmlns:a16="http://schemas.microsoft.com/office/drawing/2014/main" id="{50A1E84E-4052-C573-9A98-749E34E1025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52975E38-B7A2-CB8F-C4CD-E2DC374D404B}"/>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946784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Quote 3">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C66A-C0BD-2A7E-C00B-2DB0DFCFA704}"/>
              </a:ext>
            </a:extLst>
          </p:cNvPr>
          <p:cNvSpPr>
            <a:spLocks noGrp="1"/>
          </p:cNvSpPr>
          <p:nvPr>
            <p:ph type="title" hasCustomPrompt="1"/>
          </p:nvPr>
        </p:nvSpPr>
        <p:spPr>
          <a:xfrm>
            <a:off x="1645920" y="5349240"/>
            <a:ext cx="9125712" cy="466344"/>
          </a:xfrm>
        </p:spPr>
        <p:txBody>
          <a:bodyPr anchor="ctr">
            <a:normAutofit/>
          </a:bodyPr>
          <a:lstStyle>
            <a:lvl1pPr>
              <a:lnSpc>
                <a:spcPct val="120000"/>
              </a:lnSpc>
              <a:defRPr sz="2200" b="1">
                <a:solidFill>
                  <a:schemeClr val="accent1">
                    <a:lumMod val="40000"/>
                    <a:lumOff val="60000"/>
                  </a:schemeClr>
                </a:solidFill>
              </a:defRPr>
            </a:lvl1pPr>
          </a:lstStyle>
          <a:p>
            <a:r>
              <a:rPr lang="en-US" dirty="0"/>
              <a:t>Quote Author</a:t>
            </a:r>
          </a:p>
        </p:txBody>
      </p:sp>
      <p:sp>
        <p:nvSpPr>
          <p:cNvPr id="6" name="Content Placeholder 5">
            <a:extLst>
              <a:ext uri="{FF2B5EF4-FFF2-40B4-BE49-F238E27FC236}">
                <a16:creationId xmlns:a16="http://schemas.microsoft.com/office/drawing/2014/main" id="{D0E101DD-071D-875F-2EFE-1B5F7F94E90B}"/>
              </a:ext>
            </a:extLst>
          </p:cNvPr>
          <p:cNvSpPr>
            <a:spLocks noGrp="1"/>
          </p:cNvSpPr>
          <p:nvPr>
            <p:ph sz="quarter" idx="13" hasCustomPrompt="1"/>
          </p:nvPr>
        </p:nvSpPr>
        <p:spPr>
          <a:xfrm>
            <a:off x="1499616" y="1344168"/>
            <a:ext cx="9272016" cy="3291840"/>
          </a:xfrm>
        </p:spPr>
        <p:txBody>
          <a:bodyPr anchor="ctr">
            <a:normAutofit/>
          </a:bodyPr>
          <a:lstStyle>
            <a:lvl1pPr marL="155448" indent="-155448">
              <a:lnSpc>
                <a:spcPct val="100000"/>
              </a:lnSpc>
              <a:spcBef>
                <a:spcPts val="0"/>
              </a:spcBef>
              <a:buNone/>
              <a:defRPr sz="4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Quote</a:t>
            </a:r>
          </a:p>
        </p:txBody>
      </p:sp>
      <p:sp>
        <p:nvSpPr>
          <p:cNvPr id="3" name="Date Placeholder 2">
            <a:extLst>
              <a:ext uri="{FF2B5EF4-FFF2-40B4-BE49-F238E27FC236}">
                <a16:creationId xmlns:a16="http://schemas.microsoft.com/office/drawing/2014/main" id="{56EC3402-09CE-02D1-1430-5F8B461337BA}"/>
              </a:ext>
            </a:extLst>
          </p:cNvPr>
          <p:cNvSpPr>
            <a:spLocks noGrp="1"/>
          </p:cNvSpPr>
          <p:nvPr>
            <p:ph type="dt" sz="half" idx="10"/>
          </p:nvPr>
        </p:nvSpPr>
        <p:spPr/>
        <p:txBody>
          <a:bodyPr/>
          <a:lstStyle/>
          <a:p>
            <a:fld id="{930C5EF5-452C-4906-9430-46AFA6914090}" type="datetime1">
              <a:rPr lang="en-US" smtClean="0"/>
              <a:t>12/15/2025</a:t>
            </a:fld>
            <a:endParaRPr lang="en-US" dirty="0"/>
          </a:p>
        </p:txBody>
      </p:sp>
      <p:sp>
        <p:nvSpPr>
          <p:cNvPr id="4" name="Footer Placeholder 3">
            <a:extLst>
              <a:ext uri="{FF2B5EF4-FFF2-40B4-BE49-F238E27FC236}">
                <a16:creationId xmlns:a16="http://schemas.microsoft.com/office/drawing/2014/main" id="{50A1E84E-4052-C573-9A98-749E34E1025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52975E38-B7A2-CB8F-C4CD-E2DC374D404B}"/>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165141039"/>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26E94611-9B68-3A55-1A34-78D9B5624A62}"/>
              </a:ext>
              <a:ext uri="{C183D7F6-B498-43B3-948B-1728B52AA6E4}">
                <adec:decorative xmlns:adec="http://schemas.microsoft.com/office/drawing/2017/decorative" val="1"/>
              </a:ext>
            </a:extLst>
          </p:cNvPr>
          <p:cNvSpPr/>
          <p:nvPr/>
        </p:nvSpPr>
        <p:spPr>
          <a:xfrm>
            <a:off x="0" y="-1"/>
            <a:ext cx="12191999" cy="1347109"/>
          </a:xfrm>
          <a:prstGeom prst="rect">
            <a:avLst/>
          </a:prstGeom>
          <a:ln>
            <a:noFill/>
          </a:ln>
          <a:effectLst>
            <a:outerShdw blurRad="203200" dist="25400" dir="5400000" sx="93000" sy="93000" algn="t"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7198" y="457200"/>
            <a:ext cx="10896601" cy="693682"/>
          </a:xfrm>
        </p:spPr>
        <p:txBody>
          <a:bodyPr anchor="t"/>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F459E97E-8FC7-B733-70B9-149BF8E5673B}"/>
              </a:ext>
            </a:extLst>
          </p:cNvPr>
          <p:cNvSpPr>
            <a:spLocks noGrp="1"/>
          </p:cNvSpPr>
          <p:nvPr>
            <p:ph sz="quarter" idx="15"/>
          </p:nvPr>
        </p:nvSpPr>
        <p:spPr>
          <a:xfrm>
            <a:off x="457200" y="1801813"/>
            <a:ext cx="5184775"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8138CB4F-4B83-4189-07B7-090705EAE731}"/>
              </a:ext>
            </a:extLst>
          </p:cNvPr>
          <p:cNvSpPr>
            <a:spLocks noGrp="1"/>
          </p:cNvSpPr>
          <p:nvPr>
            <p:ph sz="quarter" idx="16"/>
          </p:nvPr>
        </p:nvSpPr>
        <p:spPr>
          <a:xfrm>
            <a:off x="6172200" y="1801813"/>
            <a:ext cx="5181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C7A8A9E-6014-4EAF-AF8C-DE506112FCE3}" type="datetime1">
              <a:rPr lang="en-US" smtClean="0"/>
              <a:t>12/15/2025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77083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19884ADE-F00C-2AA5-CD3A-1CBC4D425BFF}"/>
              </a:ext>
              <a:ext uri="{C183D7F6-B498-43B3-948B-1728B52AA6E4}">
                <adec:decorative xmlns:adec="http://schemas.microsoft.com/office/drawing/2017/decorative" val="1"/>
              </a:ext>
            </a:extLst>
          </p:cNvPr>
          <p:cNvSpPr/>
          <p:nvPr/>
        </p:nvSpPr>
        <p:spPr>
          <a:xfrm>
            <a:off x="0" y="-1"/>
            <a:ext cx="12191999" cy="1347109"/>
          </a:xfrm>
          <a:prstGeom prst="rect">
            <a:avLst/>
          </a:prstGeom>
          <a:ln>
            <a:noFill/>
          </a:ln>
          <a:effectLst>
            <a:outerShdw blurRad="215900" dist="25400" dir="5400000" sx="93000" sy="93000" algn="t"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57199" y="457201"/>
            <a:ext cx="10898189" cy="693682"/>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57200" y="1804308"/>
            <a:ext cx="5184648" cy="534033"/>
          </a:xfrm>
        </p:spPr>
        <p:txBody>
          <a:bodyPr anchor="b">
            <a:normAutofit/>
          </a:bodyPr>
          <a:lstStyle>
            <a:lvl1pPr marL="0" indent="0">
              <a:lnSpc>
                <a:spcPct val="90000"/>
              </a:lnSpc>
              <a:buNone/>
              <a:defRPr sz="1800" b="1" cap="all" spc="15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13">
            <a:extLst>
              <a:ext uri="{FF2B5EF4-FFF2-40B4-BE49-F238E27FC236}">
                <a16:creationId xmlns:a16="http://schemas.microsoft.com/office/drawing/2014/main" id="{FF6CC536-A5EA-3E8E-C528-86BFE808AB6A}"/>
              </a:ext>
            </a:extLst>
          </p:cNvPr>
          <p:cNvSpPr>
            <a:spLocks noGrp="1"/>
          </p:cNvSpPr>
          <p:nvPr>
            <p:ph sz="quarter" idx="15"/>
          </p:nvPr>
        </p:nvSpPr>
        <p:spPr>
          <a:xfrm>
            <a:off x="457200" y="2479675"/>
            <a:ext cx="5184775" cy="3856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804308"/>
            <a:ext cx="5183188" cy="534033"/>
          </a:xfrm>
        </p:spPr>
        <p:txBody>
          <a:bodyPr anchor="b">
            <a:normAutofit/>
          </a:bodyPr>
          <a:lstStyle>
            <a:lvl1pPr marL="0" indent="0">
              <a:lnSpc>
                <a:spcPct val="90000"/>
              </a:lnSpc>
              <a:buNone/>
              <a:defRPr sz="1800" b="1" cap="all" spc="15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15">
            <a:extLst>
              <a:ext uri="{FF2B5EF4-FFF2-40B4-BE49-F238E27FC236}">
                <a16:creationId xmlns:a16="http://schemas.microsoft.com/office/drawing/2014/main" id="{168B3863-5AFD-7644-B21D-D6057B97D829}"/>
              </a:ext>
            </a:extLst>
          </p:cNvPr>
          <p:cNvSpPr>
            <a:spLocks noGrp="1"/>
          </p:cNvSpPr>
          <p:nvPr>
            <p:ph sz="quarter" idx="16"/>
          </p:nvPr>
        </p:nvSpPr>
        <p:spPr>
          <a:xfrm>
            <a:off x="6172200" y="2479675"/>
            <a:ext cx="5183188" cy="3854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D7B17D5E-8A79-4DD3-BE13-DF14ED636E04}" type="datetime1">
              <a:rPr lang="en-US" smtClean="0"/>
              <a:t>12/15/2025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382581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457200" y="457200"/>
            <a:ext cx="10809026" cy="113225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5A9CCB83-67C0-4146-80A2-38BF8BF923CD}" type="datetime1">
              <a:rPr lang="en-US" smtClean="0"/>
              <a:t>12/15/2025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64969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358AEF15-3690-448A-9A10-B99AE5FD6247}" type="datetime1">
              <a:rPr lang="en-US" smtClean="0"/>
              <a:t>12/15/2025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29174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5E2D00-4497-60C5-E8FC-FA83BE12E58E}"/>
              </a:ext>
              <a:ext uri="{C183D7F6-B498-43B3-948B-1728B52AA6E4}">
                <adec:decorative xmlns:adec="http://schemas.microsoft.com/office/drawing/2017/decorative" val="1"/>
              </a:ext>
            </a:extLst>
          </p:cNvPr>
          <p:cNvSpPr/>
          <p:nvPr/>
        </p:nvSpPr>
        <p:spPr>
          <a:xfrm>
            <a:off x="1" y="-2"/>
            <a:ext cx="4604129" cy="6858001"/>
          </a:xfrm>
          <a:prstGeom prst="rect">
            <a:avLst/>
          </a:prstGeom>
          <a:solidFill>
            <a:schemeClr val="bg1"/>
          </a:solidFill>
          <a:ln>
            <a:noFill/>
          </a:ln>
          <a:effectLst>
            <a:outerShdw blurRad="228600" dist="25400" dir="5400000" sx="94000" sy="94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57199" y="457200"/>
            <a:ext cx="3657601" cy="1757505"/>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57199" y="2585544"/>
            <a:ext cx="3657601" cy="367523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457201"/>
            <a:ext cx="6440258" cy="585152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36229EA-0834-493E-B1B3-967EBDB83C2A}" type="datetime1">
              <a:rPr lang="en-US" smtClean="0"/>
              <a:t>12/15/2025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965990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FBFB14-839E-7A12-0510-8689D86E6846}"/>
              </a:ext>
              <a:ext uri="{C183D7F6-B498-43B3-948B-1728B52AA6E4}">
                <adec:decorative xmlns:adec="http://schemas.microsoft.com/office/drawing/2017/decorative" val="1"/>
              </a:ext>
            </a:extLst>
          </p:cNvPr>
          <p:cNvSpPr/>
          <p:nvPr/>
        </p:nvSpPr>
        <p:spPr>
          <a:xfrm>
            <a:off x="4605423" y="0"/>
            <a:ext cx="7586578" cy="6858000"/>
          </a:xfrm>
          <a:prstGeom prst="rect">
            <a:avLst/>
          </a:prstGeom>
          <a:solidFill>
            <a:schemeClr val="bg1"/>
          </a:solidFill>
          <a:ln>
            <a:noFill/>
          </a:ln>
          <a:effectLst>
            <a:outerShdw blurRad="228600" dist="25400" dir="5400000" sx="97000" sy="97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57199" y="457200"/>
            <a:ext cx="3688868" cy="2212313"/>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72823" y="2826137"/>
            <a:ext cx="367350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0CF1A882-A300-45C5-B296-61F099B2F728}" type="datetime1">
              <a:rPr lang="en-US" smtClean="0"/>
              <a:t>12/15/2025</a:t>
            </a:fld>
            <a:endParaRPr lang="en-US"/>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163207" y="557785"/>
            <a:ext cx="6471008" cy="5742430"/>
          </a:xfrm>
          <a:blipFill>
            <a:blip r:embed="rId2">
              <a:alphaModFix amt="70000"/>
            </a:blip>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56631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BE31160-AF08-1CA6-A9BD-8666BB28452A}"/>
              </a:ext>
              <a:ext uri="{C183D7F6-B498-43B3-948B-1728B52AA6E4}">
                <adec:decorative xmlns:adec="http://schemas.microsoft.com/office/drawing/2017/decorative" val="1"/>
              </a:ext>
            </a:extLst>
          </p:cNvPr>
          <p:cNvSpPr/>
          <p:nvPr/>
        </p:nvSpPr>
        <p:spPr>
          <a:xfrm>
            <a:off x="1" y="0"/>
            <a:ext cx="12191999" cy="4939393"/>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49279" y="441434"/>
            <a:ext cx="7638277" cy="3743005"/>
          </a:xfrm>
        </p:spPr>
        <p:txBody>
          <a:bodyPr vert="horz" lIns="91440" tIns="45720" rIns="91440" bIns="45720" rtlCol="0" anchor="t">
            <a:normAutofit/>
          </a:bodyPr>
          <a:lstStyle>
            <a:lvl1pPr>
              <a:defRPr lang="en-US" sz="70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57199" y="5479642"/>
            <a:ext cx="7543001" cy="775044"/>
          </a:xfrm>
        </p:spPr>
        <p:txBody>
          <a:bodyPr vert="horz" lIns="91440" tIns="45720" rIns="91440" bIns="45720" rtlCol="0" anchor="ctr">
            <a:normAutofit/>
          </a:bodyPr>
          <a:lstStyle>
            <a:lvl1pPr marL="0" indent="0">
              <a:buNone/>
              <a:defRPr lang="en-US" sz="2400" dirty="0">
                <a:solidFill>
                  <a:schemeClr val="accent1"/>
                </a:solidFill>
              </a:defRPr>
            </a:lvl1pPr>
          </a:lstStyle>
          <a:p>
            <a:pPr lvl="0"/>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83248D1D-0000-4046-B84B-B9CEFCDA17B6}" type="datetime1">
              <a:rPr lang="en-US" smtClean="0"/>
              <a:t>12/15/2025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0742020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onclusion">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655738-04DB-F8B9-B985-BD4FFF625D43}"/>
              </a:ext>
              <a:ext uri="{C183D7F6-B498-43B3-948B-1728B52AA6E4}">
                <adec:decorative xmlns:adec="http://schemas.microsoft.com/office/drawing/2017/decorative" val="1"/>
              </a:ext>
            </a:extLst>
          </p:cNvPr>
          <p:cNvSpPr/>
          <p:nvPr/>
        </p:nvSpPr>
        <p:spPr>
          <a:xfrm>
            <a:off x="1" y="-5418"/>
            <a:ext cx="12191999" cy="2583080"/>
          </a:xfrm>
          <a:prstGeom prst="rect">
            <a:avLst/>
          </a:prstGeom>
          <a:solidFill>
            <a:schemeClr val="bg1">
              <a:alpha val="50000"/>
            </a:schemeClr>
          </a:solidFill>
          <a:ln>
            <a:noFill/>
          </a:ln>
          <a:effectLst>
            <a:outerShdw blurRad="228600" dist="25400" dir="5400000" sx="94000" sy="94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200" y="835572"/>
            <a:ext cx="10894348" cy="1434662"/>
          </a:xfrm>
        </p:spPr>
        <p:txBody>
          <a:bodyPr anchor="b">
            <a:normAutofit/>
          </a:bodyPr>
          <a:lstStyle>
            <a:lvl1pPr>
              <a:defRPr sz="6000">
                <a:solidFill>
                  <a:schemeClr val="tx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61044" y="3593592"/>
            <a:ext cx="10890504" cy="2743200"/>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FB303336-736F-4DC6-8BCC-19A34886AFBB}" type="datetime1">
              <a:rPr lang="en-US" smtClean="0"/>
              <a:t>12/15/2025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933953646"/>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D936B30-203F-4712-8AB4-D6468F071EE8}"/>
              </a:ext>
              <a:ext uri="{C183D7F6-B498-43B3-948B-1728B52AA6E4}">
                <adec:decorative xmlns:adec="http://schemas.microsoft.com/office/drawing/2017/decorative" val="1"/>
              </a:ext>
            </a:extLst>
          </p:cNvPr>
          <p:cNvSpPr/>
          <p:nvPr/>
        </p:nvSpPr>
        <p:spPr>
          <a:xfrm>
            <a:off x="1" y="-24264"/>
            <a:ext cx="12191999" cy="4299183"/>
          </a:xfrm>
          <a:prstGeom prst="rect">
            <a:avLst/>
          </a:prstGeom>
          <a:solidFill>
            <a:schemeClr val="bg1"/>
          </a:solidFill>
          <a:ln>
            <a:noFill/>
          </a:ln>
          <a:effectLst>
            <a:outerShdw blurRad="254000" dist="254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200" y="1001111"/>
            <a:ext cx="8430767" cy="2940268"/>
          </a:xfrm>
        </p:spPr>
        <p:txBody>
          <a:bodyPr anchor="b">
            <a:normAutofit/>
          </a:bodyPr>
          <a:lstStyle>
            <a:lvl1pPr>
              <a:defRPr sz="6000">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57200" y="4696445"/>
            <a:ext cx="8430639" cy="1279615"/>
          </a:xfrm>
        </p:spPr>
        <p:txBody>
          <a:bodyPr>
            <a:normAutofit/>
          </a:bodyPr>
          <a:lstStyle>
            <a:lvl1pPr marL="0" indent="0">
              <a:buNone/>
              <a:defRPr sz="2400">
                <a:solidFill>
                  <a:schemeClr val="tx2"/>
                </a:solidFill>
              </a:defRPr>
            </a:lvl1pPr>
            <a:lvl2pPr marL="228600" indent="0">
              <a:buNone/>
              <a:defRPr sz="2000">
                <a:solidFill>
                  <a:schemeClr val="tx2"/>
                </a:solidFill>
              </a:defRPr>
            </a:lvl2pPr>
            <a:lvl3pPr marL="457200" indent="0">
              <a:buNone/>
              <a:defRPr sz="1800">
                <a:solidFill>
                  <a:schemeClr val="tx2"/>
                </a:solidFill>
              </a:defRPr>
            </a:lvl3pPr>
            <a:lvl4pPr marL="685800" indent="0">
              <a:buNone/>
              <a:defRPr sz="1600">
                <a:solidFill>
                  <a:schemeClr val="tx2"/>
                </a:solidFill>
              </a:defRPr>
            </a:lvl4pPr>
            <a:lvl5pPr marL="914400" indent="0">
              <a:buNone/>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22EB525-A897-439A-8E04-7CB2CC010758}" type="datetime1">
              <a:rPr lang="en-US" smtClean="0"/>
              <a:t>12/15/2025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685318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BE31160-AF08-1CA6-A9BD-8666BB28452A}"/>
              </a:ext>
              <a:ext uri="{C183D7F6-B498-43B3-948B-1728B52AA6E4}">
                <adec:decorative xmlns:adec="http://schemas.microsoft.com/office/drawing/2017/decorative" val="1"/>
              </a:ext>
            </a:extLst>
          </p:cNvPr>
          <p:cNvSpPr/>
          <p:nvPr/>
        </p:nvSpPr>
        <p:spPr>
          <a:xfrm>
            <a:off x="1" y="0"/>
            <a:ext cx="12191999" cy="4939393"/>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49278" y="441434"/>
            <a:ext cx="7955280" cy="3743005"/>
          </a:xfrm>
        </p:spPr>
        <p:txBody>
          <a:bodyPr vert="horz" lIns="91440" tIns="45720" rIns="91440" bIns="45720" rtlCol="0" anchor="t">
            <a:normAutofit/>
          </a:bodyPr>
          <a:lstStyle>
            <a:lvl1pPr>
              <a:defRPr lang="en-US" sz="800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57199" y="5479642"/>
            <a:ext cx="7866993" cy="775044"/>
          </a:xfrm>
        </p:spPr>
        <p:txBody>
          <a:bodyPr vert="horz" lIns="91440" tIns="45720" rIns="91440" bIns="45720" rtlCol="0" anchor="ctr">
            <a:normAutofit/>
          </a:bodyPr>
          <a:lstStyle>
            <a:lvl1pPr marL="0" indent="0">
              <a:buNone/>
              <a:defRPr lang="en-US" sz="2200" dirty="0"/>
            </a:lvl1pPr>
          </a:lstStyle>
          <a:p>
            <a:pPr lvl="0"/>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80221960-FE29-4EC6-B6FC-C22016F1BE24}" type="datetime1">
              <a:rPr lang="en-US" smtClean="0"/>
              <a:t>12/15/2025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848442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F3B096F-F950-72C3-095D-2538032D98C8}"/>
              </a:ext>
              <a:ext uri="{C183D7F6-B498-43B3-948B-1728B52AA6E4}">
                <adec:decorative xmlns:adec="http://schemas.microsoft.com/office/drawing/2017/decorative" val="1"/>
              </a:ext>
            </a:extLst>
          </p:cNvPr>
          <p:cNvSpPr/>
          <p:nvPr/>
        </p:nvSpPr>
        <p:spPr>
          <a:xfrm>
            <a:off x="1" y="0"/>
            <a:ext cx="12191999" cy="4939393"/>
          </a:xfrm>
          <a:prstGeom prst="rect">
            <a:avLst/>
          </a:prstGeom>
          <a:ln>
            <a:noFill/>
          </a:ln>
          <a:effectLst>
            <a:outerShdw blurRad="304800" dist="50800" dir="5400000" sx="96000" sy="96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57199" y="925186"/>
            <a:ext cx="7876287" cy="3592629"/>
          </a:xfrm>
        </p:spPr>
        <p:txBody>
          <a:bodyPr vert="horz" lIns="91440" tIns="45720" rIns="91440" bIns="45720" rtlCol="0" anchor="b">
            <a:normAutofit/>
          </a:bodyPr>
          <a:lstStyle>
            <a:lvl1pPr>
              <a:defRPr lang="en-US" sz="720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57198" y="5376439"/>
            <a:ext cx="7876287" cy="981451"/>
          </a:xfrm>
        </p:spPr>
        <p:txBody>
          <a:bodyPr vert="horz" lIns="91440" tIns="45720" rIns="91440" bIns="45720" rtlCol="0" anchor="ctr">
            <a:normAutofit/>
          </a:bodyPr>
          <a:lstStyle>
            <a:lvl1pPr marL="0" indent="0">
              <a:buNone/>
              <a:defRPr lang="en-US" sz="2000" dirty="0"/>
            </a:lvl1pPr>
          </a:lstStyle>
          <a:p>
            <a:pPr lvl="0"/>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457199" y="6397585"/>
            <a:ext cx="4043855" cy="365125"/>
          </a:xfrm>
        </p:spPr>
        <p:txBody>
          <a:bodyPr/>
          <a:lstStyle/>
          <a:p>
            <a:fld id="{5D9D788B-2E73-40B9-BCA6-1E765B601FEF}" type="datetime1">
              <a:rPr lang="en-US" smtClean="0"/>
              <a:t>12/15/2025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1962721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57197" y="3507830"/>
            <a:ext cx="7772400" cy="2944368"/>
          </a:xfrm>
        </p:spPr>
        <p:txBody>
          <a:bodyPr vert="horz" lIns="91440" tIns="45720" rIns="91440" bIns="45720" rtlCol="0" anchor="b">
            <a:normAutofit/>
          </a:bodyPr>
          <a:lstStyle>
            <a:lvl1pPr>
              <a:defRPr lang="en-US" sz="8000" dirty="0">
                <a:solidFill>
                  <a:schemeClr val="accent1">
                    <a:lumMod val="20000"/>
                    <a:lumOff val="80000"/>
                  </a:schemeClr>
                </a:solidFill>
              </a:defRPr>
            </a:lvl1pPr>
          </a:lstStyle>
          <a:p>
            <a:pPr lvl="0"/>
            <a:r>
              <a:rPr lang="en-US"/>
              <a:t>Click to edit Master 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accent1">
                    <a:lumMod val="20000"/>
                    <a:lumOff val="80000"/>
                  </a:schemeClr>
                </a:solidFill>
              </a:defRPr>
            </a:lvl1pPr>
          </a:lstStyle>
          <a:p>
            <a:fld id="{C4D6F1DF-7200-4B91-8050-F635DAB9B966}" type="datetime1">
              <a:rPr lang="en-US" smtClean="0"/>
              <a:t>12/15/2025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accent1">
                    <a:lumMod val="20000"/>
                    <a:lumOff val="80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accent1">
                    <a:lumMod val="20000"/>
                    <a:lumOff val="80000"/>
                  </a:schemeClr>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0329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84">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57197" y="3507830"/>
            <a:ext cx="7772400" cy="2944368"/>
          </a:xfrm>
        </p:spPr>
        <p:txBody>
          <a:bodyPr vert="horz" lIns="91440" tIns="45720" rIns="91440" bIns="45720" rtlCol="0" anchor="b">
            <a:normAutofit/>
          </a:bodyPr>
          <a:lstStyle>
            <a:lvl1pPr>
              <a:defRPr lang="en-US" sz="8000" dirty="0">
                <a:solidFill>
                  <a:schemeClr val="accent1"/>
                </a:solidFill>
              </a:defRPr>
            </a:lvl1pPr>
          </a:lstStyle>
          <a:p>
            <a:pPr lvl="0"/>
            <a:r>
              <a:rPr lang="en-US"/>
              <a:t>Click to edit Master 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095D0CDF-3021-486C-B3C2-8B0F2ECF95F9}" type="datetime1">
              <a:rPr lang="en-US" smtClean="0"/>
              <a:t>12/15/2025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4352750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84">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tint">
            <a:extLst>
              <a:ext uri="{FF2B5EF4-FFF2-40B4-BE49-F238E27FC236}">
                <a16:creationId xmlns:a16="http://schemas.microsoft.com/office/drawing/2014/main" id="{F3CE03C6-DBD5-2C9E-3C9A-B3B83F63A567}"/>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57200" y="457200"/>
            <a:ext cx="10809026" cy="97020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57201" y="1595301"/>
            <a:ext cx="10809026" cy="47140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57199" y="6397586"/>
            <a:ext cx="4043855" cy="365125"/>
          </a:xfrm>
          <a:prstGeom prst="rect">
            <a:avLst/>
          </a:prstGeom>
        </p:spPr>
        <p:txBody>
          <a:bodyPr vert="horz" lIns="91440" tIns="45720" rIns="91440" bIns="45720" rtlCol="0" anchor="ctr"/>
          <a:lstStyle>
            <a:lvl1pPr algn="l">
              <a:defRPr sz="900">
                <a:solidFill>
                  <a:schemeClr val="tx2"/>
                </a:solidFill>
              </a:defRPr>
            </a:lvl1pPr>
          </a:lstStyle>
          <a:p>
            <a:fld id="{A2CB6EF1-C97E-4439-84B9-F600DFD8C04B}" type="datetime1">
              <a:rPr lang="en-US" smtClean="0"/>
              <a:t>12/15/2025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324193" y="6397586"/>
            <a:ext cx="3238130" cy="365125"/>
          </a:xfrm>
          <a:prstGeom prst="rect">
            <a:avLst/>
          </a:prstGeom>
        </p:spPr>
        <p:txBody>
          <a:bodyPr vert="horz" lIns="91440" tIns="45720" rIns="91440" bIns="45720" rtlCol="0" anchor="ctr"/>
          <a:lstStyle>
            <a:lvl1pPr algn="r">
              <a:defRPr sz="900">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62323" y="6397586"/>
            <a:ext cx="530578" cy="365125"/>
          </a:xfrm>
          <a:prstGeom prst="rect">
            <a:avLst/>
          </a:prstGeom>
        </p:spPr>
        <p:txBody>
          <a:bodyPr vert="horz" lIns="91440" tIns="45720" rIns="91440" bIns="45720" rtlCol="0" anchor="ctr"/>
          <a:lstStyle>
            <a:lvl1pPr algn="ctr">
              <a:defRPr sz="1200" b="1">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740288441"/>
      </p:ext>
    </p:extLst>
  </p:cSld>
  <p:clrMap bg1="lt1" tx1="dk1" bg2="lt2" tx2="dk2" accent1="accent1" accent2="accent2" accent3="accent3" accent4="accent4" accent5="accent5" accent6="accent6" hlink="hlink" folHlink="folHlink"/>
  <p:sldLayoutIdLst>
    <p:sldLayoutId id="2147483712" r:id="rId1"/>
    <p:sldLayoutId id="2147483662" r:id="rId2"/>
    <p:sldLayoutId id="2147483698" r:id="rId3"/>
    <p:sldLayoutId id="2147483728" r:id="rId4"/>
    <p:sldLayoutId id="2147483777" r:id="rId5"/>
    <p:sldLayoutId id="2147483801" r:id="rId6"/>
    <p:sldLayoutId id="2147483800" r:id="rId7"/>
    <p:sldLayoutId id="2147483761" r:id="rId8"/>
    <p:sldLayoutId id="2147483760" r:id="rId9"/>
    <p:sldLayoutId id="2147483786" r:id="rId10"/>
    <p:sldLayoutId id="2147483788" r:id="rId11"/>
    <p:sldLayoutId id="2147483679" r:id="rId12"/>
    <p:sldLayoutId id="2147483680" r:id="rId13"/>
    <p:sldLayoutId id="2147483681" r:id="rId14"/>
    <p:sldLayoutId id="2147483682" r:id="rId15"/>
    <p:sldLayoutId id="2147483706" r:id="rId16"/>
    <p:sldLayoutId id="2147483789" r:id="rId17"/>
    <p:sldLayoutId id="2147483767" r:id="rId18"/>
    <p:sldLayoutId id="2147483689" r:id="rId19"/>
    <p:sldLayoutId id="2147483690" r:id="rId20"/>
    <p:sldLayoutId id="2147483707" r:id="rId21"/>
    <p:sldLayoutId id="2147483708" r:id="rId22"/>
    <p:sldLayoutId id="2147483692" r:id="rId23"/>
    <p:sldLayoutId id="2147483691" r:id="rId24"/>
    <p:sldLayoutId id="2147483733" r:id="rId25"/>
    <p:sldLayoutId id="2147483731" r:id="rId26"/>
    <p:sldLayoutId id="2147483780" r:id="rId27"/>
    <p:sldLayoutId id="2147483694" r:id="rId28"/>
    <p:sldLayoutId id="2147483726" r:id="rId29"/>
    <p:sldLayoutId id="2147483693" r:id="rId30"/>
    <p:sldLayoutId id="2147483672" r:id="rId31"/>
    <p:sldLayoutId id="2147483756" r:id="rId32"/>
    <p:sldLayoutId id="2147483757" r:id="rId33"/>
    <p:sldLayoutId id="2147483696" r:id="rId34"/>
    <p:sldLayoutId id="2147483796" r:id="rId35"/>
    <p:sldLayoutId id="2147483797" r:id="rId36"/>
    <p:sldLayoutId id="2147483798" r:id="rId37"/>
    <p:sldLayoutId id="2147483747" r:id="rId38"/>
    <p:sldLayoutId id="2147483749" r:id="rId39"/>
    <p:sldLayoutId id="2147483759" r:id="rId40"/>
    <p:sldLayoutId id="2147483790" r:id="rId41"/>
    <p:sldLayoutId id="2147483791" r:id="rId42"/>
    <p:sldLayoutId id="2147483792" r:id="rId43"/>
    <p:sldLayoutId id="2147483664" r:id="rId44"/>
    <p:sldLayoutId id="2147483665" r:id="rId45"/>
    <p:sldLayoutId id="2147483666" r:id="rId46"/>
    <p:sldLayoutId id="2147483667" r:id="rId47"/>
    <p:sldLayoutId id="2147483668" r:id="rId48"/>
    <p:sldLayoutId id="2147483784" r:id="rId49"/>
    <p:sldLayoutId id="2147483783" r:id="rId50"/>
    <p:sldLayoutId id="2147483687" r:id="rId51"/>
  </p:sldLayoutIdLst>
  <p:hf sldNum="0" hdr="0" ftr="0" dt="0"/>
  <p:txStyles>
    <p:titleStyle>
      <a:lvl1pPr algn="l" defTabSz="914400" rtl="0" eaLnBrk="1" latinLnBrk="0" hangingPunct="1">
        <a:lnSpc>
          <a:spcPct val="90000"/>
        </a:lnSpc>
        <a:spcBef>
          <a:spcPct val="0"/>
        </a:spcBef>
        <a:buNone/>
        <a:defRPr sz="2800" b="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85CB4-62C0-683D-3981-86231663F8BA}"/>
              </a:ext>
            </a:extLst>
          </p:cNvPr>
          <p:cNvSpPr>
            <a:spLocks noGrp="1"/>
          </p:cNvSpPr>
          <p:nvPr>
            <p:ph type="ctrTitle"/>
          </p:nvPr>
        </p:nvSpPr>
        <p:spPr>
          <a:xfrm>
            <a:off x="457199" y="925186"/>
            <a:ext cx="7876287" cy="3592629"/>
          </a:xfrm>
        </p:spPr>
        <p:txBody>
          <a:bodyPr anchor="b">
            <a:normAutofit/>
          </a:bodyPr>
          <a:lstStyle/>
          <a:p>
            <a:r>
              <a:rPr lang="en-US"/>
              <a:t>Lab 8: The Urinary System</a:t>
            </a:r>
          </a:p>
        </p:txBody>
      </p:sp>
      <p:sp>
        <p:nvSpPr>
          <p:cNvPr id="3" name="Subtitle 2">
            <a:extLst>
              <a:ext uri="{FF2B5EF4-FFF2-40B4-BE49-F238E27FC236}">
                <a16:creationId xmlns:a16="http://schemas.microsoft.com/office/drawing/2014/main" id="{BB96DF2C-29AE-906B-36ED-DF1BAD6E410C}"/>
              </a:ext>
            </a:extLst>
          </p:cNvPr>
          <p:cNvSpPr>
            <a:spLocks noGrp="1"/>
          </p:cNvSpPr>
          <p:nvPr>
            <p:ph type="subTitle" idx="1"/>
          </p:nvPr>
        </p:nvSpPr>
        <p:spPr>
          <a:xfrm>
            <a:off x="457198" y="5376439"/>
            <a:ext cx="7876287" cy="981451"/>
          </a:xfrm>
        </p:spPr>
        <p:txBody>
          <a:bodyPr anchor="ctr">
            <a:normAutofit/>
          </a:bodyPr>
          <a:lstStyle/>
          <a:p>
            <a:r>
              <a:rPr lang="en-US"/>
              <a:t>Exploring anatomy and function of urinary organs</a:t>
            </a:r>
          </a:p>
        </p:txBody>
      </p:sp>
    </p:spTree>
    <p:extLst>
      <p:ext uri="{BB962C8B-B14F-4D97-AF65-F5344CB8AC3E}">
        <p14:creationId xmlns:p14="http://schemas.microsoft.com/office/powerpoint/2010/main" val="1802286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85257-7E91-21A7-3E9A-F73A3DDF816C}"/>
              </a:ext>
            </a:extLst>
          </p:cNvPr>
          <p:cNvSpPr>
            <a:spLocks noGrp="1"/>
          </p:cNvSpPr>
          <p:nvPr>
            <p:ph type="ctrTitle"/>
          </p:nvPr>
        </p:nvSpPr>
        <p:spPr>
          <a:xfrm>
            <a:off x="457197" y="3507830"/>
            <a:ext cx="7772400" cy="2944368"/>
          </a:xfrm>
        </p:spPr>
        <p:txBody>
          <a:bodyPr anchor="b">
            <a:normAutofit/>
          </a:bodyPr>
          <a:lstStyle/>
          <a:p>
            <a:r>
              <a:rPr lang="en-US" sz="6800"/>
              <a:t>Histology and Functional Insights</a:t>
            </a:r>
          </a:p>
        </p:txBody>
      </p:sp>
    </p:spTree>
    <p:extLst>
      <p:ext uri="{BB962C8B-B14F-4D97-AF65-F5344CB8AC3E}">
        <p14:creationId xmlns:p14="http://schemas.microsoft.com/office/powerpoint/2010/main" val="4143939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34D24-CB14-8026-2395-3233CCA8BDE3}"/>
              </a:ext>
            </a:extLst>
          </p:cNvPr>
          <p:cNvSpPr>
            <a:spLocks noGrp="1"/>
          </p:cNvSpPr>
          <p:nvPr>
            <p:ph type="title"/>
          </p:nvPr>
        </p:nvSpPr>
        <p:spPr>
          <a:xfrm>
            <a:off x="457199" y="457200"/>
            <a:ext cx="4482573" cy="1453896"/>
          </a:xfrm>
        </p:spPr>
        <p:txBody>
          <a:bodyPr anchor="t">
            <a:normAutofit/>
          </a:bodyPr>
          <a:lstStyle/>
          <a:p>
            <a:r>
              <a:rPr lang="en-US"/>
              <a:t>Microscopic Anatomy</a:t>
            </a:r>
          </a:p>
        </p:txBody>
      </p:sp>
      <p:pic>
        <p:nvPicPr>
          <p:cNvPr id="5" name="Content Placeholder 4" descr="Microscopic view of cells">
            <a:extLst>
              <a:ext uri="{FF2B5EF4-FFF2-40B4-BE49-F238E27FC236}">
                <a16:creationId xmlns:a16="http://schemas.microsoft.com/office/drawing/2014/main" id="{2F59E4D5-3000-47C2-9DF9-C20642DEA33B}"/>
              </a:ext>
            </a:extLst>
          </p:cNvPr>
          <p:cNvPicPr>
            <a:picLocks noGrp="1" noChangeAspect="1"/>
          </p:cNvPicPr>
          <p:nvPr>
            <p:ph type="pic" sz="quarter" idx="13"/>
          </p:nvPr>
        </p:nvPicPr>
        <p:blipFill>
          <a:blip r:embed="rId3"/>
          <a:srcRect l="21134" r="7984" b="3"/>
          <a:stretch>
            <a:fillRect/>
          </a:stretch>
        </p:blipFill>
        <p:spPr>
          <a:xfrm>
            <a:off x="559502" y="2175642"/>
            <a:ext cx="4380271" cy="4124756"/>
          </a:xfrm>
          <a:prstGeom prst="rect">
            <a:avLst/>
          </a:prstGeom>
          <a:noFill/>
        </p:spPr>
      </p:pic>
      <p:sp>
        <p:nvSpPr>
          <p:cNvPr id="4" name="Content Placeholder 3">
            <a:extLst>
              <a:ext uri="{FF2B5EF4-FFF2-40B4-BE49-F238E27FC236}">
                <a16:creationId xmlns:a16="http://schemas.microsoft.com/office/drawing/2014/main" id="{1908DFCA-D739-0BA8-CEE6-EBA3704E69F4}"/>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096000" y="457201"/>
            <a:ext cx="5585925" cy="5875338"/>
          </a:xfrm>
        </p:spPr>
        <p:txBody>
          <a:bodyPr>
            <a:normAutofit/>
          </a:bodyPr>
          <a:lstStyle/>
          <a:p>
            <a:pPr marL="0" indent="0">
              <a:spcBef>
                <a:spcPts val="2500"/>
              </a:spcBef>
              <a:buFont typeface="Arial" panose="020B0604020202020204" pitchFamily="34" charset="0"/>
              <a:buNone/>
            </a:pPr>
            <a:r>
              <a:rPr lang="en-US" b="1"/>
              <a:t>Kidney Microstructures</a:t>
            </a:r>
          </a:p>
          <a:p>
            <a:pPr marL="0" lvl="1" indent="0">
              <a:buFont typeface="Arial" panose="020B0604020202020204" pitchFamily="34" charset="0"/>
              <a:buNone/>
            </a:pPr>
            <a:r>
              <a:t>Renal corpuscles, proximal and distal tubules, and collecting ducts are lined with cuboidal epithelium for efficient filtration.</a:t>
            </a:r>
            <a:endParaRPr lang="en-US"/>
          </a:p>
          <a:p>
            <a:pPr marL="0" indent="0">
              <a:spcBef>
                <a:spcPts val="2500"/>
              </a:spcBef>
              <a:buFont typeface="Arial" panose="020B0604020202020204" pitchFamily="34" charset="0"/>
              <a:buNone/>
            </a:pPr>
            <a:r>
              <a:rPr lang="en-US" b="1"/>
              <a:t>Bowman’s Capsule Role</a:t>
            </a:r>
          </a:p>
          <a:p>
            <a:pPr marL="0" lvl="1" indent="0">
              <a:buFont typeface="Arial" panose="020B0604020202020204" pitchFamily="34" charset="0"/>
              <a:buNone/>
            </a:pPr>
            <a:r>
              <a:t>Bowman’s capsule surrounds the glomerulus, playing a key role in blood filtration within the kidney.</a:t>
            </a:r>
            <a:endParaRPr lang="en-US"/>
          </a:p>
          <a:p>
            <a:pPr marL="0" indent="0">
              <a:spcBef>
                <a:spcPts val="2500"/>
              </a:spcBef>
              <a:buFont typeface="Arial" panose="020B0604020202020204" pitchFamily="34" charset="0"/>
              <a:buNone/>
            </a:pPr>
            <a:r>
              <a:rPr lang="en-US" b="1"/>
              <a:t>Urinary Bladder Epithelium</a:t>
            </a:r>
          </a:p>
          <a:p>
            <a:pPr marL="0" lvl="1" indent="0">
              <a:buFont typeface="Arial" panose="020B0604020202020204" pitchFamily="34" charset="0"/>
              <a:buNone/>
            </a:pPr>
            <a:r>
              <a:t>The bladder's transitional epithelium allows expansion and contraction while preventing urine leakage, supported by muscularis and serosa layers.</a:t>
            </a:r>
            <a:endParaRPr lang="en-US"/>
          </a:p>
          <a:p>
            <a:pPr marL="0" indent="0">
              <a:spcBef>
                <a:spcPts val="2500"/>
              </a:spcBef>
              <a:buFont typeface="Arial" panose="020B0604020202020204" pitchFamily="34" charset="0"/>
              <a:buNone/>
            </a:pPr>
            <a:r>
              <a:rPr lang="en-US" b="1"/>
              <a:t>Pathological Implications</a:t>
            </a:r>
          </a:p>
          <a:p>
            <a:pPr marL="0" lvl="1" indent="0">
              <a:buFont typeface="Arial" panose="020B0604020202020204" pitchFamily="34" charset="0"/>
              <a:buNone/>
            </a:pPr>
            <a:r>
              <a:t>Recognizing microscopic anatomical features helps understand diseases like infections and chronic kidney disease that affect urinary function.</a:t>
            </a:r>
            <a:endParaRPr lang="en-US"/>
          </a:p>
        </p:txBody>
      </p:sp>
    </p:spTree>
    <p:extLst>
      <p:ext uri="{BB962C8B-B14F-4D97-AF65-F5344CB8AC3E}">
        <p14:creationId xmlns:p14="http://schemas.microsoft.com/office/powerpoint/2010/main" val="1278115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CC07E-A91D-6AE0-F917-A222E9357725}"/>
              </a:ext>
            </a:extLst>
          </p:cNvPr>
          <p:cNvSpPr>
            <a:spLocks noGrp="1"/>
          </p:cNvSpPr>
          <p:nvPr>
            <p:ph type="ctrTitle"/>
          </p:nvPr>
        </p:nvSpPr>
        <p:spPr>
          <a:xfrm>
            <a:off x="457197" y="3507830"/>
            <a:ext cx="7772400" cy="2944368"/>
          </a:xfrm>
        </p:spPr>
        <p:txBody>
          <a:bodyPr anchor="b">
            <a:normAutofit/>
          </a:bodyPr>
          <a:lstStyle/>
          <a:p>
            <a:r>
              <a:rPr lang="en-US" sz="7400"/>
              <a:t>Urinalysis and Clinical Relevance</a:t>
            </a:r>
          </a:p>
        </p:txBody>
      </p:sp>
    </p:spTree>
    <p:extLst>
      <p:ext uri="{BB962C8B-B14F-4D97-AF65-F5344CB8AC3E}">
        <p14:creationId xmlns:p14="http://schemas.microsoft.com/office/powerpoint/2010/main" val="422881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2134-A9C1-040E-291D-5A91978E85E3}"/>
              </a:ext>
            </a:extLst>
          </p:cNvPr>
          <p:cNvSpPr>
            <a:spLocks noGrp="1"/>
          </p:cNvSpPr>
          <p:nvPr>
            <p:ph type="title"/>
          </p:nvPr>
        </p:nvSpPr>
        <p:spPr>
          <a:xfrm>
            <a:off x="457200" y="457201"/>
            <a:ext cx="10809026" cy="971006"/>
          </a:xfrm>
        </p:spPr>
        <p:txBody>
          <a:bodyPr anchor="b">
            <a:normAutofit/>
          </a:bodyPr>
          <a:lstStyle/>
          <a:p>
            <a:r>
              <a:rPr lang="en-US"/>
              <a:t>Normal Characteristics and Interpretation</a:t>
            </a:r>
          </a:p>
        </p:txBody>
      </p:sp>
      <p:graphicFrame>
        <p:nvGraphicFramePr>
          <p:cNvPr id="5" name="Content Placeholder 4">
            <a:extLst>
              <a:ext uri="{FF2B5EF4-FFF2-40B4-BE49-F238E27FC236}">
                <a16:creationId xmlns:a16="http://schemas.microsoft.com/office/drawing/2014/main" id="{BE7D55C8-C445-4670-B48F-13AD1DC724B8}"/>
              </a:ext>
            </a:extLst>
          </p:cNvPr>
          <p:cNvGraphicFramePr>
            <a:graphicFrameLocks noGrp="1"/>
          </p:cNvGraphicFramePr>
          <p:nvPr>
            <p:ph idx="1"/>
          </p:nvPr>
        </p:nvGraphicFramePr>
        <p:xfrm>
          <a:off x="457201" y="1657301"/>
          <a:ext cx="10809026" cy="4590062"/>
        </p:xfrm>
        <a:graphic>
          <a:graphicData uri="http://schemas.openxmlformats.org/drawingml/2006/table">
            <a:tbl>
              <a:tblPr firstRow="1" bandRow="1">
                <a:noFill/>
                <a:tableStyleId>{5C22544A-7EE6-4342-B048-85BDC9FD1C3A}</a:tableStyleId>
              </a:tblPr>
              <a:tblGrid>
                <a:gridCol w="5578101">
                  <a:extLst>
                    <a:ext uri="{9D8B030D-6E8A-4147-A177-3AD203B41FA5}">
                      <a16:colId xmlns:a16="http://schemas.microsoft.com/office/drawing/2014/main" val="3043185378"/>
                    </a:ext>
                  </a:extLst>
                </a:gridCol>
                <a:gridCol w="5230925">
                  <a:extLst>
                    <a:ext uri="{9D8B030D-6E8A-4147-A177-3AD203B41FA5}">
                      <a16:colId xmlns:a16="http://schemas.microsoft.com/office/drawing/2014/main" val="3619708785"/>
                    </a:ext>
                  </a:extLst>
                </a:gridCol>
              </a:tblGrid>
              <a:tr h="821427">
                <a:tc>
                  <a:txBody>
                    <a:bodyPr/>
                    <a:lstStyle/>
                    <a:p>
                      <a:pPr>
                        <a:buNone/>
                      </a:pPr>
                      <a:r>
                        <a:rPr lang="en-US" sz="2400" b="1" cap="all" spc="150">
                          <a:solidFill>
                            <a:srgbClr val="F1F1F1"/>
                          </a:solidFill>
                        </a:rPr>
                        <a:t>Characteristic</a:t>
                      </a:r>
                    </a:p>
                  </a:txBody>
                  <a:tcPr marL="203100" marR="203100" marT="203100" marB="203100" anchor="ctr">
                    <a:lnL w="12700" cmpd="sng">
                      <a:noFill/>
                    </a:lnL>
                    <a:lnR w="12700" cmpd="sng">
                      <a:noFill/>
                    </a:lnR>
                    <a:lnT w="6350" cap="flat" cmpd="sng" algn="ctr">
                      <a:noFill/>
                      <a:prstDash val="solid"/>
                    </a:lnT>
                    <a:lnB w="6350" cap="flat" cmpd="sng" algn="ctr">
                      <a:noFill/>
                      <a:prstDash val="solid"/>
                    </a:lnB>
                    <a:solidFill>
                      <a:schemeClr val="accent1"/>
                    </a:solidFill>
                  </a:tcPr>
                </a:tc>
                <a:tc>
                  <a:txBody>
                    <a:bodyPr/>
                    <a:lstStyle/>
                    <a:p>
                      <a:pPr>
                        <a:buNone/>
                      </a:pPr>
                      <a:r>
                        <a:rPr lang="en-US" sz="2400" b="1" cap="all" spc="150">
                          <a:solidFill>
                            <a:srgbClr val="F1F1F1"/>
                          </a:solidFill>
                        </a:rPr>
                        <a:t>Normal Range</a:t>
                      </a:r>
                    </a:p>
                  </a:txBody>
                  <a:tcPr marL="203100" marR="203100" marT="203100" marB="203100" anchor="ctr">
                    <a:lnL w="12700" cmpd="sng">
                      <a:noFill/>
                    </a:lnL>
                    <a:lnR w="12700" cmpd="sng">
                      <a:noFill/>
                    </a:lnR>
                    <a:lnT w="6350" cap="flat" cmpd="sng" algn="ctr">
                      <a:noFill/>
                      <a:prstDash val="solid"/>
                    </a:lnT>
                    <a:lnB w="6350" cap="flat" cmpd="sng" algn="ctr">
                      <a:noFill/>
                      <a:prstDash val="solid"/>
                    </a:lnB>
                    <a:solidFill>
                      <a:schemeClr val="accent1"/>
                    </a:solidFill>
                  </a:tcPr>
                </a:tc>
                <a:extLst>
                  <a:ext uri="{0D108BD9-81ED-4DB2-BD59-A6C34878D82A}">
                    <a16:rowId xmlns:a16="http://schemas.microsoft.com/office/drawing/2014/main" val="2118231396"/>
                  </a:ext>
                </a:extLst>
              </a:tr>
              <a:tr h="753727">
                <a:tc>
                  <a:txBody>
                    <a:bodyPr/>
                    <a:lstStyle/>
                    <a:p>
                      <a:pPr>
                        <a:buNone/>
                      </a:pPr>
                      <a:r>
                        <a:rPr lang="en-US" sz="1900" b="1" cap="none" spc="0">
                          <a:solidFill>
                            <a:schemeClr val="tx1"/>
                          </a:solidFill>
                        </a:rPr>
                        <a:t>Color</a:t>
                      </a:r>
                    </a:p>
                  </a:txBody>
                  <a:tcPr marL="203100" marR="203100" marT="203100" marB="203100"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buNone/>
                      </a:pPr>
                      <a:r>
                        <a:rPr lang="en-US" sz="1900" cap="none" spc="0">
                          <a:solidFill>
                            <a:schemeClr val="tx1"/>
                          </a:solidFill>
                        </a:rPr>
                        <a:t>Pale yellow to amber</a:t>
                      </a:r>
                    </a:p>
                  </a:txBody>
                  <a:tcPr marL="203100" marR="203100" marT="203100" marB="203100"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3149578063"/>
                  </a:ext>
                </a:extLst>
              </a:tr>
              <a:tr h="753727">
                <a:tc>
                  <a:txBody>
                    <a:bodyPr/>
                    <a:lstStyle/>
                    <a:p>
                      <a:pPr>
                        <a:buNone/>
                      </a:pPr>
                      <a:r>
                        <a:rPr lang="en-US" sz="1900" b="1" cap="none" spc="0">
                          <a:solidFill>
                            <a:schemeClr val="tx1"/>
                          </a:solidFill>
                        </a:rPr>
                        <a:t>pH</a:t>
                      </a:r>
                    </a:p>
                  </a:txBody>
                  <a:tcPr marL="203100" marR="203100" marT="203100" marB="20310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900" cap="none" spc="0">
                          <a:solidFill>
                            <a:schemeClr val="tx1"/>
                          </a:solidFill>
                        </a:rPr>
                        <a:t>4.5 - 8.0</a:t>
                      </a:r>
                    </a:p>
                  </a:txBody>
                  <a:tcPr marL="203100" marR="203100" marT="203100" marB="20310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094764397"/>
                  </a:ext>
                </a:extLst>
              </a:tr>
              <a:tr h="753727">
                <a:tc>
                  <a:txBody>
                    <a:bodyPr/>
                    <a:lstStyle/>
                    <a:p>
                      <a:pPr>
                        <a:buNone/>
                      </a:pPr>
                      <a:r>
                        <a:rPr lang="en-US" sz="1900" b="1" cap="none" spc="0">
                          <a:solidFill>
                            <a:schemeClr val="tx1"/>
                          </a:solidFill>
                        </a:rPr>
                        <a:t>Specific Gravity</a:t>
                      </a:r>
                    </a:p>
                  </a:txBody>
                  <a:tcPr marL="203100" marR="203100" marT="203100" marB="20310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900" cap="none" spc="0">
                          <a:solidFill>
                            <a:schemeClr val="tx1"/>
                          </a:solidFill>
                        </a:rPr>
                        <a:t>1.003 - 1.032</a:t>
                      </a:r>
                    </a:p>
                  </a:txBody>
                  <a:tcPr marL="203100" marR="203100" marT="203100" marB="20310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347206081"/>
                  </a:ext>
                </a:extLst>
              </a:tr>
              <a:tr h="753727">
                <a:tc>
                  <a:txBody>
                    <a:bodyPr/>
                    <a:lstStyle/>
                    <a:p>
                      <a:pPr>
                        <a:buNone/>
                      </a:pPr>
                      <a:r>
                        <a:rPr lang="en-US" sz="1900" b="1" cap="none" spc="0">
                          <a:solidFill>
                            <a:schemeClr val="tx1"/>
                          </a:solidFill>
                        </a:rPr>
                        <a:t>Glucose</a:t>
                      </a:r>
                    </a:p>
                  </a:txBody>
                  <a:tcPr marL="203100" marR="203100" marT="203100" marB="20310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1900" cap="none" spc="0">
                          <a:solidFill>
                            <a:schemeClr val="tx1"/>
                          </a:solidFill>
                        </a:rPr>
                        <a:t>None</a:t>
                      </a:r>
                    </a:p>
                  </a:txBody>
                  <a:tcPr marL="203100" marR="203100" marT="203100" marB="20310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704845170"/>
                  </a:ext>
                </a:extLst>
              </a:tr>
              <a:tr h="753727">
                <a:tc>
                  <a:txBody>
                    <a:bodyPr/>
                    <a:lstStyle/>
                    <a:p>
                      <a:pPr>
                        <a:buNone/>
                      </a:pPr>
                      <a:r>
                        <a:rPr lang="en-US" sz="1900" b="1" cap="none" spc="0">
                          <a:solidFill>
                            <a:schemeClr val="tx1"/>
                          </a:solidFill>
                        </a:rPr>
                        <a:t>Protein</a:t>
                      </a:r>
                    </a:p>
                  </a:txBody>
                  <a:tcPr marL="203100" marR="203100" marT="203100" marB="203100" anchor="ctr">
                    <a:lnL w="12700" cmpd="sng">
                      <a:noFill/>
                      <a:prstDash val="solid"/>
                    </a:lnL>
                    <a:lnR w="12700" cmpd="sng">
                      <a:noFill/>
                      <a:prstDash val="solid"/>
                    </a:lnR>
                    <a:lnT w="6350" cap="flat" cmpd="sng" algn="ctr">
                      <a:solidFill>
                        <a:schemeClr val="tx1"/>
                      </a:solidFill>
                      <a:prstDash val="solid"/>
                    </a:lnT>
                    <a:lnB w="9525" cap="flat" cmpd="sng" algn="ctr">
                      <a:noFill/>
                      <a:prstDash val="solid"/>
                    </a:lnB>
                    <a:noFill/>
                  </a:tcPr>
                </a:tc>
                <a:tc>
                  <a:txBody>
                    <a:bodyPr/>
                    <a:lstStyle/>
                    <a:p>
                      <a:pPr>
                        <a:buNone/>
                      </a:pPr>
                      <a:r>
                        <a:rPr lang="en-US" sz="1900" cap="none" spc="0">
                          <a:solidFill>
                            <a:schemeClr val="tx1"/>
                          </a:solidFill>
                        </a:rPr>
                        <a:t>None or trace</a:t>
                      </a:r>
                    </a:p>
                  </a:txBody>
                  <a:tcPr marL="203100" marR="203100" marT="203100" marB="203100" anchor="ctr">
                    <a:lnL w="12700" cmpd="sng">
                      <a:noFill/>
                      <a:prstDash val="solid"/>
                    </a:lnL>
                    <a:lnR w="12700" cmpd="sng">
                      <a:noFill/>
                      <a:prstDash val="solid"/>
                    </a:lnR>
                    <a:lnT w="6350" cap="flat" cmpd="sng" algn="ctr">
                      <a:solidFill>
                        <a:schemeClr val="tx1"/>
                      </a:solidFill>
                      <a:prstDash val="solid"/>
                    </a:lnT>
                    <a:lnB w="9525" cap="flat" cmpd="sng" algn="ctr">
                      <a:noFill/>
                      <a:prstDash val="solid"/>
                    </a:lnB>
                    <a:noFill/>
                  </a:tcPr>
                </a:tc>
                <a:extLst>
                  <a:ext uri="{0D108BD9-81ED-4DB2-BD59-A6C34878D82A}">
                    <a16:rowId xmlns:a16="http://schemas.microsoft.com/office/drawing/2014/main" val="2461288852"/>
                  </a:ext>
                </a:extLst>
              </a:tr>
            </a:tbl>
          </a:graphicData>
        </a:graphic>
      </p:graphicFrame>
    </p:spTree>
    <p:extLst>
      <p:ext uri="{BB962C8B-B14F-4D97-AF65-F5344CB8AC3E}">
        <p14:creationId xmlns:p14="http://schemas.microsoft.com/office/powerpoint/2010/main" val="3957733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6B6F-8483-566F-87DD-6D3BEF11AEE9}"/>
              </a:ext>
            </a:extLst>
          </p:cNvPr>
          <p:cNvSpPr>
            <a:spLocks noGrp="1"/>
          </p:cNvSpPr>
          <p:nvPr>
            <p:ph type="ctrTitle"/>
          </p:nvPr>
        </p:nvSpPr>
        <p:spPr>
          <a:xfrm>
            <a:off x="457197" y="3507830"/>
            <a:ext cx="7772400" cy="2944368"/>
          </a:xfrm>
        </p:spPr>
        <p:txBody>
          <a:bodyPr anchor="b">
            <a:normAutofit/>
          </a:bodyPr>
          <a:lstStyle/>
          <a:p>
            <a:r>
              <a:rPr lang="en-US" sz="6800"/>
              <a:t>Laboratory Activities and Post-Lab Review</a:t>
            </a:r>
          </a:p>
        </p:txBody>
      </p:sp>
    </p:spTree>
    <p:extLst>
      <p:ext uri="{BB962C8B-B14F-4D97-AF65-F5344CB8AC3E}">
        <p14:creationId xmlns:p14="http://schemas.microsoft.com/office/powerpoint/2010/main" val="162008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7CB6A-ECE0-4A6A-3CD6-BFACB15EAB74}"/>
              </a:ext>
            </a:extLst>
          </p:cNvPr>
          <p:cNvSpPr>
            <a:spLocks noGrp="1"/>
          </p:cNvSpPr>
          <p:nvPr>
            <p:ph type="title"/>
          </p:nvPr>
        </p:nvSpPr>
        <p:spPr>
          <a:xfrm>
            <a:off x="457200" y="457200"/>
            <a:ext cx="4380272" cy="1453896"/>
          </a:xfrm>
        </p:spPr>
        <p:txBody>
          <a:bodyPr anchor="t">
            <a:normAutofit/>
          </a:bodyPr>
          <a:lstStyle/>
          <a:p>
            <a:r>
              <a:rPr lang="en-US"/>
              <a:t>Hands-On Exploration</a:t>
            </a:r>
          </a:p>
        </p:txBody>
      </p:sp>
      <p:pic>
        <p:nvPicPr>
          <p:cNvPr id="5" name="Content Placeholder 4" descr="histology on slide tray">
            <a:extLst>
              <a:ext uri="{FF2B5EF4-FFF2-40B4-BE49-F238E27FC236}">
                <a16:creationId xmlns:a16="http://schemas.microsoft.com/office/drawing/2014/main" id="{7B29C4B1-E60E-4884-A5A9-4D4807604BC8}"/>
              </a:ext>
            </a:extLst>
          </p:cNvPr>
          <p:cNvPicPr>
            <a:picLocks noGrp="1" noChangeAspect="1"/>
          </p:cNvPicPr>
          <p:nvPr>
            <p:ph type="pic" sz="quarter" idx="13"/>
          </p:nvPr>
        </p:nvPicPr>
        <p:blipFill>
          <a:blip r:embed="rId3"/>
          <a:srcRect r="20093" b="-3"/>
          <a:stretch>
            <a:fillRect/>
          </a:stretch>
        </p:blipFill>
        <p:spPr>
          <a:xfrm>
            <a:off x="20" y="2175642"/>
            <a:ext cx="5584186" cy="4682358"/>
          </a:xfrm>
          <a:prstGeom prst="rect">
            <a:avLst/>
          </a:prstGeom>
          <a:noFill/>
        </p:spPr>
      </p:pic>
      <p:sp>
        <p:nvSpPr>
          <p:cNvPr id="4" name="Content Placeholder 3">
            <a:extLst>
              <a:ext uri="{FF2B5EF4-FFF2-40B4-BE49-F238E27FC236}">
                <a16:creationId xmlns:a16="http://schemas.microsoft.com/office/drawing/2014/main" id="{81AB5460-5B84-E11E-41AC-BA5C46A726CD}"/>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096000" y="457201"/>
            <a:ext cx="5585925" cy="5875338"/>
          </a:xfrm>
        </p:spPr>
        <p:txBody>
          <a:bodyPr>
            <a:normAutofit/>
          </a:bodyPr>
          <a:lstStyle/>
          <a:p>
            <a:pPr marL="0" indent="0">
              <a:spcBef>
                <a:spcPts val="2500"/>
              </a:spcBef>
              <a:buFont typeface="Arial" panose="020B0604020202020204" pitchFamily="34" charset="0"/>
              <a:buNone/>
            </a:pPr>
            <a:r>
              <a:rPr lang="en-US" b="1"/>
              <a:t>Urinary Structure Identification</a:t>
            </a:r>
          </a:p>
          <a:p>
            <a:pPr marL="0" lvl="1" indent="0">
              <a:buFont typeface="Arial" panose="020B0604020202020204" pitchFamily="34" charset="0"/>
              <a:buNone/>
            </a:pPr>
            <a:r>
              <a:t>Students identify urinary system structures using models and perform kidney dissections to understand anatomy practically.</a:t>
            </a:r>
            <a:endParaRPr lang="en-US"/>
          </a:p>
          <a:p>
            <a:pPr marL="0" indent="0">
              <a:spcBef>
                <a:spcPts val="2500"/>
              </a:spcBef>
              <a:buFont typeface="Arial" panose="020B0604020202020204" pitchFamily="34" charset="0"/>
              <a:buNone/>
            </a:pPr>
            <a:r>
              <a:rPr lang="en-US" b="1"/>
              <a:t>Histology Slide Examination</a:t>
            </a:r>
          </a:p>
          <a:p>
            <a:pPr marL="0" lvl="1" indent="0">
              <a:buFont typeface="Arial" panose="020B0604020202020204" pitchFamily="34" charset="0"/>
              <a:buNone/>
            </a:pPr>
            <a:r>
              <a:t>Examination of bladder and kidney histology slides helps students recognize cellular structures and tissue organization.</a:t>
            </a:r>
            <a:endParaRPr lang="en-US"/>
          </a:p>
          <a:p>
            <a:pPr marL="0" indent="0">
              <a:spcBef>
                <a:spcPts val="2500"/>
              </a:spcBef>
              <a:buFont typeface="Arial" panose="020B0604020202020204" pitchFamily="34" charset="0"/>
              <a:buNone/>
            </a:pPr>
            <a:r>
              <a:rPr lang="en-US" b="1"/>
              <a:t>Urinalysis Testing</a:t>
            </a:r>
          </a:p>
          <a:p>
            <a:pPr marL="0" lvl="1" indent="0">
              <a:buFont typeface="Arial" panose="020B0604020202020204" pitchFamily="34" charset="0"/>
              <a:buNone/>
            </a:pPr>
            <a:r>
              <a:t>Students conduct urinalysis by measuring urine color, pH, specific gravity, glucose, and protein to assess physiological health.</a:t>
            </a:r>
            <a:endParaRPr lang="en-US"/>
          </a:p>
          <a:p>
            <a:pPr marL="0" indent="0">
              <a:spcBef>
                <a:spcPts val="2500"/>
              </a:spcBef>
              <a:buFont typeface="Arial" panose="020B0604020202020204" pitchFamily="34" charset="0"/>
              <a:buNone/>
            </a:pPr>
            <a:r>
              <a:rPr lang="en-US" b="1"/>
              <a:t>Clinical Interpretation and Review</a:t>
            </a:r>
          </a:p>
          <a:p>
            <a:pPr marL="0" lvl="1" indent="0">
              <a:buFont typeface="Arial" panose="020B0604020202020204" pitchFamily="34" charset="0"/>
              <a:buNone/>
            </a:pPr>
            <a:r>
              <a:t>Post-lab reviews reinforce nephron function understanding and clinical correlations for comprehensive learning.</a:t>
            </a:r>
            <a:endParaRPr lang="en-US"/>
          </a:p>
        </p:txBody>
      </p:sp>
    </p:spTree>
    <p:extLst>
      <p:ext uri="{BB962C8B-B14F-4D97-AF65-F5344CB8AC3E}">
        <p14:creationId xmlns:p14="http://schemas.microsoft.com/office/powerpoint/2010/main" val="74964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73635-F19C-9B2E-700A-834D37300CE6}"/>
              </a:ext>
            </a:extLst>
          </p:cNvPr>
          <p:cNvSpPr>
            <a:spLocks noGrp="1"/>
          </p:cNvSpPr>
          <p:nvPr>
            <p:ph type="ctrTitle"/>
          </p:nvPr>
        </p:nvSpPr>
        <p:spPr>
          <a:xfrm>
            <a:off x="457197" y="3507830"/>
            <a:ext cx="7772400" cy="2944368"/>
          </a:xfrm>
        </p:spPr>
        <p:txBody>
          <a:bodyPr anchor="b">
            <a:normAutofit/>
          </a:bodyPr>
          <a:lstStyle/>
          <a:p>
            <a:r>
              <a:rPr lang="en-US" sz="7400"/>
              <a:t>Introduction to the Urinary System</a:t>
            </a:r>
          </a:p>
        </p:txBody>
      </p:sp>
    </p:spTree>
    <p:extLst>
      <p:ext uri="{BB962C8B-B14F-4D97-AF65-F5344CB8AC3E}">
        <p14:creationId xmlns:p14="http://schemas.microsoft.com/office/powerpoint/2010/main" val="4105840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04775-FBB9-A5A0-B7B4-021899EA30C6}"/>
              </a:ext>
            </a:extLst>
          </p:cNvPr>
          <p:cNvSpPr>
            <a:spLocks noGrp="1"/>
          </p:cNvSpPr>
          <p:nvPr>
            <p:ph type="title"/>
          </p:nvPr>
        </p:nvSpPr>
        <p:spPr>
          <a:xfrm>
            <a:off x="457200" y="457200"/>
            <a:ext cx="4380272" cy="1453896"/>
          </a:xfrm>
        </p:spPr>
        <p:txBody>
          <a:bodyPr anchor="t">
            <a:normAutofit/>
          </a:bodyPr>
          <a:lstStyle/>
          <a:p>
            <a:r>
              <a:rPr lang="en-US"/>
              <a:t>Overview and Functions</a:t>
            </a:r>
          </a:p>
        </p:txBody>
      </p:sp>
      <p:pic>
        <p:nvPicPr>
          <p:cNvPr id="5" name="Content Placeholder 4" descr="Examine cell growth in a test tube.">
            <a:extLst>
              <a:ext uri="{FF2B5EF4-FFF2-40B4-BE49-F238E27FC236}">
                <a16:creationId xmlns:a16="http://schemas.microsoft.com/office/drawing/2014/main" id="{A6F4FE0E-ACD9-4FFE-967C-161FD76FFB3E}"/>
              </a:ext>
            </a:extLst>
          </p:cNvPr>
          <p:cNvPicPr>
            <a:picLocks noGrp="1" noChangeAspect="1"/>
          </p:cNvPicPr>
          <p:nvPr>
            <p:ph type="pic" sz="quarter" idx="13"/>
          </p:nvPr>
        </p:nvPicPr>
        <p:blipFill>
          <a:blip r:embed="rId3"/>
          <a:srcRect l="8344" r="17116" b="-2"/>
          <a:stretch>
            <a:fillRect/>
          </a:stretch>
        </p:blipFill>
        <p:spPr>
          <a:xfrm>
            <a:off x="20" y="2175642"/>
            <a:ext cx="5584186" cy="4682358"/>
          </a:xfrm>
          <a:prstGeom prst="rect">
            <a:avLst/>
          </a:prstGeom>
          <a:noFill/>
        </p:spPr>
      </p:pic>
      <p:sp>
        <p:nvSpPr>
          <p:cNvPr id="4" name="Content Placeholder 3">
            <a:extLst>
              <a:ext uri="{FF2B5EF4-FFF2-40B4-BE49-F238E27FC236}">
                <a16:creationId xmlns:a16="http://schemas.microsoft.com/office/drawing/2014/main" id="{D1663EC8-5E4D-6BCB-E49A-60FC4058904C}"/>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096000" y="457201"/>
            <a:ext cx="5585925" cy="5875338"/>
          </a:xfrm>
        </p:spPr>
        <p:txBody>
          <a:bodyPr>
            <a:normAutofit/>
          </a:bodyPr>
          <a:lstStyle/>
          <a:p>
            <a:pPr marL="0" indent="0">
              <a:spcBef>
                <a:spcPts val="2500"/>
              </a:spcBef>
              <a:buFont typeface="Arial" panose="020B0604020202020204" pitchFamily="34" charset="0"/>
              <a:buNone/>
            </a:pPr>
            <a:r>
              <a:rPr lang="en-US" b="1"/>
              <a:t>Homeostatic Regulation</a:t>
            </a:r>
          </a:p>
          <a:p>
            <a:pPr marL="0" lvl="1" indent="0">
              <a:buFont typeface="Arial" panose="020B0604020202020204" pitchFamily="34" charset="0"/>
              <a:buNone/>
            </a:pPr>
            <a:r>
              <a:t>The urinary system maintains blood composition, fluid volume, electrolytes, and acid-base balance for body homeostasis.</a:t>
            </a:r>
            <a:endParaRPr lang="en-US"/>
          </a:p>
          <a:p>
            <a:pPr marL="0" indent="0">
              <a:spcBef>
                <a:spcPts val="2500"/>
              </a:spcBef>
              <a:buFont typeface="Arial" panose="020B0604020202020204" pitchFamily="34" charset="0"/>
              <a:buNone/>
            </a:pPr>
            <a:r>
              <a:rPr lang="en-US" b="1"/>
              <a:t>Kidney Functions Beyond Waste</a:t>
            </a:r>
          </a:p>
          <a:p>
            <a:pPr marL="0" lvl="1" indent="0">
              <a:buFont typeface="Arial" panose="020B0604020202020204" pitchFamily="34" charset="0"/>
              <a:buNone/>
            </a:pPr>
            <a:r>
              <a:t>Kidneys control blood pressure, activate Vitamin D, and produce erythropoietin to support red blood cell formation.</a:t>
            </a:r>
            <a:endParaRPr lang="en-US"/>
          </a:p>
          <a:p>
            <a:pPr marL="0" indent="0">
              <a:spcBef>
                <a:spcPts val="2500"/>
              </a:spcBef>
              <a:buFont typeface="Arial" panose="020B0604020202020204" pitchFamily="34" charset="0"/>
              <a:buNone/>
            </a:pPr>
            <a:r>
              <a:rPr lang="en-US" b="1"/>
              <a:t>Microscopic Filtration Process</a:t>
            </a:r>
          </a:p>
          <a:p>
            <a:pPr marL="0" lvl="1" indent="0">
              <a:buFont typeface="Arial" panose="020B0604020202020204" pitchFamily="34" charset="0"/>
              <a:buNone/>
            </a:pPr>
            <a:r>
              <a:t>Millions of nephrons filter 200 liters daily, reabsorbing essentials and secreting wastes to form urine efficiently.</a:t>
            </a:r>
            <a:endParaRPr lang="en-US"/>
          </a:p>
          <a:p>
            <a:pPr marL="0" indent="0">
              <a:spcBef>
                <a:spcPts val="2500"/>
              </a:spcBef>
              <a:buFont typeface="Arial" panose="020B0604020202020204" pitchFamily="34" charset="0"/>
              <a:buNone/>
            </a:pPr>
            <a:r>
              <a:rPr lang="en-US" b="1"/>
              <a:t>Structure-Function Relationship</a:t>
            </a:r>
          </a:p>
          <a:p>
            <a:pPr marL="0" lvl="1" indent="0">
              <a:buFont typeface="Arial" panose="020B0604020202020204" pitchFamily="34" charset="0"/>
              <a:buNone/>
            </a:pPr>
            <a:r>
              <a:t>Understanding anatomy, histology, and physiology reveals how urinary system changes impact overall health.</a:t>
            </a:r>
            <a:endParaRPr lang="en-US"/>
          </a:p>
        </p:txBody>
      </p:sp>
    </p:spTree>
    <p:extLst>
      <p:ext uri="{BB962C8B-B14F-4D97-AF65-F5344CB8AC3E}">
        <p14:creationId xmlns:p14="http://schemas.microsoft.com/office/powerpoint/2010/main" val="1391627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96CD-70BD-13FE-DA9E-2E0C65141B40}"/>
              </a:ext>
            </a:extLst>
          </p:cNvPr>
          <p:cNvSpPr>
            <a:spLocks noGrp="1"/>
          </p:cNvSpPr>
          <p:nvPr>
            <p:ph type="ctrTitle"/>
          </p:nvPr>
        </p:nvSpPr>
        <p:spPr>
          <a:xfrm>
            <a:off x="457197" y="3507830"/>
            <a:ext cx="7772400" cy="2944368"/>
          </a:xfrm>
        </p:spPr>
        <p:txBody>
          <a:bodyPr anchor="b">
            <a:normAutofit/>
          </a:bodyPr>
          <a:lstStyle/>
          <a:p>
            <a:r>
              <a:rPr lang="en-US" sz="6800"/>
              <a:t>Learning Objectives and Key Terms</a:t>
            </a:r>
          </a:p>
        </p:txBody>
      </p:sp>
    </p:spTree>
    <p:extLst>
      <p:ext uri="{BB962C8B-B14F-4D97-AF65-F5344CB8AC3E}">
        <p14:creationId xmlns:p14="http://schemas.microsoft.com/office/powerpoint/2010/main" val="952967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F931-C350-D1D2-7C8E-CDBDA173D459}"/>
              </a:ext>
            </a:extLst>
          </p:cNvPr>
          <p:cNvSpPr>
            <a:spLocks noGrp="1"/>
          </p:cNvSpPr>
          <p:nvPr>
            <p:ph type="title"/>
          </p:nvPr>
        </p:nvSpPr>
        <p:spPr>
          <a:xfrm>
            <a:off x="865415" y="2385975"/>
            <a:ext cx="3635640" cy="2561582"/>
          </a:xfrm>
        </p:spPr>
        <p:txBody>
          <a:bodyPr anchor="t">
            <a:normAutofit/>
          </a:bodyPr>
          <a:lstStyle/>
          <a:p>
            <a:r>
              <a:rPr lang="en-US"/>
              <a:t>Objectives and Terminology</a:t>
            </a:r>
          </a:p>
        </p:txBody>
      </p:sp>
      <p:graphicFrame>
        <p:nvGraphicFramePr>
          <p:cNvPr id="5" name="Content Placeholder 4">
            <a:extLst>
              <a:ext uri="{FF2B5EF4-FFF2-40B4-BE49-F238E27FC236}">
                <a16:creationId xmlns:a16="http://schemas.microsoft.com/office/drawing/2014/main" id="{8E37D7EE-AA45-47CD-AF25-7EEF4505B657}"/>
              </a:ext>
            </a:extLst>
          </p:cNvPr>
          <p:cNvGraphicFramePr>
            <a:graphicFrameLocks noGrp="1"/>
          </p:cNvGraphicFramePr>
          <p:nvPr>
            <p:ph sz="quarter" idx="13"/>
          </p:nvPr>
        </p:nvGraphicFramePr>
        <p:xfrm>
          <a:off x="6002841" y="2386584"/>
          <a:ext cx="4181381" cy="2555533"/>
        </p:xfrm>
        <a:graphic>
          <a:graphicData uri="http://schemas.openxmlformats.org/drawingml/2006/table">
            <a:tbl>
              <a:tblPr firstRow="1" bandRow="1">
                <a:noFill/>
                <a:tableStyleId>{5C22544A-7EE6-4342-B048-85BDC9FD1C3A}</a:tableStyleId>
              </a:tblPr>
              <a:tblGrid>
                <a:gridCol w="2060401">
                  <a:extLst>
                    <a:ext uri="{9D8B030D-6E8A-4147-A177-3AD203B41FA5}">
                      <a16:colId xmlns:a16="http://schemas.microsoft.com/office/drawing/2014/main" val="2698645978"/>
                    </a:ext>
                  </a:extLst>
                </a:gridCol>
                <a:gridCol w="2120980">
                  <a:extLst>
                    <a:ext uri="{9D8B030D-6E8A-4147-A177-3AD203B41FA5}">
                      <a16:colId xmlns:a16="http://schemas.microsoft.com/office/drawing/2014/main" val="825538522"/>
                    </a:ext>
                  </a:extLst>
                </a:gridCol>
              </a:tblGrid>
              <a:tr h="277885">
                <a:tc>
                  <a:txBody>
                    <a:bodyPr/>
                    <a:lstStyle/>
                    <a:p>
                      <a:pPr>
                        <a:buNone/>
                      </a:pPr>
                      <a:r>
                        <a:rPr lang="en-US" sz="800" b="1" cap="all" spc="150">
                          <a:solidFill>
                            <a:schemeClr val="tx1"/>
                          </a:solidFill>
                        </a:rPr>
                        <a:t>Term</a:t>
                      </a:r>
                    </a:p>
                  </a:txBody>
                  <a:tcPr marL="68708" marR="68708" marT="68708" marB="68708" anchor="ctr">
                    <a:lnL w="12700" cmpd="sng">
                      <a:noFill/>
                    </a:lnL>
                    <a:lnR w="12700" cmpd="sng">
                      <a:noFill/>
                    </a:lnR>
                    <a:lnT w="6350" cap="flat" cmpd="sng" algn="ctr">
                      <a:noFill/>
                      <a:prstDash val="solid"/>
                    </a:lnT>
                    <a:lnB w="19050" cap="flat" cmpd="sng" algn="ctr">
                      <a:solidFill>
                        <a:schemeClr val="accent1"/>
                      </a:solidFill>
                      <a:prstDash val="solid"/>
                    </a:lnB>
                    <a:noFill/>
                  </a:tcPr>
                </a:tc>
                <a:tc>
                  <a:txBody>
                    <a:bodyPr/>
                    <a:lstStyle/>
                    <a:p>
                      <a:pPr>
                        <a:buNone/>
                      </a:pPr>
                      <a:r>
                        <a:rPr lang="en-US" sz="800" b="1" cap="all" spc="150">
                          <a:solidFill>
                            <a:schemeClr val="tx1"/>
                          </a:solidFill>
                        </a:rPr>
                        <a:t>Definition</a:t>
                      </a:r>
                    </a:p>
                  </a:txBody>
                  <a:tcPr marL="68708" marR="68708" marT="68708" marB="68708" anchor="ctr">
                    <a:lnL w="12700" cmpd="sng">
                      <a:noFill/>
                    </a:lnL>
                    <a:lnR w="12700" cmpd="sng">
                      <a:noFill/>
                    </a:lnR>
                    <a:lnT w="6350" cap="flat" cmpd="sng" algn="ctr">
                      <a:noFill/>
                      <a:prstDash val="solid"/>
                    </a:lnT>
                    <a:lnB w="19050" cap="flat" cmpd="sng" algn="ctr">
                      <a:solidFill>
                        <a:schemeClr val="accent1"/>
                      </a:solidFill>
                      <a:prstDash val="solid"/>
                    </a:lnB>
                    <a:noFill/>
                  </a:tcPr>
                </a:tc>
                <a:extLst>
                  <a:ext uri="{0D108BD9-81ED-4DB2-BD59-A6C34878D82A}">
                    <a16:rowId xmlns:a16="http://schemas.microsoft.com/office/drawing/2014/main" val="740412901"/>
                  </a:ext>
                </a:extLst>
              </a:tr>
              <a:tr h="354227">
                <a:tc>
                  <a:txBody>
                    <a:bodyPr/>
                    <a:lstStyle/>
                    <a:p>
                      <a:pPr>
                        <a:buNone/>
                      </a:pPr>
                      <a:r>
                        <a:rPr lang="en-US" sz="700" b="1" cap="none" spc="0">
                          <a:solidFill>
                            <a:schemeClr val="tx1"/>
                          </a:solidFill>
                        </a:rPr>
                        <a:t>Nephron</a:t>
                      </a:r>
                    </a:p>
                  </a:txBody>
                  <a:tcPr marL="68708" marR="68708" marT="68708" marB="68708" anchor="ctr">
                    <a:lnL w="12700" cmpd="sng">
                      <a:noFill/>
                      <a:prstDash val="solid"/>
                    </a:lnL>
                    <a:lnR w="12700" cmpd="sng">
                      <a:noFill/>
                      <a:prstDash val="solid"/>
                    </a:lnR>
                    <a:lnT w="19050" cap="flat" cmpd="sng" algn="ctr">
                      <a:solidFill>
                        <a:schemeClr val="accent1"/>
                      </a:solidFill>
                      <a:prstDash val="solid"/>
                    </a:lnT>
                    <a:lnB w="6350" cap="flat" cmpd="sng" algn="ctr">
                      <a:solidFill>
                        <a:schemeClr val="tx1"/>
                      </a:solidFill>
                      <a:prstDash val="solid"/>
                    </a:lnB>
                    <a:noFill/>
                  </a:tcPr>
                </a:tc>
                <a:tc>
                  <a:txBody>
                    <a:bodyPr/>
                    <a:lstStyle/>
                    <a:p>
                      <a:pPr>
                        <a:buNone/>
                      </a:pPr>
                      <a:r>
                        <a:rPr lang="en-US" sz="700" cap="none" spc="0">
                          <a:solidFill>
                            <a:schemeClr val="tx1"/>
                          </a:solidFill>
                        </a:rPr>
                        <a:t>Functional unit of the kidney responsible for filtration and urine formation</a:t>
                      </a:r>
                    </a:p>
                  </a:txBody>
                  <a:tcPr marL="68708" marR="68708" marT="68708" marB="68708" anchor="ctr">
                    <a:lnL w="12700" cmpd="sng">
                      <a:noFill/>
                      <a:prstDash val="solid"/>
                    </a:lnL>
                    <a:lnR w="12700" cmpd="sng">
                      <a:noFill/>
                      <a:prstDash val="solid"/>
                    </a:lnR>
                    <a:lnT w="19050" cap="flat" cmpd="sng" algn="ctr">
                      <a:solidFill>
                        <a:schemeClr val="accent1"/>
                      </a:solidFill>
                      <a:prstDash val="solid"/>
                    </a:lnT>
                    <a:lnB w="6350" cap="flat" cmpd="sng" algn="ctr">
                      <a:solidFill>
                        <a:schemeClr val="tx1"/>
                      </a:solidFill>
                      <a:prstDash val="solid"/>
                    </a:lnB>
                    <a:noFill/>
                  </a:tcPr>
                </a:tc>
                <a:extLst>
                  <a:ext uri="{0D108BD9-81ED-4DB2-BD59-A6C34878D82A}">
                    <a16:rowId xmlns:a16="http://schemas.microsoft.com/office/drawing/2014/main" val="598025643"/>
                  </a:ext>
                </a:extLst>
              </a:tr>
              <a:tr h="354227">
                <a:tc>
                  <a:txBody>
                    <a:bodyPr/>
                    <a:lstStyle/>
                    <a:p>
                      <a:pPr>
                        <a:buNone/>
                      </a:pPr>
                      <a:r>
                        <a:rPr lang="en-US" sz="700" b="1" cap="none" spc="0">
                          <a:solidFill>
                            <a:schemeClr val="tx1"/>
                          </a:solidFill>
                        </a:rPr>
                        <a:t>Renal Corpuscle</a:t>
                      </a:r>
                    </a:p>
                  </a:txBody>
                  <a:tcPr marL="68708" marR="68708" marT="68708" marB="6870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700" cap="none" spc="0">
                          <a:solidFill>
                            <a:schemeClr val="tx1"/>
                          </a:solidFill>
                        </a:rPr>
                        <a:t>Structure consisting of the glomerulus and Bowman’s capsule</a:t>
                      </a:r>
                    </a:p>
                  </a:txBody>
                  <a:tcPr marL="68708" marR="68708" marT="68708" marB="6870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2317648414"/>
                  </a:ext>
                </a:extLst>
              </a:tr>
              <a:tr h="254982">
                <a:tc>
                  <a:txBody>
                    <a:bodyPr/>
                    <a:lstStyle/>
                    <a:p>
                      <a:pPr>
                        <a:buNone/>
                      </a:pPr>
                      <a:r>
                        <a:rPr lang="en-US" sz="700" b="1" cap="none" spc="0">
                          <a:solidFill>
                            <a:schemeClr val="tx1"/>
                          </a:solidFill>
                        </a:rPr>
                        <a:t>Glomerulus</a:t>
                      </a:r>
                    </a:p>
                  </a:txBody>
                  <a:tcPr marL="68708" marR="68708" marT="68708" marB="6870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700" cap="none" spc="0">
                          <a:solidFill>
                            <a:schemeClr val="tx1"/>
                          </a:solidFill>
                        </a:rPr>
                        <a:t>Capillary network where blood filtration begins</a:t>
                      </a:r>
                    </a:p>
                  </a:txBody>
                  <a:tcPr marL="68708" marR="68708" marT="68708" marB="6870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4040113771"/>
                  </a:ext>
                </a:extLst>
              </a:tr>
              <a:tr h="254982">
                <a:tc>
                  <a:txBody>
                    <a:bodyPr/>
                    <a:lstStyle/>
                    <a:p>
                      <a:pPr>
                        <a:buNone/>
                      </a:pPr>
                      <a:r>
                        <a:rPr lang="en-US" sz="700" b="1" cap="none" spc="0">
                          <a:solidFill>
                            <a:schemeClr val="tx1"/>
                          </a:solidFill>
                        </a:rPr>
                        <a:t>PCT</a:t>
                      </a:r>
                    </a:p>
                  </a:txBody>
                  <a:tcPr marL="68708" marR="68708" marT="68708" marB="6870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700" cap="none" spc="0">
                          <a:solidFill>
                            <a:schemeClr val="tx1"/>
                          </a:solidFill>
                        </a:rPr>
                        <a:t>Segment of nephron where most reabsorption occurs</a:t>
                      </a:r>
                    </a:p>
                  </a:txBody>
                  <a:tcPr marL="68708" marR="68708" marT="68708" marB="6870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2015210569"/>
                  </a:ext>
                </a:extLst>
              </a:tr>
              <a:tr h="354227">
                <a:tc>
                  <a:txBody>
                    <a:bodyPr/>
                    <a:lstStyle/>
                    <a:p>
                      <a:pPr>
                        <a:buNone/>
                      </a:pPr>
                      <a:r>
                        <a:rPr lang="en-US" sz="700" b="1" cap="none" spc="0">
                          <a:solidFill>
                            <a:schemeClr val="tx1"/>
                          </a:solidFill>
                        </a:rPr>
                        <a:t>DCT</a:t>
                      </a:r>
                    </a:p>
                  </a:txBody>
                  <a:tcPr marL="68708" marR="68708" marT="68708" marB="6870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700" cap="none" spc="0">
                          <a:solidFill>
                            <a:schemeClr val="tx1"/>
                          </a:solidFill>
                        </a:rPr>
                        <a:t>Segment involved in selective secretion and reabsorption</a:t>
                      </a:r>
                    </a:p>
                  </a:txBody>
                  <a:tcPr marL="68708" marR="68708" marT="68708" marB="6870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584047346"/>
                  </a:ext>
                </a:extLst>
              </a:tr>
              <a:tr h="254982">
                <a:tc>
                  <a:txBody>
                    <a:bodyPr/>
                    <a:lstStyle/>
                    <a:p>
                      <a:pPr>
                        <a:buNone/>
                      </a:pPr>
                      <a:r>
                        <a:rPr lang="en-US" sz="700" b="1" cap="none" spc="0">
                          <a:solidFill>
                            <a:schemeClr val="tx1"/>
                          </a:solidFill>
                        </a:rPr>
                        <a:t>Loop of Henle</a:t>
                      </a:r>
                    </a:p>
                  </a:txBody>
                  <a:tcPr marL="68708" marR="68708" marT="68708" marB="6870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n-US" sz="700" cap="none" spc="0">
                          <a:solidFill>
                            <a:schemeClr val="tx1"/>
                          </a:solidFill>
                        </a:rPr>
                        <a:t>Structure critical for concentration of urine</a:t>
                      </a:r>
                    </a:p>
                  </a:txBody>
                  <a:tcPr marL="68708" marR="68708" marT="68708" marB="68708"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114553399"/>
                  </a:ext>
                </a:extLst>
              </a:tr>
              <a:tr h="354227">
                <a:tc>
                  <a:txBody>
                    <a:bodyPr/>
                    <a:lstStyle/>
                    <a:p>
                      <a:pPr>
                        <a:buNone/>
                      </a:pPr>
                      <a:r>
                        <a:rPr lang="en-US" sz="700" b="1" cap="none" spc="0">
                          <a:solidFill>
                            <a:schemeClr val="tx1"/>
                          </a:solidFill>
                        </a:rPr>
                        <a:t>Collecting Duct</a:t>
                      </a:r>
                    </a:p>
                  </a:txBody>
                  <a:tcPr marL="68708" marR="68708" marT="68708" marB="68708" anchor="ctr">
                    <a:lnL w="12700" cmpd="sng">
                      <a:noFill/>
                      <a:prstDash val="solid"/>
                    </a:lnL>
                    <a:lnR w="12700" cmpd="sng">
                      <a:noFill/>
                      <a:prstDash val="solid"/>
                    </a:lnR>
                    <a:lnT w="6350" cap="flat" cmpd="sng" algn="ctr">
                      <a:solidFill>
                        <a:schemeClr val="tx1"/>
                      </a:solidFill>
                      <a:prstDash val="solid"/>
                    </a:lnT>
                    <a:lnB w="19050" cap="flat" cmpd="sng" algn="ctr">
                      <a:solidFill>
                        <a:schemeClr val="accent1"/>
                      </a:solidFill>
                      <a:prstDash val="solid"/>
                    </a:lnB>
                    <a:noFill/>
                  </a:tcPr>
                </a:tc>
                <a:tc>
                  <a:txBody>
                    <a:bodyPr/>
                    <a:lstStyle/>
                    <a:p>
                      <a:pPr>
                        <a:buNone/>
                      </a:pPr>
                      <a:r>
                        <a:rPr lang="en-US" sz="700" b="0" cap="none" spc="0">
                          <a:solidFill>
                            <a:schemeClr val="tx1"/>
                          </a:solidFill>
                        </a:rPr>
                        <a:t>Final site for urine concentration and transport to renal pelvis</a:t>
                      </a:r>
                    </a:p>
                  </a:txBody>
                  <a:tcPr marL="68708" marR="68708" marT="68708" marB="68708" anchor="ctr">
                    <a:lnL w="12700" cmpd="sng">
                      <a:noFill/>
                      <a:prstDash val="solid"/>
                    </a:lnL>
                    <a:lnR w="12700" cmpd="sng">
                      <a:noFill/>
                      <a:prstDash val="solid"/>
                    </a:lnR>
                    <a:lnT w="6350" cap="flat" cmpd="sng" algn="ctr">
                      <a:solidFill>
                        <a:schemeClr val="tx1"/>
                      </a:solidFill>
                      <a:prstDash val="solid"/>
                    </a:lnT>
                    <a:lnB w="19050" cap="flat" cmpd="sng" algn="ctr">
                      <a:solidFill>
                        <a:schemeClr val="accent1"/>
                      </a:solidFill>
                      <a:prstDash val="solid"/>
                    </a:lnB>
                    <a:noFill/>
                  </a:tcPr>
                </a:tc>
                <a:extLst>
                  <a:ext uri="{0D108BD9-81ED-4DB2-BD59-A6C34878D82A}">
                    <a16:rowId xmlns:a16="http://schemas.microsoft.com/office/drawing/2014/main" val="1074425106"/>
                  </a:ext>
                </a:extLst>
              </a:tr>
            </a:tbl>
          </a:graphicData>
        </a:graphic>
      </p:graphicFrame>
    </p:spTree>
    <p:extLst>
      <p:ext uri="{BB962C8B-B14F-4D97-AF65-F5344CB8AC3E}">
        <p14:creationId xmlns:p14="http://schemas.microsoft.com/office/powerpoint/2010/main" val="70212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E37B-168E-A63A-1E6E-E9E3F3A50315}"/>
              </a:ext>
            </a:extLst>
          </p:cNvPr>
          <p:cNvSpPr>
            <a:spLocks noGrp="1"/>
          </p:cNvSpPr>
          <p:nvPr>
            <p:ph type="ctrTitle"/>
          </p:nvPr>
        </p:nvSpPr>
        <p:spPr>
          <a:xfrm>
            <a:off x="457197" y="3507830"/>
            <a:ext cx="7772400" cy="2944368"/>
          </a:xfrm>
        </p:spPr>
        <p:txBody>
          <a:bodyPr anchor="b">
            <a:normAutofit/>
          </a:bodyPr>
          <a:lstStyle/>
          <a:p>
            <a:r>
              <a:rPr lang="en-US"/>
              <a:t>Anatomy of the Urinary System</a:t>
            </a:r>
          </a:p>
        </p:txBody>
      </p:sp>
    </p:spTree>
    <p:extLst>
      <p:ext uri="{BB962C8B-B14F-4D97-AF65-F5344CB8AC3E}">
        <p14:creationId xmlns:p14="http://schemas.microsoft.com/office/powerpoint/2010/main" val="155655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736E-5E11-2419-1813-995408C3A097}"/>
              </a:ext>
            </a:extLst>
          </p:cNvPr>
          <p:cNvSpPr>
            <a:spLocks noGrp="1"/>
          </p:cNvSpPr>
          <p:nvPr>
            <p:ph type="title"/>
          </p:nvPr>
        </p:nvSpPr>
        <p:spPr>
          <a:xfrm>
            <a:off x="457200" y="457200"/>
            <a:ext cx="4380272" cy="1453896"/>
          </a:xfrm>
        </p:spPr>
        <p:txBody>
          <a:bodyPr anchor="t">
            <a:normAutofit/>
          </a:bodyPr>
          <a:lstStyle/>
          <a:p>
            <a:r>
              <a:rPr lang="en-US"/>
              <a:t>Major Organs and Kidney Structure</a:t>
            </a:r>
          </a:p>
        </p:txBody>
      </p:sp>
      <p:pic>
        <p:nvPicPr>
          <p:cNvPr id="5" name="Content Placeholder 4" descr="3D structural model of human kidneys. Clipping path is included.">
            <a:extLst>
              <a:ext uri="{FF2B5EF4-FFF2-40B4-BE49-F238E27FC236}">
                <a16:creationId xmlns:a16="http://schemas.microsoft.com/office/drawing/2014/main" id="{CBE58D2F-EF9E-43F8-A18E-583ECD1AFF08}"/>
              </a:ext>
            </a:extLst>
          </p:cNvPr>
          <p:cNvPicPr>
            <a:picLocks noGrp="1" noChangeAspect="1"/>
          </p:cNvPicPr>
          <p:nvPr>
            <p:ph type="pic" sz="quarter" idx="13"/>
          </p:nvPr>
        </p:nvPicPr>
        <p:blipFill>
          <a:blip r:embed="rId3"/>
          <a:srcRect l="5553" r="5002" b="1"/>
          <a:stretch>
            <a:fillRect/>
          </a:stretch>
        </p:blipFill>
        <p:spPr>
          <a:xfrm>
            <a:off x="20" y="2175642"/>
            <a:ext cx="5584186" cy="4682358"/>
          </a:xfrm>
          <a:prstGeom prst="rect">
            <a:avLst/>
          </a:prstGeom>
          <a:noFill/>
        </p:spPr>
      </p:pic>
      <p:sp>
        <p:nvSpPr>
          <p:cNvPr id="4" name="Content Placeholder 3">
            <a:extLst>
              <a:ext uri="{FF2B5EF4-FFF2-40B4-BE49-F238E27FC236}">
                <a16:creationId xmlns:a16="http://schemas.microsoft.com/office/drawing/2014/main" id="{745D1517-54E0-C991-AA09-C29901F26221}"/>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096000" y="457201"/>
            <a:ext cx="5585925" cy="5875338"/>
          </a:xfrm>
        </p:spPr>
        <p:txBody>
          <a:bodyPr>
            <a:normAutofit/>
          </a:bodyPr>
          <a:lstStyle/>
          <a:p>
            <a:pPr marL="0" indent="0">
              <a:spcBef>
                <a:spcPts val="2500"/>
              </a:spcBef>
              <a:buFont typeface="Arial" panose="020B0604020202020204" pitchFamily="34" charset="0"/>
              <a:buNone/>
            </a:pPr>
            <a:r>
              <a:rPr lang="en-US" b="1"/>
              <a:t>Urinary System Components</a:t>
            </a:r>
          </a:p>
          <a:p>
            <a:pPr marL="0" lvl="1" indent="0">
              <a:buFont typeface="Arial" panose="020B0604020202020204" pitchFamily="34" charset="0"/>
              <a:buNone/>
            </a:pPr>
            <a:r>
              <a:t>The urinary system includes kidneys, ureters, urinary bladder, and urethra, all working together for urine transport.</a:t>
            </a:r>
            <a:endParaRPr lang="en-US"/>
          </a:p>
          <a:p>
            <a:pPr marL="0" indent="0">
              <a:spcBef>
                <a:spcPts val="2500"/>
              </a:spcBef>
              <a:buFont typeface="Arial" panose="020B0604020202020204" pitchFamily="34" charset="0"/>
              <a:buNone/>
            </a:pPr>
            <a:r>
              <a:rPr lang="en-US" b="1"/>
              <a:t>Kidney Anatomy Overview</a:t>
            </a:r>
          </a:p>
          <a:p>
            <a:pPr marL="0" lvl="1" indent="0">
              <a:buFont typeface="Arial" panose="020B0604020202020204" pitchFamily="34" charset="0"/>
              <a:buNone/>
            </a:pPr>
            <a:r>
              <a:t>Kidneys are bean-shaped organs with renal capsule, cortex, and medulla, positioned near the posterior abdominal wall.</a:t>
            </a:r>
            <a:endParaRPr lang="en-US"/>
          </a:p>
          <a:p>
            <a:pPr marL="0" indent="0">
              <a:spcBef>
                <a:spcPts val="2500"/>
              </a:spcBef>
              <a:buFont typeface="Arial" panose="020B0604020202020204" pitchFamily="34" charset="0"/>
              <a:buNone/>
            </a:pPr>
            <a:r>
              <a:rPr lang="en-US" b="1"/>
              <a:t>Internal Kidney Structures</a:t>
            </a:r>
          </a:p>
          <a:p>
            <a:pPr marL="0" lvl="1" indent="0">
              <a:buFont typeface="Arial" panose="020B0604020202020204" pitchFamily="34" charset="0"/>
              <a:buNone/>
            </a:pPr>
            <a:r>
              <a:t>Renal medulla contains pyramids and columns; urine flows from papillae to calyces and then renal pelvis.</a:t>
            </a:r>
            <a:endParaRPr lang="en-US"/>
          </a:p>
          <a:p>
            <a:pPr marL="0" indent="0">
              <a:spcBef>
                <a:spcPts val="2500"/>
              </a:spcBef>
              <a:buFont typeface="Arial" panose="020B0604020202020204" pitchFamily="34" charset="0"/>
              <a:buNone/>
            </a:pPr>
            <a:r>
              <a:rPr lang="en-US" b="1"/>
              <a:t>Renal Hilum Function</a:t>
            </a:r>
          </a:p>
          <a:p>
            <a:pPr marL="0" lvl="1" indent="0">
              <a:buFont typeface="Arial" panose="020B0604020202020204" pitchFamily="34" charset="0"/>
              <a:buNone/>
            </a:pPr>
            <a:r>
              <a:t>Renal hilum is the entry and exit point for blood vessels, lymphatics, and nerves supporting kidney function.</a:t>
            </a:r>
            <a:endParaRPr lang="en-US"/>
          </a:p>
        </p:txBody>
      </p:sp>
    </p:spTree>
    <p:extLst>
      <p:ext uri="{BB962C8B-B14F-4D97-AF65-F5344CB8AC3E}">
        <p14:creationId xmlns:p14="http://schemas.microsoft.com/office/powerpoint/2010/main" val="2582227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FB2C4-FC19-2F54-DCBC-D14BD916AD22}"/>
              </a:ext>
            </a:extLst>
          </p:cNvPr>
          <p:cNvSpPr>
            <a:spLocks noGrp="1"/>
          </p:cNvSpPr>
          <p:nvPr>
            <p:ph type="ctrTitle"/>
          </p:nvPr>
        </p:nvSpPr>
        <p:spPr>
          <a:xfrm>
            <a:off x="457197" y="3507830"/>
            <a:ext cx="7772400" cy="2944368"/>
          </a:xfrm>
        </p:spPr>
        <p:txBody>
          <a:bodyPr anchor="b">
            <a:normAutofit/>
          </a:bodyPr>
          <a:lstStyle/>
          <a:p>
            <a:r>
              <a:rPr lang="en-US"/>
              <a:t>Nephron and Blood Flow</a:t>
            </a:r>
          </a:p>
        </p:txBody>
      </p:sp>
    </p:spTree>
    <p:extLst>
      <p:ext uri="{BB962C8B-B14F-4D97-AF65-F5344CB8AC3E}">
        <p14:creationId xmlns:p14="http://schemas.microsoft.com/office/powerpoint/2010/main" val="2607057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B752A-5DC9-1FCC-55BD-F04C8826E535}"/>
              </a:ext>
            </a:extLst>
          </p:cNvPr>
          <p:cNvSpPr>
            <a:spLocks noGrp="1"/>
          </p:cNvSpPr>
          <p:nvPr>
            <p:ph type="title"/>
          </p:nvPr>
        </p:nvSpPr>
        <p:spPr>
          <a:xfrm>
            <a:off x="7242526" y="457200"/>
            <a:ext cx="4437283" cy="1410020"/>
          </a:xfrm>
        </p:spPr>
        <p:txBody>
          <a:bodyPr anchor="b">
            <a:normAutofit/>
          </a:bodyPr>
          <a:lstStyle/>
          <a:p>
            <a:r>
              <a:rPr lang="en-US"/>
              <a:t>Structure and Circulation</a:t>
            </a:r>
          </a:p>
        </p:txBody>
      </p:sp>
      <p:pic>
        <p:nvPicPr>
          <p:cNvPr id="5" name="Content Placeholder 4" descr="Plasma Light Ball on black background">
            <a:extLst>
              <a:ext uri="{FF2B5EF4-FFF2-40B4-BE49-F238E27FC236}">
                <a16:creationId xmlns:a16="http://schemas.microsoft.com/office/drawing/2014/main" id="{9AE8B89B-BE6F-4FA7-9FD1-9C7300BAD8E2}"/>
              </a:ext>
            </a:extLst>
          </p:cNvPr>
          <p:cNvPicPr>
            <a:picLocks noGrp="1" noChangeAspect="1"/>
          </p:cNvPicPr>
          <p:nvPr>
            <p:ph type="pic" sz="quarter" idx="13"/>
          </p:nvPr>
        </p:nvPicPr>
        <p:blipFill>
          <a:blip r:embed="rId3"/>
          <a:srcRect l="15554" r="19027" b="-1"/>
          <a:stretch>
            <a:fillRect/>
          </a:stretch>
        </p:blipFill>
        <p:spPr>
          <a:xfrm>
            <a:off x="20" y="10"/>
            <a:ext cx="6721048" cy="6857990"/>
          </a:xfrm>
          <a:prstGeom prst="rect">
            <a:avLst/>
          </a:prstGeom>
          <a:noFill/>
        </p:spPr>
      </p:pic>
      <p:sp>
        <p:nvSpPr>
          <p:cNvPr id="4" name="Content Placeholder 3">
            <a:extLst>
              <a:ext uri="{FF2B5EF4-FFF2-40B4-BE49-F238E27FC236}">
                <a16:creationId xmlns:a16="http://schemas.microsoft.com/office/drawing/2014/main" id="{99EBC517-33C7-4CEF-EA13-E7868020E24E}"/>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7242463" y="2034314"/>
            <a:ext cx="4437283" cy="4274411"/>
          </a:xfrm>
        </p:spPr>
        <p:txBody>
          <a:bodyPr>
            <a:normAutofit/>
          </a:bodyPr>
          <a:lstStyle/>
          <a:p>
            <a:pPr marL="0" indent="0">
              <a:spcBef>
                <a:spcPts val="2500"/>
              </a:spcBef>
              <a:buFont typeface="Arial" panose="020B0604020202020204" pitchFamily="34" charset="0"/>
              <a:buNone/>
            </a:pPr>
            <a:r>
              <a:rPr lang="en-US" b="1"/>
              <a:t>Nephron Structure Overview</a:t>
            </a:r>
          </a:p>
          <a:p>
            <a:pPr marL="0" lvl="1" indent="0">
              <a:buFont typeface="Arial" panose="020B0604020202020204" pitchFamily="34" charset="0"/>
              <a:buNone/>
            </a:pPr>
            <a:r>
              <a:t>The nephron begins with the renal corpuscle, including the glomerulus and Bowman’s capsule, essential for filtration.</a:t>
            </a:r>
            <a:endParaRPr lang="en-US"/>
          </a:p>
          <a:p>
            <a:pPr marL="0" indent="0">
              <a:spcBef>
                <a:spcPts val="2500"/>
              </a:spcBef>
              <a:buFont typeface="Arial" panose="020B0604020202020204" pitchFamily="34" charset="0"/>
              <a:buNone/>
            </a:pPr>
            <a:r>
              <a:rPr lang="en-US" b="1"/>
              <a:t>Filtrate Pathway</a:t>
            </a:r>
          </a:p>
          <a:p>
            <a:pPr marL="0" lvl="1" indent="0">
              <a:buFont typeface="Arial" panose="020B0604020202020204" pitchFamily="34" charset="0"/>
              <a:buNone/>
            </a:pPr>
            <a:r>
              <a:t>Filtrate passes through proximal tubule, loop of Henle, distal tubule, and collecting duct for selective reabsorption and secretion.</a:t>
            </a:r>
            <a:endParaRPr lang="en-US"/>
          </a:p>
          <a:p>
            <a:pPr marL="0" indent="0">
              <a:spcBef>
                <a:spcPts val="2500"/>
              </a:spcBef>
              <a:buFont typeface="Arial" panose="020B0604020202020204" pitchFamily="34" charset="0"/>
              <a:buNone/>
            </a:pPr>
            <a:r>
              <a:rPr lang="en-US" b="1"/>
              <a:t>Kidney Blood Circulation</a:t>
            </a:r>
          </a:p>
          <a:p>
            <a:pPr marL="0" lvl="1" indent="0">
              <a:buFont typeface="Arial" panose="020B0604020202020204" pitchFamily="34" charset="0"/>
              <a:buNone/>
            </a:pPr>
            <a:r>
              <a:t>Blood flows through a precise route from renal artery to peritubular capillaries, enabling efficient substance exchange.</a:t>
            </a:r>
            <a:endParaRPr lang="en-US"/>
          </a:p>
        </p:txBody>
      </p:sp>
    </p:spTree>
    <p:extLst>
      <p:ext uri="{BB962C8B-B14F-4D97-AF65-F5344CB8AC3E}">
        <p14:creationId xmlns:p14="http://schemas.microsoft.com/office/powerpoint/2010/main" val="616430668"/>
      </p:ext>
    </p:extLst>
  </p:cSld>
  <p:clrMapOvr>
    <a:masterClrMapping/>
  </p:clrMapOvr>
</p:sld>
</file>

<file path=ppt/theme/theme1.xml><?xml version="1.0" encoding="utf-8"?>
<a:theme xmlns:a="http://schemas.openxmlformats.org/drawingml/2006/main" name="Bevel">
  <a:themeElements>
    <a:clrScheme name="Bevel">
      <a:dk1>
        <a:srgbClr val="090909"/>
      </a:dk1>
      <a:lt1>
        <a:sysClr val="window" lastClr="FFFFFF"/>
      </a:lt1>
      <a:dk2>
        <a:srgbClr val="1D1D1D"/>
      </a:dk2>
      <a:lt2>
        <a:srgbClr val="F1F2F3"/>
      </a:lt2>
      <a:accent1>
        <a:srgbClr val="2A38D5"/>
      </a:accent1>
      <a:accent2>
        <a:srgbClr val="F15928"/>
      </a:accent2>
      <a:accent3>
        <a:srgbClr val="00B4E6"/>
      </a:accent3>
      <a:accent4>
        <a:srgbClr val="0372FF"/>
      </a:accent4>
      <a:accent5>
        <a:srgbClr val="9196F3"/>
      </a:accent5>
      <a:accent6>
        <a:srgbClr val="90A0AD"/>
      </a:accent6>
      <a:hlink>
        <a:srgbClr val="F15928"/>
      </a:hlink>
      <a:folHlink>
        <a:srgbClr val="00B4E6"/>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 id="{100FCF00-15B7-4133-8EAA-9E95FFA55C03}" vid="{3D76F99D-2F24-4330-96C8-43722B676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400e89d5-bd4a-4cf0-85c2-ef1a1c364f7e" xsi:nil="true"/>
    <_activity xmlns="400e89d5-bd4a-4cf0-85c2-ef1a1c364f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CC0250AAE613489A9869F17D4406D8" ma:contentTypeVersion="18" ma:contentTypeDescription="Create a new document." ma:contentTypeScope="" ma:versionID="6c512aa4fa01e49f3293a739e6534d58">
  <xsd:schema xmlns:xsd="http://www.w3.org/2001/XMLSchema" xmlns:xs="http://www.w3.org/2001/XMLSchema" xmlns:p="http://schemas.microsoft.com/office/2006/metadata/properties" xmlns:ns3="2684c20b-36b2-49a0-b8f7-6b41602dbea3" xmlns:ns4="400e89d5-bd4a-4cf0-85c2-ef1a1c364f7e" targetNamespace="http://schemas.microsoft.com/office/2006/metadata/properties" ma:root="true" ma:fieldsID="d4f3da0a88ad68768cebc7c9b2566d92" ns3:_="" ns4:_="">
    <xsd:import namespace="2684c20b-36b2-49a0-b8f7-6b41602dbea3"/>
    <xsd:import namespace="400e89d5-bd4a-4cf0-85c2-ef1a1c364f7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84c20b-36b2-49a0-b8f7-6b41602dbea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0e89d5-bd4a-4cf0-85c2-ef1a1c364f7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49EA57-08A7-43CA-A845-5F6B04788291}">
  <ds:schemaRefs>
    <ds:schemaRef ds:uri="http://schemas.microsoft.com/office/2006/documentManagement/types"/>
    <ds:schemaRef ds:uri="400e89d5-bd4a-4cf0-85c2-ef1a1c364f7e"/>
    <ds:schemaRef ds:uri="http://purl.org/dc/dcmitype/"/>
    <ds:schemaRef ds:uri="http://schemas.microsoft.com/office/infopath/2007/PartnerControls"/>
    <ds:schemaRef ds:uri="http://schemas.microsoft.com/office/2006/metadata/properties"/>
    <ds:schemaRef ds:uri="http://purl.org/dc/elements/1.1/"/>
    <ds:schemaRef ds:uri="http://purl.org/dc/terms/"/>
    <ds:schemaRef ds:uri="2684c20b-36b2-49a0-b8f7-6b41602dbea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6138AE6-00E4-459C-8B3A-08927B7E54F0}">
  <ds:schemaRefs>
    <ds:schemaRef ds:uri="http://schemas.microsoft.com/sharepoint/v3/contenttype/forms"/>
  </ds:schemaRefs>
</ds:datastoreItem>
</file>

<file path=customXml/itemProps3.xml><?xml version="1.0" encoding="utf-8"?>
<ds:datastoreItem xmlns:ds="http://schemas.openxmlformats.org/officeDocument/2006/customXml" ds:itemID="{45657473-B802-4290-85D5-2831BCD68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84c20b-36b2-49a0-b8f7-6b41602dbea3"/>
    <ds:schemaRef ds:uri="400e89d5-bd4a-4cf0-85c2-ef1a1c364f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Bevel</Template>
  <TotalTime>1006</TotalTime>
  <Words>2360</Words>
  <Application>Microsoft Office PowerPoint</Application>
  <PresentationFormat>Widescreen</PresentationFormat>
  <Paragraphs>112</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Bierstadt</vt:lpstr>
      <vt:lpstr>Calibri</vt:lpstr>
      <vt:lpstr>Bevel</vt:lpstr>
      <vt:lpstr>Lab 8: The Urinary System</vt:lpstr>
      <vt:lpstr>Introduction to the Urinary System</vt:lpstr>
      <vt:lpstr>Overview and Functions</vt:lpstr>
      <vt:lpstr>Learning Objectives and Key Terms</vt:lpstr>
      <vt:lpstr>Objectives and Terminology</vt:lpstr>
      <vt:lpstr>Anatomy of the Urinary System</vt:lpstr>
      <vt:lpstr>Major Organs and Kidney Structure</vt:lpstr>
      <vt:lpstr>Nephron and Blood Flow</vt:lpstr>
      <vt:lpstr>Structure and Circulation</vt:lpstr>
      <vt:lpstr>Histology and Functional Insights</vt:lpstr>
      <vt:lpstr>Microscopic Anatomy</vt:lpstr>
      <vt:lpstr>Urinalysis and Clinical Relevance</vt:lpstr>
      <vt:lpstr>Normal Characteristics and Interpretation</vt:lpstr>
      <vt:lpstr>Laboratory Activities and Post-Lab Review</vt:lpstr>
      <vt:lpstr>Hands-On Exploration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8: The Urinary System</dc:title>
  <dc:creator>Tanganika Johnson</dc:creator>
  <cp:lastModifiedBy>TANGANIKA JOHNSON</cp:lastModifiedBy>
  <cp:revision>20</cp:revision>
  <dcterms:created xsi:type="dcterms:W3CDTF">2025-08-21T02:25:28Z</dcterms:created>
  <dcterms:modified xsi:type="dcterms:W3CDTF">2025-12-16T01:59:03Z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0x010100D9CC0250AAE613489A9869F17D4406D8</vt:lpwstr>
  </property>
</Properties>
</file>