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notesMasterIdLst>
    <p:notesMasterId r:id="rId142"/>
  </p:notesMasterIdLst>
  <p:sldIdLst>
    <p:sldId id="256" r:id="rId2"/>
    <p:sldId id="257" r:id="rId3"/>
    <p:sldId id="261" r:id="rId4"/>
    <p:sldId id="339" r:id="rId5"/>
    <p:sldId id="324" r:id="rId6"/>
    <p:sldId id="337" r:id="rId7"/>
    <p:sldId id="331" r:id="rId8"/>
    <p:sldId id="334" r:id="rId9"/>
    <p:sldId id="336" r:id="rId10"/>
    <p:sldId id="340" r:id="rId11"/>
    <p:sldId id="330" r:id="rId12"/>
    <p:sldId id="311" r:id="rId13"/>
    <p:sldId id="313" r:id="rId14"/>
    <p:sldId id="316" r:id="rId15"/>
    <p:sldId id="329" r:id="rId16"/>
    <p:sldId id="314" r:id="rId17"/>
    <p:sldId id="323" r:id="rId18"/>
    <p:sldId id="344" r:id="rId19"/>
    <p:sldId id="317" r:id="rId20"/>
    <p:sldId id="342" r:id="rId21"/>
    <p:sldId id="486" r:id="rId22"/>
    <p:sldId id="343" r:id="rId23"/>
    <p:sldId id="485" r:id="rId24"/>
    <p:sldId id="341" r:id="rId25"/>
    <p:sldId id="487" r:id="rId26"/>
    <p:sldId id="488" r:id="rId27"/>
    <p:sldId id="489" r:id="rId28"/>
    <p:sldId id="318" r:id="rId29"/>
    <p:sldId id="319" r:id="rId30"/>
    <p:sldId id="484" r:id="rId31"/>
    <p:sldId id="351" r:id="rId32"/>
    <p:sldId id="346" r:id="rId33"/>
    <p:sldId id="349" r:id="rId34"/>
    <p:sldId id="350" r:id="rId35"/>
    <p:sldId id="320" r:id="rId36"/>
    <p:sldId id="347" r:id="rId37"/>
    <p:sldId id="348" r:id="rId38"/>
    <p:sldId id="312" r:id="rId39"/>
    <p:sldId id="327" r:id="rId40"/>
    <p:sldId id="322" r:id="rId41"/>
    <p:sldId id="326" r:id="rId42"/>
    <p:sldId id="308" r:id="rId43"/>
    <p:sldId id="353" r:id="rId44"/>
    <p:sldId id="355" r:id="rId45"/>
    <p:sldId id="471" r:id="rId46"/>
    <p:sldId id="354" r:id="rId47"/>
    <p:sldId id="472" r:id="rId48"/>
    <p:sldId id="356" r:id="rId49"/>
    <p:sldId id="357" r:id="rId50"/>
    <p:sldId id="492" r:id="rId51"/>
    <p:sldId id="386" r:id="rId52"/>
    <p:sldId id="377" r:id="rId53"/>
    <p:sldId id="364" r:id="rId54"/>
    <p:sldId id="483" r:id="rId55"/>
    <p:sldId id="362" r:id="rId56"/>
    <p:sldId id="367" r:id="rId57"/>
    <p:sldId id="361" r:id="rId58"/>
    <p:sldId id="469" r:id="rId59"/>
    <p:sldId id="366" r:id="rId60"/>
    <p:sldId id="368" r:id="rId61"/>
    <p:sldId id="470" r:id="rId62"/>
    <p:sldId id="359" r:id="rId63"/>
    <p:sldId id="432" r:id="rId64"/>
    <p:sldId id="482" r:id="rId65"/>
    <p:sldId id="429" r:id="rId66"/>
    <p:sldId id="480" r:id="rId67"/>
    <p:sldId id="358" r:id="rId68"/>
    <p:sldId id="490" r:id="rId69"/>
    <p:sldId id="481" r:id="rId70"/>
    <p:sldId id="491" r:id="rId71"/>
    <p:sldId id="373" r:id="rId72"/>
    <p:sldId id="374" r:id="rId73"/>
    <p:sldId id="477" r:id="rId74"/>
    <p:sldId id="478" r:id="rId75"/>
    <p:sldId id="443" r:id="rId76"/>
    <p:sldId id="442" r:id="rId77"/>
    <p:sldId id="475" r:id="rId78"/>
    <p:sldId id="441" r:id="rId79"/>
    <p:sldId id="438" r:id="rId80"/>
    <p:sldId id="479" r:id="rId81"/>
    <p:sldId id="494" r:id="rId82"/>
    <p:sldId id="388" r:id="rId83"/>
    <p:sldId id="379" r:id="rId84"/>
    <p:sldId id="493" r:id="rId85"/>
    <p:sldId id="387" r:id="rId86"/>
    <p:sldId id="378" r:id="rId87"/>
    <p:sldId id="332" r:id="rId88"/>
    <p:sldId id="391" r:id="rId89"/>
    <p:sldId id="392" r:id="rId90"/>
    <p:sldId id="495" r:id="rId91"/>
    <p:sldId id="389" r:id="rId92"/>
    <p:sldId id="390" r:id="rId93"/>
    <p:sldId id="457" r:id="rId94"/>
    <p:sldId id="517" r:id="rId95"/>
    <p:sldId id="395" r:id="rId96"/>
    <p:sldId id="396" r:id="rId97"/>
    <p:sldId id="496" r:id="rId98"/>
    <p:sldId id="393" r:id="rId99"/>
    <p:sldId id="394" r:id="rId100"/>
    <p:sldId id="516" r:id="rId101"/>
    <p:sldId id="458" r:id="rId102"/>
    <p:sldId id="436" r:id="rId103"/>
    <p:sldId id="449" r:id="rId104"/>
    <p:sldId id="452" r:id="rId105"/>
    <p:sldId id="451" r:id="rId106"/>
    <p:sldId id="448" r:id="rId107"/>
    <p:sldId id="446" r:id="rId108"/>
    <p:sldId id="447" r:id="rId109"/>
    <p:sldId id="445" r:id="rId110"/>
    <p:sldId id="546" r:id="rId111"/>
    <p:sldId id="459" r:id="rId112"/>
    <p:sldId id="501" r:id="rId113"/>
    <p:sldId id="497" r:id="rId114"/>
    <p:sldId id="498" r:id="rId115"/>
    <p:sldId id="397" r:id="rId116"/>
    <p:sldId id="398" r:id="rId117"/>
    <p:sldId id="499" r:id="rId118"/>
    <p:sldId id="399" r:id="rId119"/>
    <p:sldId id="400" r:id="rId120"/>
    <p:sldId id="338" r:id="rId121"/>
    <p:sldId id="401" r:id="rId122"/>
    <p:sldId id="402" r:id="rId123"/>
    <p:sldId id="500" r:id="rId124"/>
    <p:sldId id="403" r:id="rId125"/>
    <p:sldId id="404" r:id="rId126"/>
    <p:sldId id="545" r:id="rId127"/>
    <p:sldId id="536" r:id="rId128"/>
    <p:sldId id="537" r:id="rId129"/>
    <p:sldId id="538" r:id="rId130"/>
    <p:sldId id="539" r:id="rId131"/>
    <p:sldId id="540" r:id="rId132"/>
    <p:sldId id="541" r:id="rId133"/>
    <p:sldId id="542" r:id="rId134"/>
    <p:sldId id="543" r:id="rId135"/>
    <p:sldId id="544" r:id="rId136"/>
    <p:sldId id="467" r:id="rId137"/>
    <p:sldId id="271" r:id="rId138"/>
    <p:sldId id="325" r:id="rId139"/>
    <p:sldId id="262" r:id="rId140"/>
    <p:sldId id="259" r:id="rId1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410A3D-1BF6-45FB-B94C-DDBCCDDEABFF}" v="15" dt="2022-08-05T01:47:37.0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510" autoAdjust="0"/>
    <p:restoredTop sz="91738" autoAdjust="0"/>
  </p:normalViewPr>
  <p:slideViewPr>
    <p:cSldViewPr>
      <p:cViewPr>
        <p:scale>
          <a:sx n="57" d="100"/>
          <a:sy n="57" d="100"/>
        </p:scale>
        <p:origin x="1504" y="60"/>
      </p:cViewPr>
      <p:guideLst>
        <p:guide orient="horz" pos="2160"/>
        <p:guide pos="2880"/>
      </p:guideLst>
    </p:cSldViewPr>
  </p:slideViewPr>
  <p:notesTextViewPr>
    <p:cViewPr>
      <p:scale>
        <a:sx n="1" d="1"/>
        <a:sy n="1" d="1"/>
      </p:scale>
      <p:origin x="0" y="0"/>
    </p:cViewPr>
  </p:notesTextViewPr>
  <p:sorterViewPr>
    <p:cViewPr>
      <p:scale>
        <a:sx n="96327" d="80000"/>
        <a:sy n="96327" d="80000"/>
      </p:scale>
      <p:origin x="0" y="-24664"/>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presProps" Target="presProps.xml"/><Relationship Id="rId14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ette Baudoin" userId="f0ffe470-ef64-46c8-b0d5-056e717c62a1" providerId="ADAL" clId="{5A410A3D-1BF6-45FB-B94C-DDBCCDDEABFF}"/>
    <pc:docChg chg="undo custSel addSld delSld modSld sldOrd">
      <pc:chgData name="Colette Baudoin" userId="f0ffe470-ef64-46c8-b0d5-056e717c62a1" providerId="ADAL" clId="{5A410A3D-1BF6-45FB-B94C-DDBCCDDEABFF}" dt="2022-08-05T01:52:17.570" v="407"/>
      <pc:docMkLst>
        <pc:docMk/>
      </pc:docMkLst>
      <pc:sldChg chg="del">
        <pc:chgData name="Colette Baudoin" userId="f0ffe470-ef64-46c8-b0d5-056e717c62a1" providerId="ADAL" clId="{5A410A3D-1BF6-45FB-B94C-DDBCCDDEABFF}" dt="2022-08-04T23:50:15.021" v="0" actId="2696"/>
        <pc:sldMkLst>
          <pc:docMk/>
          <pc:sldMk cId="2723746030" sldId="307"/>
        </pc:sldMkLst>
      </pc:sldChg>
      <pc:sldChg chg="del">
        <pc:chgData name="Colette Baudoin" userId="f0ffe470-ef64-46c8-b0d5-056e717c62a1" providerId="ADAL" clId="{5A410A3D-1BF6-45FB-B94C-DDBCCDDEABFF}" dt="2022-08-05T00:17:31.023" v="52" actId="2696"/>
        <pc:sldMkLst>
          <pc:docMk/>
          <pc:sldMk cId="0" sldId="332"/>
        </pc:sldMkLst>
      </pc:sldChg>
      <pc:sldChg chg="modSp add mod">
        <pc:chgData name="Colette Baudoin" userId="f0ffe470-ef64-46c8-b0d5-056e717c62a1" providerId="ADAL" clId="{5A410A3D-1BF6-45FB-B94C-DDBCCDDEABFF}" dt="2022-08-05T01:00:51.974" v="319" actId="20577"/>
        <pc:sldMkLst>
          <pc:docMk/>
          <pc:sldMk cId="2120200212" sldId="332"/>
        </pc:sldMkLst>
        <pc:spChg chg="mod">
          <ac:chgData name="Colette Baudoin" userId="f0ffe470-ef64-46c8-b0d5-056e717c62a1" providerId="ADAL" clId="{5A410A3D-1BF6-45FB-B94C-DDBCCDDEABFF}" dt="2022-08-05T01:00:51.974" v="319" actId="20577"/>
          <ac:spMkLst>
            <pc:docMk/>
            <pc:sldMk cId="2120200212" sldId="332"/>
            <ac:spMk id="46083" creationId="{AA323000-56B6-4BE0-9BA4-7E87A488E536}"/>
          </ac:spMkLst>
        </pc:spChg>
      </pc:sldChg>
      <pc:sldChg chg="del">
        <pc:chgData name="Colette Baudoin" userId="f0ffe470-ef64-46c8-b0d5-056e717c62a1" providerId="ADAL" clId="{5A410A3D-1BF6-45FB-B94C-DDBCCDDEABFF}" dt="2022-08-05T00:17:31.023" v="52" actId="2696"/>
        <pc:sldMkLst>
          <pc:docMk/>
          <pc:sldMk cId="0" sldId="333"/>
        </pc:sldMkLst>
      </pc:sldChg>
      <pc:sldChg chg="modSp add del mod ord">
        <pc:chgData name="Colette Baudoin" userId="f0ffe470-ef64-46c8-b0d5-056e717c62a1" providerId="ADAL" clId="{5A410A3D-1BF6-45FB-B94C-DDBCCDDEABFF}" dt="2022-08-05T01:46:21.140" v="363" actId="2696"/>
        <pc:sldMkLst>
          <pc:docMk/>
          <pc:sldMk cId="4272994523" sldId="333"/>
        </pc:sldMkLst>
        <pc:spChg chg="mod">
          <ac:chgData name="Colette Baudoin" userId="f0ffe470-ef64-46c8-b0d5-056e717c62a1" providerId="ADAL" clId="{5A410A3D-1BF6-45FB-B94C-DDBCCDDEABFF}" dt="2022-08-05T00:57:59.990" v="296" actId="207"/>
          <ac:spMkLst>
            <pc:docMk/>
            <pc:sldMk cId="4272994523" sldId="333"/>
            <ac:spMk id="48131" creationId="{0259B20D-8B95-406E-92ED-0FD6BA83986D}"/>
          </ac:spMkLst>
        </pc:spChg>
      </pc:sldChg>
      <pc:sldChg chg="del">
        <pc:chgData name="Colette Baudoin" userId="f0ffe470-ef64-46c8-b0d5-056e717c62a1" providerId="ADAL" clId="{5A410A3D-1BF6-45FB-B94C-DDBCCDDEABFF}" dt="2022-08-04T23:52:59.257" v="1" actId="2696"/>
        <pc:sldMkLst>
          <pc:docMk/>
          <pc:sldMk cId="1240992378" sldId="335"/>
        </pc:sldMkLst>
      </pc:sldChg>
      <pc:sldChg chg="modSp mod">
        <pc:chgData name="Colette Baudoin" userId="f0ffe470-ef64-46c8-b0d5-056e717c62a1" providerId="ADAL" clId="{5A410A3D-1BF6-45FB-B94C-DDBCCDDEABFF}" dt="2022-08-05T00:26:04.972" v="131" actId="255"/>
        <pc:sldMkLst>
          <pc:docMk/>
          <pc:sldMk cId="0" sldId="338"/>
        </pc:sldMkLst>
        <pc:spChg chg="mod">
          <ac:chgData name="Colette Baudoin" userId="f0ffe470-ef64-46c8-b0d5-056e717c62a1" providerId="ADAL" clId="{5A410A3D-1BF6-45FB-B94C-DDBCCDDEABFF}" dt="2022-08-05T00:26:04.972" v="131" actId="255"/>
          <ac:spMkLst>
            <pc:docMk/>
            <pc:sldMk cId="0" sldId="338"/>
            <ac:spMk id="55299" creationId="{5AB3F061-7222-4309-9E8C-D10685002D27}"/>
          </ac:spMkLst>
        </pc:spChg>
      </pc:sldChg>
      <pc:sldChg chg="ord">
        <pc:chgData name="Colette Baudoin" userId="f0ffe470-ef64-46c8-b0d5-056e717c62a1" providerId="ADAL" clId="{5A410A3D-1BF6-45FB-B94C-DDBCCDDEABFF}" dt="2022-08-05T01:39:56.123" v="326"/>
        <pc:sldMkLst>
          <pc:docMk/>
          <pc:sldMk cId="3581684419" sldId="357"/>
        </pc:sldMkLst>
      </pc:sldChg>
      <pc:sldChg chg="modNotesTx">
        <pc:chgData name="Colette Baudoin" userId="f0ffe470-ef64-46c8-b0d5-056e717c62a1" providerId="ADAL" clId="{5A410A3D-1BF6-45FB-B94C-DDBCCDDEABFF}" dt="2022-08-05T00:07:48.093" v="19" actId="20577"/>
        <pc:sldMkLst>
          <pc:docMk/>
          <pc:sldMk cId="1369691015" sldId="359"/>
        </pc:sldMkLst>
      </pc:sldChg>
      <pc:sldChg chg="modNotesTx">
        <pc:chgData name="Colette Baudoin" userId="f0ffe470-ef64-46c8-b0d5-056e717c62a1" providerId="ADAL" clId="{5A410A3D-1BF6-45FB-B94C-DDBCCDDEABFF}" dt="2022-08-05T00:06:31.114" v="18" actId="20577"/>
        <pc:sldMkLst>
          <pc:docMk/>
          <pc:sldMk cId="2299065623" sldId="362"/>
        </pc:sldMkLst>
      </pc:sldChg>
      <pc:sldChg chg="modSp mod">
        <pc:chgData name="Colette Baudoin" userId="f0ffe470-ef64-46c8-b0d5-056e717c62a1" providerId="ADAL" clId="{5A410A3D-1BF6-45FB-B94C-DDBCCDDEABFF}" dt="2022-08-05T00:10:38.375" v="29" actId="1076"/>
        <pc:sldMkLst>
          <pc:docMk/>
          <pc:sldMk cId="0" sldId="373"/>
        </pc:sldMkLst>
        <pc:spChg chg="mod">
          <ac:chgData name="Colette Baudoin" userId="f0ffe470-ef64-46c8-b0d5-056e717c62a1" providerId="ADAL" clId="{5A410A3D-1BF6-45FB-B94C-DDBCCDDEABFF}" dt="2022-08-05T00:10:38.375" v="29" actId="1076"/>
          <ac:spMkLst>
            <pc:docMk/>
            <pc:sldMk cId="0" sldId="373"/>
            <ac:spMk id="32770" creationId="{6007035F-6529-477B-8CAF-1E6B37C57EC4}"/>
          </ac:spMkLst>
        </pc:spChg>
      </pc:sldChg>
      <pc:sldChg chg="modSp mod">
        <pc:chgData name="Colette Baudoin" userId="f0ffe470-ef64-46c8-b0d5-056e717c62a1" providerId="ADAL" clId="{5A410A3D-1BF6-45FB-B94C-DDBCCDDEABFF}" dt="2022-08-05T00:10:18.133" v="25" actId="1076"/>
        <pc:sldMkLst>
          <pc:docMk/>
          <pc:sldMk cId="0" sldId="374"/>
        </pc:sldMkLst>
        <pc:spChg chg="mod">
          <ac:chgData name="Colette Baudoin" userId="f0ffe470-ef64-46c8-b0d5-056e717c62a1" providerId="ADAL" clId="{5A410A3D-1BF6-45FB-B94C-DDBCCDDEABFF}" dt="2022-08-05T00:10:18.133" v="25" actId="1076"/>
          <ac:spMkLst>
            <pc:docMk/>
            <pc:sldMk cId="0" sldId="374"/>
            <ac:spMk id="3" creationId="{97C0941E-894C-4A2C-9D58-DBB2689E45A9}"/>
          </ac:spMkLst>
        </pc:spChg>
        <pc:spChg chg="mod">
          <ac:chgData name="Colette Baudoin" userId="f0ffe470-ef64-46c8-b0d5-056e717c62a1" providerId="ADAL" clId="{5A410A3D-1BF6-45FB-B94C-DDBCCDDEABFF}" dt="2022-08-05T00:09:58.142" v="24" actId="122"/>
          <ac:spMkLst>
            <pc:docMk/>
            <pc:sldMk cId="0" sldId="374"/>
            <ac:spMk id="33794" creationId="{D2EBC146-C420-45A3-8486-DBF7B0E373F2}"/>
          </ac:spMkLst>
        </pc:spChg>
      </pc:sldChg>
      <pc:sldChg chg="modSp mod">
        <pc:chgData name="Colette Baudoin" userId="f0ffe470-ef64-46c8-b0d5-056e717c62a1" providerId="ADAL" clId="{5A410A3D-1BF6-45FB-B94C-DDBCCDDEABFF}" dt="2022-08-05T00:03:48.726" v="17" actId="1076"/>
        <pc:sldMkLst>
          <pc:docMk/>
          <pc:sldMk cId="0" sldId="377"/>
        </pc:sldMkLst>
        <pc:spChg chg="mod">
          <ac:chgData name="Colette Baudoin" userId="f0ffe470-ef64-46c8-b0d5-056e717c62a1" providerId="ADAL" clId="{5A410A3D-1BF6-45FB-B94C-DDBCCDDEABFF}" dt="2022-08-05T00:02:47.338" v="12" actId="122"/>
          <ac:spMkLst>
            <pc:docMk/>
            <pc:sldMk cId="0" sldId="377"/>
            <ac:spMk id="39938" creationId="{7944D8DD-B528-445E-9F25-155B60F9BA48}"/>
          </ac:spMkLst>
        </pc:spChg>
        <pc:spChg chg="mod">
          <ac:chgData name="Colette Baudoin" userId="f0ffe470-ef64-46c8-b0d5-056e717c62a1" providerId="ADAL" clId="{5A410A3D-1BF6-45FB-B94C-DDBCCDDEABFF}" dt="2022-08-05T00:03:48.726" v="17" actId="1076"/>
          <ac:spMkLst>
            <pc:docMk/>
            <pc:sldMk cId="0" sldId="377"/>
            <ac:spMk id="39939" creationId="{FA790BAA-A430-4003-A41E-EEC1383A71CF}"/>
          </ac:spMkLst>
        </pc:spChg>
      </pc:sldChg>
      <pc:sldChg chg="del">
        <pc:chgData name="Colette Baudoin" userId="f0ffe470-ef64-46c8-b0d5-056e717c62a1" providerId="ADAL" clId="{5A410A3D-1BF6-45FB-B94C-DDBCCDDEABFF}" dt="2022-08-05T00:17:31.023" v="52" actId="2696"/>
        <pc:sldMkLst>
          <pc:docMk/>
          <pc:sldMk cId="0" sldId="378"/>
        </pc:sldMkLst>
      </pc:sldChg>
      <pc:sldChg chg="modSp add del mod">
        <pc:chgData name="Colette Baudoin" userId="f0ffe470-ef64-46c8-b0d5-056e717c62a1" providerId="ADAL" clId="{5A410A3D-1BF6-45FB-B94C-DDBCCDDEABFF}" dt="2022-08-05T01:41:09.012" v="327" actId="2696"/>
        <pc:sldMkLst>
          <pc:docMk/>
          <pc:sldMk cId="334623170" sldId="378"/>
        </pc:sldMkLst>
        <pc:spChg chg="mod">
          <ac:chgData name="Colette Baudoin" userId="f0ffe470-ef64-46c8-b0d5-056e717c62a1" providerId="ADAL" clId="{5A410A3D-1BF6-45FB-B94C-DDBCCDDEABFF}" dt="2022-08-05T00:18:34.491" v="60" actId="1076"/>
          <ac:spMkLst>
            <pc:docMk/>
            <pc:sldMk cId="334623170" sldId="378"/>
            <ac:spMk id="41986" creationId="{11004723-A7FF-4139-B490-F670324D6EDF}"/>
          </ac:spMkLst>
        </pc:spChg>
        <pc:spChg chg="mod">
          <ac:chgData name="Colette Baudoin" userId="f0ffe470-ef64-46c8-b0d5-056e717c62a1" providerId="ADAL" clId="{5A410A3D-1BF6-45FB-B94C-DDBCCDDEABFF}" dt="2022-08-05T00:18:48.013" v="61" actId="1076"/>
          <ac:spMkLst>
            <pc:docMk/>
            <pc:sldMk cId="334623170" sldId="378"/>
            <ac:spMk id="41987" creationId="{5E71B3B7-7E89-444C-B611-6ACACEF2EECC}"/>
          </ac:spMkLst>
        </pc:spChg>
      </pc:sldChg>
      <pc:sldChg chg="add">
        <pc:chgData name="Colette Baudoin" userId="f0ffe470-ef64-46c8-b0d5-056e717c62a1" providerId="ADAL" clId="{5A410A3D-1BF6-45FB-B94C-DDBCCDDEABFF}" dt="2022-08-05T01:41:16.856" v="328"/>
        <pc:sldMkLst>
          <pc:docMk/>
          <pc:sldMk cId="2365466543" sldId="378"/>
        </pc:sldMkLst>
      </pc:sldChg>
      <pc:sldChg chg="del">
        <pc:chgData name="Colette Baudoin" userId="f0ffe470-ef64-46c8-b0d5-056e717c62a1" providerId="ADAL" clId="{5A410A3D-1BF6-45FB-B94C-DDBCCDDEABFF}" dt="2022-08-05T00:17:31.023" v="52" actId="2696"/>
        <pc:sldMkLst>
          <pc:docMk/>
          <pc:sldMk cId="0" sldId="379"/>
        </pc:sldMkLst>
      </pc:sldChg>
      <pc:sldChg chg="modSp add mod">
        <pc:chgData name="Colette Baudoin" userId="f0ffe470-ef64-46c8-b0d5-056e717c62a1" providerId="ADAL" clId="{5A410A3D-1BF6-45FB-B94C-DDBCCDDEABFF}" dt="2022-08-05T00:19:28.217" v="69" actId="1076"/>
        <pc:sldMkLst>
          <pc:docMk/>
          <pc:sldMk cId="1989373327" sldId="379"/>
        </pc:sldMkLst>
        <pc:spChg chg="mod">
          <ac:chgData name="Colette Baudoin" userId="f0ffe470-ef64-46c8-b0d5-056e717c62a1" providerId="ADAL" clId="{5A410A3D-1BF6-45FB-B94C-DDBCCDDEABFF}" dt="2022-08-05T00:19:28.217" v="69" actId="1076"/>
          <ac:spMkLst>
            <pc:docMk/>
            <pc:sldMk cId="1989373327" sldId="379"/>
            <ac:spMk id="44034" creationId="{73C92740-ACED-4A8C-A66D-7EF429C84951}"/>
          </ac:spMkLst>
        </pc:spChg>
      </pc:sldChg>
      <pc:sldChg chg="modSp mod">
        <pc:chgData name="Colette Baudoin" userId="f0ffe470-ef64-46c8-b0d5-056e717c62a1" providerId="ADAL" clId="{5A410A3D-1BF6-45FB-B94C-DDBCCDDEABFF}" dt="2022-08-05T00:02:15.203" v="8" actId="1076"/>
        <pc:sldMkLst>
          <pc:docMk/>
          <pc:sldMk cId="2539685801" sldId="386"/>
        </pc:sldMkLst>
        <pc:spChg chg="mod">
          <ac:chgData name="Colette Baudoin" userId="f0ffe470-ef64-46c8-b0d5-056e717c62a1" providerId="ADAL" clId="{5A410A3D-1BF6-45FB-B94C-DDBCCDDEABFF}" dt="2022-08-05T00:02:15.203" v="8" actId="1076"/>
          <ac:spMkLst>
            <pc:docMk/>
            <pc:sldMk cId="2539685801" sldId="386"/>
            <ac:spMk id="2" creationId="{B7F5B5C7-48A2-4F06-9C74-45FCFC093973}"/>
          </ac:spMkLst>
        </pc:spChg>
        <pc:spChg chg="mod">
          <ac:chgData name="Colette Baudoin" userId="f0ffe470-ef64-46c8-b0d5-056e717c62a1" providerId="ADAL" clId="{5A410A3D-1BF6-45FB-B94C-DDBCCDDEABFF}" dt="2022-08-05T00:02:02.481" v="7" actId="1076"/>
          <ac:spMkLst>
            <pc:docMk/>
            <pc:sldMk cId="2539685801" sldId="386"/>
            <ac:spMk id="3" creationId="{26C24C47-3ED6-4756-8631-4656AF76199A}"/>
          </ac:spMkLst>
        </pc:spChg>
      </pc:sldChg>
      <pc:sldChg chg="add">
        <pc:chgData name="Colette Baudoin" userId="f0ffe470-ef64-46c8-b0d5-056e717c62a1" providerId="ADAL" clId="{5A410A3D-1BF6-45FB-B94C-DDBCCDDEABFF}" dt="2022-08-05T01:41:16.856" v="328"/>
        <pc:sldMkLst>
          <pc:docMk/>
          <pc:sldMk cId="589487619" sldId="387"/>
        </pc:sldMkLst>
      </pc:sldChg>
      <pc:sldChg chg="del">
        <pc:chgData name="Colette Baudoin" userId="f0ffe470-ef64-46c8-b0d5-056e717c62a1" providerId="ADAL" clId="{5A410A3D-1BF6-45FB-B94C-DDBCCDDEABFF}" dt="2022-08-05T00:17:31.023" v="52" actId="2696"/>
        <pc:sldMkLst>
          <pc:docMk/>
          <pc:sldMk cId="1671529678" sldId="387"/>
        </pc:sldMkLst>
      </pc:sldChg>
      <pc:sldChg chg="modSp add del mod">
        <pc:chgData name="Colette Baudoin" userId="f0ffe470-ef64-46c8-b0d5-056e717c62a1" providerId="ADAL" clId="{5A410A3D-1BF6-45FB-B94C-DDBCCDDEABFF}" dt="2022-08-05T01:41:09.012" v="327" actId="2696"/>
        <pc:sldMkLst>
          <pc:docMk/>
          <pc:sldMk cId="3059055010" sldId="387"/>
        </pc:sldMkLst>
        <pc:spChg chg="mod">
          <ac:chgData name="Colette Baudoin" userId="f0ffe470-ef64-46c8-b0d5-056e717c62a1" providerId="ADAL" clId="{5A410A3D-1BF6-45FB-B94C-DDBCCDDEABFF}" dt="2022-08-05T00:18:19.121" v="59" actId="1076"/>
          <ac:spMkLst>
            <pc:docMk/>
            <pc:sldMk cId="3059055010" sldId="387"/>
            <ac:spMk id="2" creationId="{0B346429-075A-40E9-B791-F4F7FF65164A}"/>
          </ac:spMkLst>
        </pc:spChg>
      </pc:sldChg>
      <pc:sldChg chg="del">
        <pc:chgData name="Colette Baudoin" userId="f0ffe470-ef64-46c8-b0d5-056e717c62a1" providerId="ADAL" clId="{5A410A3D-1BF6-45FB-B94C-DDBCCDDEABFF}" dt="2022-08-05T00:17:31.023" v="52" actId="2696"/>
        <pc:sldMkLst>
          <pc:docMk/>
          <pc:sldMk cId="2869634631" sldId="388"/>
        </pc:sldMkLst>
      </pc:sldChg>
      <pc:sldChg chg="modSp add mod">
        <pc:chgData name="Colette Baudoin" userId="f0ffe470-ef64-46c8-b0d5-056e717c62a1" providerId="ADAL" clId="{5A410A3D-1BF6-45FB-B94C-DDBCCDDEABFF}" dt="2022-08-05T00:19:12.837" v="65" actId="20577"/>
        <pc:sldMkLst>
          <pc:docMk/>
          <pc:sldMk cId="3638894616" sldId="388"/>
        </pc:sldMkLst>
        <pc:spChg chg="mod">
          <ac:chgData name="Colette Baudoin" userId="f0ffe470-ef64-46c8-b0d5-056e717c62a1" providerId="ADAL" clId="{5A410A3D-1BF6-45FB-B94C-DDBCCDDEABFF}" dt="2022-08-05T00:19:12.837" v="65" actId="20577"/>
          <ac:spMkLst>
            <pc:docMk/>
            <pc:sldMk cId="3638894616" sldId="388"/>
            <ac:spMk id="2" creationId="{E459388B-BE1C-4853-BFDA-98E05C8C20FE}"/>
          </ac:spMkLst>
        </pc:spChg>
      </pc:sldChg>
      <pc:sldChg chg="modSp add del mod">
        <pc:chgData name="Colette Baudoin" userId="f0ffe470-ef64-46c8-b0d5-056e717c62a1" providerId="ADAL" clId="{5A410A3D-1BF6-45FB-B94C-DDBCCDDEABFF}" dt="2022-08-05T01:41:34.559" v="329" actId="2696"/>
        <pc:sldMkLst>
          <pc:docMk/>
          <pc:sldMk cId="1225961441" sldId="389"/>
        </pc:sldMkLst>
        <pc:spChg chg="mod">
          <ac:chgData name="Colette Baudoin" userId="f0ffe470-ef64-46c8-b0d5-056e717c62a1" providerId="ADAL" clId="{5A410A3D-1BF6-45FB-B94C-DDBCCDDEABFF}" dt="2022-08-05T00:19:46.677" v="76" actId="20577"/>
          <ac:spMkLst>
            <pc:docMk/>
            <pc:sldMk cId="1225961441" sldId="389"/>
            <ac:spMk id="2" creationId="{AAB29789-4222-4A4C-8128-C75CCFB4D1DD}"/>
          </ac:spMkLst>
        </pc:spChg>
        <pc:spChg chg="mod">
          <ac:chgData name="Colette Baudoin" userId="f0ffe470-ef64-46c8-b0d5-056e717c62a1" providerId="ADAL" clId="{5A410A3D-1BF6-45FB-B94C-DDBCCDDEABFF}" dt="2022-08-05T00:19:39.029" v="70" actId="1076"/>
          <ac:spMkLst>
            <pc:docMk/>
            <pc:sldMk cId="1225961441" sldId="389"/>
            <ac:spMk id="3" creationId="{C2B2F47D-F8B1-4437-8DD0-83E1540129CB}"/>
          </ac:spMkLst>
        </pc:spChg>
      </pc:sldChg>
      <pc:sldChg chg="del">
        <pc:chgData name="Colette Baudoin" userId="f0ffe470-ef64-46c8-b0d5-056e717c62a1" providerId="ADAL" clId="{5A410A3D-1BF6-45FB-B94C-DDBCCDDEABFF}" dt="2022-08-05T00:17:31.023" v="52" actId="2696"/>
        <pc:sldMkLst>
          <pc:docMk/>
          <pc:sldMk cId="1419731854" sldId="389"/>
        </pc:sldMkLst>
      </pc:sldChg>
      <pc:sldChg chg="add">
        <pc:chgData name="Colette Baudoin" userId="f0ffe470-ef64-46c8-b0d5-056e717c62a1" providerId="ADAL" clId="{5A410A3D-1BF6-45FB-B94C-DDBCCDDEABFF}" dt="2022-08-05T01:41:40.853" v="330"/>
        <pc:sldMkLst>
          <pc:docMk/>
          <pc:sldMk cId="3418181402" sldId="389"/>
        </pc:sldMkLst>
      </pc:sldChg>
      <pc:sldChg chg="add">
        <pc:chgData name="Colette Baudoin" userId="f0ffe470-ef64-46c8-b0d5-056e717c62a1" providerId="ADAL" clId="{5A410A3D-1BF6-45FB-B94C-DDBCCDDEABFF}" dt="2022-08-05T01:41:40.853" v="330"/>
        <pc:sldMkLst>
          <pc:docMk/>
          <pc:sldMk cId="1004112602" sldId="390"/>
        </pc:sldMkLst>
      </pc:sldChg>
      <pc:sldChg chg="modSp add del mod">
        <pc:chgData name="Colette Baudoin" userId="f0ffe470-ef64-46c8-b0d5-056e717c62a1" providerId="ADAL" clId="{5A410A3D-1BF6-45FB-B94C-DDBCCDDEABFF}" dt="2022-08-05T01:41:34.559" v="329" actId="2696"/>
        <pc:sldMkLst>
          <pc:docMk/>
          <pc:sldMk cId="2012553362" sldId="390"/>
        </pc:sldMkLst>
        <pc:spChg chg="mod">
          <ac:chgData name="Colette Baudoin" userId="f0ffe470-ef64-46c8-b0d5-056e717c62a1" providerId="ADAL" clId="{5A410A3D-1BF6-45FB-B94C-DDBCCDDEABFF}" dt="2022-08-05T00:19:54.072" v="77" actId="1076"/>
          <ac:spMkLst>
            <pc:docMk/>
            <pc:sldMk cId="2012553362" sldId="390"/>
            <ac:spMk id="2" creationId="{006049D8-D725-45AC-94DD-86D1254C3542}"/>
          </ac:spMkLst>
        </pc:spChg>
        <pc:spChg chg="mod">
          <ac:chgData name="Colette Baudoin" userId="f0ffe470-ef64-46c8-b0d5-056e717c62a1" providerId="ADAL" clId="{5A410A3D-1BF6-45FB-B94C-DDBCCDDEABFF}" dt="2022-08-05T00:19:59.006" v="78" actId="1076"/>
          <ac:spMkLst>
            <pc:docMk/>
            <pc:sldMk cId="2012553362" sldId="390"/>
            <ac:spMk id="3" creationId="{82B6DEB0-A532-4A1C-B660-176C0CE62B10}"/>
          </ac:spMkLst>
        </pc:spChg>
      </pc:sldChg>
      <pc:sldChg chg="del">
        <pc:chgData name="Colette Baudoin" userId="f0ffe470-ef64-46c8-b0d5-056e717c62a1" providerId="ADAL" clId="{5A410A3D-1BF6-45FB-B94C-DDBCCDDEABFF}" dt="2022-08-05T00:17:31.023" v="52" actId="2696"/>
        <pc:sldMkLst>
          <pc:docMk/>
          <pc:sldMk cId="3177622554" sldId="390"/>
        </pc:sldMkLst>
      </pc:sldChg>
      <pc:sldChg chg="del">
        <pc:chgData name="Colette Baudoin" userId="f0ffe470-ef64-46c8-b0d5-056e717c62a1" providerId="ADAL" clId="{5A410A3D-1BF6-45FB-B94C-DDBCCDDEABFF}" dt="2022-08-05T00:17:31.023" v="52" actId="2696"/>
        <pc:sldMkLst>
          <pc:docMk/>
          <pc:sldMk cId="2956090009" sldId="391"/>
        </pc:sldMkLst>
      </pc:sldChg>
      <pc:sldChg chg="modSp add mod">
        <pc:chgData name="Colette Baudoin" userId="f0ffe470-ef64-46c8-b0d5-056e717c62a1" providerId="ADAL" clId="{5A410A3D-1BF6-45FB-B94C-DDBCCDDEABFF}" dt="2022-08-05T00:20:40.481" v="83" actId="1076"/>
        <pc:sldMkLst>
          <pc:docMk/>
          <pc:sldMk cId="3193392014" sldId="391"/>
        </pc:sldMkLst>
        <pc:spChg chg="mod">
          <ac:chgData name="Colette Baudoin" userId="f0ffe470-ef64-46c8-b0d5-056e717c62a1" providerId="ADAL" clId="{5A410A3D-1BF6-45FB-B94C-DDBCCDDEABFF}" dt="2022-08-05T00:20:40.481" v="83" actId="1076"/>
          <ac:spMkLst>
            <pc:docMk/>
            <pc:sldMk cId="3193392014" sldId="391"/>
            <ac:spMk id="2" creationId="{EE26DFD1-6596-4821-8461-1EFC7AD34D63}"/>
          </ac:spMkLst>
        </pc:spChg>
        <pc:spChg chg="mod">
          <ac:chgData name="Colette Baudoin" userId="f0ffe470-ef64-46c8-b0d5-056e717c62a1" providerId="ADAL" clId="{5A410A3D-1BF6-45FB-B94C-DDBCCDDEABFF}" dt="2022-08-05T00:20:34.103" v="79" actId="1076"/>
          <ac:spMkLst>
            <pc:docMk/>
            <pc:sldMk cId="3193392014" sldId="391"/>
            <ac:spMk id="3" creationId="{E1A83657-3751-4D5E-9EF6-8BFBEEEACA85}"/>
          </ac:spMkLst>
        </pc:spChg>
      </pc:sldChg>
      <pc:sldChg chg="del">
        <pc:chgData name="Colette Baudoin" userId="f0ffe470-ef64-46c8-b0d5-056e717c62a1" providerId="ADAL" clId="{5A410A3D-1BF6-45FB-B94C-DDBCCDDEABFF}" dt="2022-08-05T00:17:31.023" v="52" actId="2696"/>
        <pc:sldMkLst>
          <pc:docMk/>
          <pc:sldMk cId="350762995" sldId="392"/>
        </pc:sldMkLst>
      </pc:sldChg>
      <pc:sldChg chg="modSp add mod">
        <pc:chgData name="Colette Baudoin" userId="f0ffe470-ef64-46c8-b0d5-056e717c62a1" providerId="ADAL" clId="{5A410A3D-1BF6-45FB-B94C-DDBCCDDEABFF}" dt="2022-08-05T00:20:53.940" v="86" actId="1076"/>
        <pc:sldMkLst>
          <pc:docMk/>
          <pc:sldMk cId="468702044" sldId="392"/>
        </pc:sldMkLst>
        <pc:spChg chg="mod">
          <ac:chgData name="Colette Baudoin" userId="f0ffe470-ef64-46c8-b0d5-056e717c62a1" providerId="ADAL" clId="{5A410A3D-1BF6-45FB-B94C-DDBCCDDEABFF}" dt="2022-08-05T00:20:53.940" v="86" actId="1076"/>
          <ac:spMkLst>
            <pc:docMk/>
            <pc:sldMk cId="468702044" sldId="392"/>
            <ac:spMk id="2" creationId="{3B1DEF36-8CD8-42E9-93A7-650D368C0293}"/>
          </ac:spMkLst>
        </pc:spChg>
      </pc:sldChg>
      <pc:sldChg chg="del">
        <pc:chgData name="Colette Baudoin" userId="f0ffe470-ef64-46c8-b0d5-056e717c62a1" providerId="ADAL" clId="{5A410A3D-1BF6-45FB-B94C-DDBCCDDEABFF}" dt="2022-08-05T00:17:31.023" v="52" actId="2696"/>
        <pc:sldMkLst>
          <pc:docMk/>
          <pc:sldMk cId="1842891163" sldId="393"/>
        </pc:sldMkLst>
      </pc:sldChg>
      <pc:sldChg chg="add">
        <pc:chgData name="Colette Baudoin" userId="f0ffe470-ef64-46c8-b0d5-056e717c62a1" providerId="ADAL" clId="{5A410A3D-1BF6-45FB-B94C-DDBCCDDEABFF}" dt="2022-08-05T01:42:16.132" v="332"/>
        <pc:sldMkLst>
          <pc:docMk/>
          <pc:sldMk cId="2334933666" sldId="393"/>
        </pc:sldMkLst>
      </pc:sldChg>
      <pc:sldChg chg="modSp add del mod">
        <pc:chgData name="Colette Baudoin" userId="f0ffe470-ef64-46c8-b0d5-056e717c62a1" providerId="ADAL" clId="{5A410A3D-1BF6-45FB-B94C-DDBCCDDEABFF}" dt="2022-08-05T01:42:11.540" v="331" actId="2696"/>
        <pc:sldMkLst>
          <pc:docMk/>
          <pc:sldMk cId="3581308462" sldId="393"/>
        </pc:sldMkLst>
        <pc:spChg chg="mod">
          <ac:chgData name="Colette Baudoin" userId="f0ffe470-ef64-46c8-b0d5-056e717c62a1" providerId="ADAL" clId="{5A410A3D-1BF6-45FB-B94C-DDBCCDDEABFF}" dt="2022-08-05T00:21:07.542" v="91" actId="1076"/>
          <ac:spMkLst>
            <pc:docMk/>
            <pc:sldMk cId="3581308462" sldId="393"/>
            <ac:spMk id="2" creationId="{91BCAA66-E24D-4334-937C-315E7F5A0547}"/>
          </ac:spMkLst>
        </pc:spChg>
        <pc:spChg chg="mod">
          <ac:chgData name="Colette Baudoin" userId="f0ffe470-ef64-46c8-b0d5-056e717c62a1" providerId="ADAL" clId="{5A410A3D-1BF6-45FB-B94C-DDBCCDDEABFF}" dt="2022-08-05T00:21:14.329" v="92" actId="1076"/>
          <ac:spMkLst>
            <pc:docMk/>
            <pc:sldMk cId="3581308462" sldId="393"/>
            <ac:spMk id="3" creationId="{FD77E556-7DA3-4611-9EEA-F4E2041557CC}"/>
          </ac:spMkLst>
        </pc:spChg>
      </pc:sldChg>
      <pc:sldChg chg="modSp add del mod">
        <pc:chgData name="Colette Baudoin" userId="f0ffe470-ef64-46c8-b0d5-056e717c62a1" providerId="ADAL" clId="{5A410A3D-1BF6-45FB-B94C-DDBCCDDEABFF}" dt="2022-08-05T01:42:11.540" v="331" actId="2696"/>
        <pc:sldMkLst>
          <pc:docMk/>
          <pc:sldMk cId="342245758" sldId="394"/>
        </pc:sldMkLst>
        <pc:spChg chg="mod">
          <ac:chgData name="Colette Baudoin" userId="f0ffe470-ef64-46c8-b0d5-056e717c62a1" providerId="ADAL" clId="{5A410A3D-1BF6-45FB-B94C-DDBCCDDEABFF}" dt="2022-08-05T00:21:26.122" v="95" actId="1076"/>
          <ac:spMkLst>
            <pc:docMk/>
            <pc:sldMk cId="342245758" sldId="394"/>
            <ac:spMk id="2" creationId="{65DBC93C-5030-42B4-8010-C1E192F88BC5}"/>
          </ac:spMkLst>
        </pc:spChg>
      </pc:sldChg>
      <pc:sldChg chg="del">
        <pc:chgData name="Colette Baudoin" userId="f0ffe470-ef64-46c8-b0d5-056e717c62a1" providerId="ADAL" clId="{5A410A3D-1BF6-45FB-B94C-DDBCCDDEABFF}" dt="2022-08-05T00:17:31.023" v="52" actId="2696"/>
        <pc:sldMkLst>
          <pc:docMk/>
          <pc:sldMk cId="919308088" sldId="394"/>
        </pc:sldMkLst>
      </pc:sldChg>
      <pc:sldChg chg="add">
        <pc:chgData name="Colette Baudoin" userId="f0ffe470-ef64-46c8-b0d5-056e717c62a1" providerId="ADAL" clId="{5A410A3D-1BF6-45FB-B94C-DDBCCDDEABFF}" dt="2022-08-05T01:42:16.132" v="332"/>
        <pc:sldMkLst>
          <pc:docMk/>
          <pc:sldMk cId="1210628199" sldId="394"/>
        </pc:sldMkLst>
      </pc:sldChg>
      <pc:sldChg chg="del">
        <pc:chgData name="Colette Baudoin" userId="f0ffe470-ef64-46c8-b0d5-056e717c62a1" providerId="ADAL" clId="{5A410A3D-1BF6-45FB-B94C-DDBCCDDEABFF}" dt="2022-08-05T00:17:31.023" v="52" actId="2696"/>
        <pc:sldMkLst>
          <pc:docMk/>
          <pc:sldMk cId="1597040388" sldId="395"/>
        </pc:sldMkLst>
      </pc:sldChg>
      <pc:sldChg chg="modSp add mod">
        <pc:chgData name="Colette Baudoin" userId="f0ffe470-ef64-46c8-b0d5-056e717c62a1" providerId="ADAL" clId="{5A410A3D-1BF6-45FB-B94C-DDBCCDDEABFF}" dt="2022-08-05T00:21:46.866" v="101" actId="20577"/>
        <pc:sldMkLst>
          <pc:docMk/>
          <pc:sldMk cId="2520185062" sldId="395"/>
        </pc:sldMkLst>
        <pc:spChg chg="mod">
          <ac:chgData name="Colette Baudoin" userId="f0ffe470-ef64-46c8-b0d5-056e717c62a1" providerId="ADAL" clId="{5A410A3D-1BF6-45FB-B94C-DDBCCDDEABFF}" dt="2022-08-05T00:21:46.866" v="101" actId="20577"/>
          <ac:spMkLst>
            <pc:docMk/>
            <pc:sldMk cId="2520185062" sldId="395"/>
            <ac:spMk id="2" creationId="{E1066C00-0611-4078-972E-A831A0F8671D}"/>
          </ac:spMkLst>
        </pc:spChg>
        <pc:spChg chg="mod">
          <ac:chgData name="Colette Baudoin" userId="f0ffe470-ef64-46c8-b0d5-056e717c62a1" providerId="ADAL" clId="{5A410A3D-1BF6-45FB-B94C-DDBCCDDEABFF}" dt="2022-08-05T00:21:40.286" v="96" actId="1076"/>
          <ac:spMkLst>
            <pc:docMk/>
            <pc:sldMk cId="2520185062" sldId="395"/>
            <ac:spMk id="3" creationId="{D036F621-0386-4108-9EDA-E24835C8401C}"/>
          </ac:spMkLst>
        </pc:spChg>
      </pc:sldChg>
      <pc:sldChg chg="modSp add mod">
        <pc:chgData name="Colette Baudoin" userId="f0ffe470-ef64-46c8-b0d5-056e717c62a1" providerId="ADAL" clId="{5A410A3D-1BF6-45FB-B94C-DDBCCDDEABFF}" dt="2022-08-05T00:21:58.071" v="104" actId="1076"/>
        <pc:sldMkLst>
          <pc:docMk/>
          <pc:sldMk cId="1950445533" sldId="396"/>
        </pc:sldMkLst>
        <pc:spChg chg="mod">
          <ac:chgData name="Colette Baudoin" userId="f0ffe470-ef64-46c8-b0d5-056e717c62a1" providerId="ADAL" clId="{5A410A3D-1BF6-45FB-B94C-DDBCCDDEABFF}" dt="2022-08-05T00:21:58.071" v="104" actId="1076"/>
          <ac:spMkLst>
            <pc:docMk/>
            <pc:sldMk cId="1950445533" sldId="396"/>
            <ac:spMk id="2" creationId="{A83F61AB-0D69-4F3F-979D-62A04ADF0B81}"/>
          </ac:spMkLst>
        </pc:spChg>
      </pc:sldChg>
      <pc:sldChg chg="del">
        <pc:chgData name="Colette Baudoin" userId="f0ffe470-ef64-46c8-b0d5-056e717c62a1" providerId="ADAL" clId="{5A410A3D-1BF6-45FB-B94C-DDBCCDDEABFF}" dt="2022-08-05T00:17:31.023" v="52" actId="2696"/>
        <pc:sldMkLst>
          <pc:docMk/>
          <pc:sldMk cId="4029481111" sldId="396"/>
        </pc:sldMkLst>
      </pc:sldChg>
      <pc:sldChg chg="modSp mod">
        <pc:chgData name="Colette Baudoin" userId="f0ffe470-ef64-46c8-b0d5-056e717c62a1" providerId="ADAL" clId="{5A410A3D-1BF6-45FB-B94C-DDBCCDDEABFF}" dt="2022-08-05T00:23:43.974" v="110" actId="20577"/>
        <pc:sldMkLst>
          <pc:docMk/>
          <pc:sldMk cId="3095636947" sldId="397"/>
        </pc:sldMkLst>
        <pc:spChg chg="mod">
          <ac:chgData name="Colette Baudoin" userId="f0ffe470-ef64-46c8-b0d5-056e717c62a1" providerId="ADAL" clId="{5A410A3D-1BF6-45FB-B94C-DDBCCDDEABFF}" dt="2022-08-05T00:23:43.974" v="110" actId="20577"/>
          <ac:spMkLst>
            <pc:docMk/>
            <pc:sldMk cId="3095636947" sldId="397"/>
            <ac:spMk id="2" creationId="{0E54D462-EFBB-4812-98F4-3C721650613E}"/>
          </ac:spMkLst>
        </pc:spChg>
        <pc:spChg chg="mod">
          <ac:chgData name="Colette Baudoin" userId="f0ffe470-ef64-46c8-b0d5-056e717c62a1" providerId="ADAL" clId="{5A410A3D-1BF6-45FB-B94C-DDBCCDDEABFF}" dt="2022-08-05T00:23:38.502" v="105" actId="1076"/>
          <ac:spMkLst>
            <pc:docMk/>
            <pc:sldMk cId="3095636947" sldId="397"/>
            <ac:spMk id="3" creationId="{509A9413-E152-4F4F-8397-4C34AFA5F1EF}"/>
          </ac:spMkLst>
        </pc:spChg>
      </pc:sldChg>
      <pc:sldChg chg="modSp mod">
        <pc:chgData name="Colette Baudoin" userId="f0ffe470-ef64-46c8-b0d5-056e717c62a1" providerId="ADAL" clId="{5A410A3D-1BF6-45FB-B94C-DDBCCDDEABFF}" dt="2022-08-05T00:24:07.743" v="115" actId="1076"/>
        <pc:sldMkLst>
          <pc:docMk/>
          <pc:sldMk cId="3420457461" sldId="398"/>
        </pc:sldMkLst>
        <pc:spChg chg="mod">
          <ac:chgData name="Colette Baudoin" userId="f0ffe470-ef64-46c8-b0d5-056e717c62a1" providerId="ADAL" clId="{5A410A3D-1BF6-45FB-B94C-DDBCCDDEABFF}" dt="2022-08-05T00:23:57.760" v="113" actId="1076"/>
          <ac:spMkLst>
            <pc:docMk/>
            <pc:sldMk cId="3420457461" sldId="398"/>
            <ac:spMk id="2" creationId="{25ABFD83-2290-4B98-BE4B-A1F72AE2B7C7}"/>
          </ac:spMkLst>
        </pc:spChg>
        <pc:spChg chg="mod">
          <ac:chgData name="Colette Baudoin" userId="f0ffe470-ef64-46c8-b0d5-056e717c62a1" providerId="ADAL" clId="{5A410A3D-1BF6-45FB-B94C-DDBCCDDEABFF}" dt="2022-08-05T00:24:07.743" v="115" actId="1076"/>
          <ac:spMkLst>
            <pc:docMk/>
            <pc:sldMk cId="3420457461" sldId="398"/>
            <ac:spMk id="3" creationId="{BB528362-A342-4071-B397-FFDDCAEAAC01}"/>
          </ac:spMkLst>
        </pc:spChg>
      </pc:sldChg>
      <pc:sldChg chg="modSp mod">
        <pc:chgData name="Colette Baudoin" userId="f0ffe470-ef64-46c8-b0d5-056e717c62a1" providerId="ADAL" clId="{5A410A3D-1BF6-45FB-B94C-DDBCCDDEABFF}" dt="2022-08-05T00:25:01.710" v="122" actId="20577"/>
        <pc:sldMkLst>
          <pc:docMk/>
          <pc:sldMk cId="470482759" sldId="399"/>
        </pc:sldMkLst>
        <pc:spChg chg="mod">
          <ac:chgData name="Colette Baudoin" userId="f0ffe470-ef64-46c8-b0d5-056e717c62a1" providerId="ADAL" clId="{5A410A3D-1BF6-45FB-B94C-DDBCCDDEABFF}" dt="2022-08-05T00:25:01.710" v="122" actId="20577"/>
          <ac:spMkLst>
            <pc:docMk/>
            <pc:sldMk cId="470482759" sldId="399"/>
            <ac:spMk id="2" creationId="{D2B290E5-A32B-4100-A5A9-033437074C1F}"/>
          </ac:spMkLst>
        </pc:spChg>
        <pc:spChg chg="mod">
          <ac:chgData name="Colette Baudoin" userId="f0ffe470-ef64-46c8-b0d5-056e717c62a1" providerId="ADAL" clId="{5A410A3D-1BF6-45FB-B94C-DDBCCDDEABFF}" dt="2022-08-05T00:24:51.536" v="116" actId="1076"/>
          <ac:spMkLst>
            <pc:docMk/>
            <pc:sldMk cId="470482759" sldId="399"/>
            <ac:spMk id="3" creationId="{7D213E99-18CF-4325-B568-61105DCCD0CA}"/>
          </ac:spMkLst>
        </pc:spChg>
      </pc:sldChg>
      <pc:sldChg chg="modSp mod">
        <pc:chgData name="Colette Baudoin" userId="f0ffe470-ef64-46c8-b0d5-056e717c62a1" providerId="ADAL" clId="{5A410A3D-1BF6-45FB-B94C-DDBCCDDEABFF}" dt="2022-08-05T00:25:44.886" v="130" actId="255"/>
        <pc:sldMkLst>
          <pc:docMk/>
          <pc:sldMk cId="1434690690" sldId="400"/>
        </pc:sldMkLst>
        <pc:spChg chg="mod">
          <ac:chgData name="Colette Baudoin" userId="f0ffe470-ef64-46c8-b0d5-056e717c62a1" providerId="ADAL" clId="{5A410A3D-1BF6-45FB-B94C-DDBCCDDEABFF}" dt="2022-08-05T00:25:34.436" v="129" actId="122"/>
          <ac:spMkLst>
            <pc:docMk/>
            <pc:sldMk cId="1434690690" sldId="400"/>
            <ac:spMk id="2" creationId="{CE0D3049-993D-4A94-B1C2-ED60CC116DA8}"/>
          </ac:spMkLst>
        </pc:spChg>
        <pc:spChg chg="mod">
          <ac:chgData name="Colette Baudoin" userId="f0ffe470-ef64-46c8-b0d5-056e717c62a1" providerId="ADAL" clId="{5A410A3D-1BF6-45FB-B94C-DDBCCDDEABFF}" dt="2022-08-05T00:25:44.886" v="130" actId="255"/>
          <ac:spMkLst>
            <pc:docMk/>
            <pc:sldMk cId="1434690690" sldId="400"/>
            <ac:spMk id="3" creationId="{E4C025C1-211A-4B96-9A0A-12345A464D41}"/>
          </ac:spMkLst>
        </pc:spChg>
      </pc:sldChg>
      <pc:sldChg chg="modSp mod">
        <pc:chgData name="Colette Baudoin" userId="f0ffe470-ef64-46c8-b0d5-056e717c62a1" providerId="ADAL" clId="{5A410A3D-1BF6-45FB-B94C-DDBCCDDEABFF}" dt="2022-08-05T00:26:24.400" v="137" actId="1076"/>
        <pc:sldMkLst>
          <pc:docMk/>
          <pc:sldMk cId="1437946984" sldId="401"/>
        </pc:sldMkLst>
        <pc:spChg chg="mod">
          <ac:chgData name="Colette Baudoin" userId="f0ffe470-ef64-46c8-b0d5-056e717c62a1" providerId="ADAL" clId="{5A410A3D-1BF6-45FB-B94C-DDBCCDDEABFF}" dt="2022-08-05T00:26:19.544" v="136" actId="1076"/>
          <ac:spMkLst>
            <pc:docMk/>
            <pc:sldMk cId="1437946984" sldId="401"/>
            <ac:spMk id="2" creationId="{3C0206FA-096E-44C8-B417-8E16F0ABAB97}"/>
          </ac:spMkLst>
        </pc:spChg>
        <pc:spChg chg="mod">
          <ac:chgData name="Colette Baudoin" userId="f0ffe470-ef64-46c8-b0d5-056e717c62a1" providerId="ADAL" clId="{5A410A3D-1BF6-45FB-B94C-DDBCCDDEABFF}" dt="2022-08-05T00:26:24.400" v="137" actId="1076"/>
          <ac:spMkLst>
            <pc:docMk/>
            <pc:sldMk cId="1437946984" sldId="401"/>
            <ac:spMk id="3" creationId="{EC4CFDA2-EAFA-450A-A38F-8381100037F0}"/>
          </ac:spMkLst>
        </pc:spChg>
      </pc:sldChg>
      <pc:sldChg chg="modSp mod">
        <pc:chgData name="Colette Baudoin" userId="f0ffe470-ef64-46c8-b0d5-056e717c62a1" providerId="ADAL" clId="{5A410A3D-1BF6-45FB-B94C-DDBCCDDEABFF}" dt="2022-08-05T00:27:14.414" v="146" actId="255"/>
        <pc:sldMkLst>
          <pc:docMk/>
          <pc:sldMk cId="2723111044" sldId="402"/>
        </pc:sldMkLst>
        <pc:spChg chg="mod">
          <ac:chgData name="Colette Baudoin" userId="f0ffe470-ef64-46c8-b0d5-056e717c62a1" providerId="ADAL" clId="{5A410A3D-1BF6-45FB-B94C-DDBCCDDEABFF}" dt="2022-08-05T00:27:06.502" v="145" actId="1076"/>
          <ac:spMkLst>
            <pc:docMk/>
            <pc:sldMk cId="2723111044" sldId="402"/>
            <ac:spMk id="2" creationId="{753B1837-0EBE-4757-AB88-9736C350C842}"/>
          </ac:spMkLst>
        </pc:spChg>
        <pc:spChg chg="mod">
          <ac:chgData name="Colette Baudoin" userId="f0ffe470-ef64-46c8-b0d5-056e717c62a1" providerId="ADAL" clId="{5A410A3D-1BF6-45FB-B94C-DDBCCDDEABFF}" dt="2022-08-05T00:27:14.414" v="146" actId="255"/>
          <ac:spMkLst>
            <pc:docMk/>
            <pc:sldMk cId="2723111044" sldId="402"/>
            <ac:spMk id="3" creationId="{CA562C38-60F5-4C8E-A180-4800B5D33967}"/>
          </ac:spMkLst>
        </pc:spChg>
      </pc:sldChg>
      <pc:sldChg chg="modSp mod">
        <pc:chgData name="Colette Baudoin" userId="f0ffe470-ef64-46c8-b0d5-056e717c62a1" providerId="ADAL" clId="{5A410A3D-1BF6-45FB-B94C-DDBCCDDEABFF}" dt="2022-08-05T00:27:26.965" v="150" actId="20577"/>
        <pc:sldMkLst>
          <pc:docMk/>
          <pc:sldMk cId="3943818616" sldId="403"/>
        </pc:sldMkLst>
        <pc:spChg chg="mod">
          <ac:chgData name="Colette Baudoin" userId="f0ffe470-ef64-46c8-b0d5-056e717c62a1" providerId="ADAL" clId="{5A410A3D-1BF6-45FB-B94C-DDBCCDDEABFF}" dt="2022-08-05T00:27:26.965" v="150" actId="20577"/>
          <ac:spMkLst>
            <pc:docMk/>
            <pc:sldMk cId="3943818616" sldId="403"/>
            <ac:spMk id="2" creationId="{135ED05D-6923-4E1D-BA25-6BFFF76E0BF4}"/>
          </ac:spMkLst>
        </pc:spChg>
      </pc:sldChg>
      <pc:sldChg chg="modSp mod">
        <pc:chgData name="Colette Baudoin" userId="f0ffe470-ef64-46c8-b0d5-056e717c62a1" providerId="ADAL" clId="{5A410A3D-1BF6-45FB-B94C-DDBCCDDEABFF}" dt="2022-08-05T00:29:18.632" v="155" actId="255"/>
        <pc:sldMkLst>
          <pc:docMk/>
          <pc:sldMk cId="2184263922" sldId="404"/>
        </pc:sldMkLst>
        <pc:spChg chg="mod">
          <ac:chgData name="Colette Baudoin" userId="f0ffe470-ef64-46c8-b0d5-056e717c62a1" providerId="ADAL" clId="{5A410A3D-1BF6-45FB-B94C-DDBCCDDEABFF}" dt="2022-08-05T00:29:10.225" v="154" actId="122"/>
          <ac:spMkLst>
            <pc:docMk/>
            <pc:sldMk cId="2184263922" sldId="404"/>
            <ac:spMk id="2" creationId="{F3C53CA7-E7D8-417F-AD63-118366B4763E}"/>
          </ac:spMkLst>
        </pc:spChg>
        <pc:spChg chg="mod">
          <ac:chgData name="Colette Baudoin" userId="f0ffe470-ef64-46c8-b0d5-056e717c62a1" providerId="ADAL" clId="{5A410A3D-1BF6-45FB-B94C-DDBCCDDEABFF}" dt="2022-08-05T00:29:18.632" v="155" actId="255"/>
          <ac:spMkLst>
            <pc:docMk/>
            <pc:sldMk cId="2184263922" sldId="404"/>
            <ac:spMk id="3" creationId="{FCD07656-234E-4168-80FF-1C7904F0D997}"/>
          </ac:spMkLst>
        </pc:spChg>
      </pc:sldChg>
      <pc:sldChg chg="del">
        <pc:chgData name="Colette Baudoin" userId="f0ffe470-ef64-46c8-b0d5-056e717c62a1" providerId="ADAL" clId="{5A410A3D-1BF6-45FB-B94C-DDBCCDDEABFF}" dt="2022-08-05T00:29:59.304" v="160" actId="2696"/>
        <pc:sldMkLst>
          <pc:docMk/>
          <pc:sldMk cId="1602524173" sldId="409"/>
        </pc:sldMkLst>
      </pc:sldChg>
      <pc:sldChg chg="del">
        <pc:chgData name="Colette Baudoin" userId="f0ffe470-ef64-46c8-b0d5-056e717c62a1" providerId="ADAL" clId="{5A410A3D-1BF6-45FB-B94C-DDBCCDDEABFF}" dt="2022-08-05T00:30:02.313" v="161" actId="2696"/>
        <pc:sldMkLst>
          <pc:docMk/>
          <pc:sldMk cId="1507701474" sldId="410"/>
        </pc:sldMkLst>
      </pc:sldChg>
      <pc:sldChg chg="modNotesTx">
        <pc:chgData name="Colette Baudoin" userId="f0ffe470-ef64-46c8-b0d5-056e717c62a1" providerId="ADAL" clId="{5A410A3D-1BF6-45FB-B94C-DDBCCDDEABFF}" dt="2022-08-05T00:08:54.574" v="20" actId="20577"/>
        <pc:sldMkLst>
          <pc:docMk/>
          <pc:sldMk cId="2501851237" sldId="429"/>
        </pc:sldMkLst>
      </pc:sldChg>
      <pc:sldChg chg="modSp mod modNotesTx">
        <pc:chgData name="Colette Baudoin" userId="f0ffe470-ef64-46c8-b0d5-056e717c62a1" providerId="ADAL" clId="{5A410A3D-1BF6-45FB-B94C-DDBCCDDEABFF}" dt="2022-08-05T00:14:55.777" v="51" actId="207"/>
        <pc:sldMkLst>
          <pc:docMk/>
          <pc:sldMk cId="2419770126" sldId="441"/>
        </pc:sldMkLst>
        <pc:graphicFrameChg chg="mod modGraphic">
          <ac:chgData name="Colette Baudoin" userId="f0ffe470-ef64-46c8-b0d5-056e717c62a1" providerId="ADAL" clId="{5A410A3D-1BF6-45FB-B94C-DDBCCDDEABFF}" dt="2022-08-05T00:14:55.777" v="51" actId="207"/>
          <ac:graphicFrameMkLst>
            <pc:docMk/>
            <pc:sldMk cId="2419770126" sldId="441"/>
            <ac:graphicFrameMk id="5" creationId="{001ED96A-C4BD-15D3-88E9-2883F1D65AFA}"/>
          </ac:graphicFrameMkLst>
        </pc:graphicFrameChg>
      </pc:sldChg>
      <pc:sldChg chg="add del">
        <pc:chgData name="Colette Baudoin" userId="f0ffe470-ef64-46c8-b0d5-056e717c62a1" providerId="ADAL" clId="{5A410A3D-1BF6-45FB-B94C-DDBCCDDEABFF}" dt="2022-08-05T00:49:46.007" v="274"/>
        <pc:sldMkLst>
          <pc:docMk/>
          <pc:sldMk cId="2523252722" sldId="457"/>
        </pc:sldMkLst>
      </pc:sldChg>
      <pc:sldChg chg="add ord">
        <pc:chgData name="Colette Baudoin" userId="f0ffe470-ef64-46c8-b0d5-056e717c62a1" providerId="ADAL" clId="{5A410A3D-1BF6-45FB-B94C-DDBCCDDEABFF}" dt="2022-08-05T01:46:48.119" v="369"/>
        <pc:sldMkLst>
          <pc:docMk/>
          <pc:sldMk cId="3788790281" sldId="457"/>
        </pc:sldMkLst>
      </pc:sldChg>
      <pc:sldChg chg="delSp add del mod">
        <pc:chgData name="Colette Baudoin" userId="f0ffe470-ef64-46c8-b0d5-056e717c62a1" providerId="ADAL" clId="{5A410A3D-1BF6-45FB-B94C-DDBCCDDEABFF}" dt="2022-08-05T00:50:35.563" v="280" actId="2696"/>
        <pc:sldMkLst>
          <pc:docMk/>
          <pc:sldMk cId="3874976425" sldId="457"/>
        </pc:sldMkLst>
        <pc:spChg chg="del">
          <ac:chgData name="Colette Baudoin" userId="f0ffe470-ef64-46c8-b0d5-056e717c62a1" providerId="ADAL" clId="{5A410A3D-1BF6-45FB-B94C-DDBCCDDEABFF}" dt="2022-08-05T00:30:30.771" v="163" actId="478"/>
          <ac:spMkLst>
            <pc:docMk/>
            <pc:sldMk cId="3874976425" sldId="457"/>
            <ac:spMk id="4" creationId="{00000000-0000-0000-0000-000000000000}"/>
          </ac:spMkLst>
        </pc:spChg>
        <pc:spChg chg="del">
          <ac:chgData name="Colette Baudoin" userId="f0ffe470-ef64-46c8-b0d5-056e717c62a1" providerId="ADAL" clId="{5A410A3D-1BF6-45FB-B94C-DDBCCDDEABFF}" dt="2022-08-05T00:30:26.616" v="162" actId="478"/>
          <ac:spMkLst>
            <pc:docMk/>
            <pc:sldMk cId="3874976425" sldId="457"/>
            <ac:spMk id="5" creationId="{00000000-0000-0000-0000-000000000000}"/>
          </ac:spMkLst>
        </pc:spChg>
      </pc:sldChg>
      <pc:sldChg chg="add del">
        <pc:chgData name="Colette Baudoin" userId="f0ffe470-ef64-46c8-b0d5-056e717c62a1" providerId="ADAL" clId="{5A410A3D-1BF6-45FB-B94C-DDBCCDDEABFF}" dt="2022-08-05T00:49:46.007" v="274"/>
        <pc:sldMkLst>
          <pc:docMk/>
          <pc:sldMk cId="234590581" sldId="458"/>
        </pc:sldMkLst>
      </pc:sldChg>
      <pc:sldChg chg="add ord">
        <pc:chgData name="Colette Baudoin" userId="f0ffe470-ef64-46c8-b0d5-056e717c62a1" providerId="ADAL" clId="{5A410A3D-1BF6-45FB-B94C-DDBCCDDEABFF}" dt="2022-08-05T01:49:09.093" v="380"/>
        <pc:sldMkLst>
          <pc:docMk/>
          <pc:sldMk cId="301525232" sldId="458"/>
        </pc:sldMkLst>
      </pc:sldChg>
      <pc:sldChg chg="add del ord">
        <pc:chgData name="Colette Baudoin" userId="f0ffe470-ef64-46c8-b0d5-056e717c62a1" providerId="ADAL" clId="{5A410A3D-1BF6-45FB-B94C-DDBCCDDEABFF}" dt="2022-08-05T00:50:35.563" v="280" actId="2696"/>
        <pc:sldMkLst>
          <pc:docMk/>
          <pc:sldMk cId="3057756699" sldId="458"/>
        </pc:sldMkLst>
      </pc:sldChg>
      <pc:sldChg chg="delSp mod ord">
        <pc:chgData name="Colette Baudoin" userId="f0ffe470-ef64-46c8-b0d5-056e717c62a1" providerId="ADAL" clId="{5A410A3D-1BF6-45FB-B94C-DDBCCDDEABFF}" dt="2022-08-05T01:51:03.629" v="405" actId="478"/>
        <pc:sldMkLst>
          <pc:docMk/>
          <pc:sldMk cId="2890901656" sldId="459"/>
        </pc:sldMkLst>
        <pc:spChg chg="del">
          <ac:chgData name="Colette Baudoin" userId="f0ffe470-ef64-46c8-b0d5-056e717c62a1" providerId="ADAL" clId="{5A410A3D-1BF6-45FB-B94C-DDBCCDDEABFF}" dt="2022-08-05T01:51:03.629" v="405" actId="478"/>
          <ac:spMkLst>
            <pc:docMk/>
            <pc:sldMk cId="2890901656" sldId="459"/>
            <ac:spMk id="6" creationId="{00000000-0000-0000-0000-000000000000}"/>
          </ac:spMkLst>
        </pc:spChg>
      </pc:sldChg>
      <pc:sldChg chg="addSp delSp modSp mod setClrOvrMap">
        <pc:chgData name="Colette Baudoin" userId="f0ffe470-ef64-46c8-b0d5-056e717c62a1" providerId="ADAL" clId="{5A410A3D-1BF6-45FB-B94C-DDBCCDDEABFF}" dt="2022-08-05T00:46:24.488" v="269" actId="20577"/>
        <pc:sldMkLst>
          <pc:docMk/>
          <pc:sldMk cId="3146566215" sldId="467"/>
        </pc:sldMkLst>
        <pc:spChg chg="mod">
          <ac:chgData name="Colette Baudoin" userId="f0ffe470-ef64-46c8-b0d5-056e717c62a1" providerId="ADAL" clId="{5A410A3D-1BF6-45FB-B94C-DDBCCDDEABFF}" dt="2022-08-05T00:46:24.488" v="269" actId="20577"/>
          <ac:spMkLst>
            <pc:docMk/>
            <pc:sldMk cId="3146566215" sldId="467"/>
            <ac:spMk id="4" creationId="{00000000-0000-0000-0000-000000000000}"/>
          </ac:spMkLst>
        </pc:spChg>
        <pc:spChg chg="del">
          <ac:chgData name="Colette Baudoin" userId="f0ffe470-ef64-46c8-b0d5-056e717c62a1" providerId="ADAL" clId="{5A410A3D-1BF6-45FB-B94C-DDBCCDDEABFF}" dt="2022-08-05T00:46:12.435" v="259" actId="26606"/>
          <ac:spMkLst>
            <pc:docMk/>
            <pc:sldMk cId="3146566215" sldId="467"/>
            <ac:spMk id="23" creationId="{8775F366-526C-4C42-8931-696FFE8AA517}"/>
          </ac:spMkLst>
        </pc:spChg>
        <pc:spChg chg="del">
          <ac:chgData name="Colette Baudoin" userId="f0ffe470-ef64-46c8-b0d5-056e717c62a1" providerId="ADAL" clId="{5A410A3D-1BF6-45FB-B94C-DDBCCDDEABFF}" dt="2022-08-05T00:46:12.435" v="259" actId="26606"/>
          <ac:spMkLst>
            <pc:docMk/>
            <pc:sldMk cId="3146566215" sldId="467"/>
            <ac:spMk id="25" creationId="{597EA66B-2AAB-42B0-9F9D-38920D8D82D7}"/>
          </ac:spMkLst>
        </pc:spChg>
        <pc:spChg chg="del">
          <ac:chgData name="Colette Baudoin" userId="f0ffe470-ef64-46c8-b0d5-056e717c62a1" providerId="ADAL" clId="{5A410A3D-1BF6-45FB-B94C-DDBCCDDEABFF}" dt="2022-08-05T00:46:12.435" v="259" actId="26606"/>
          <ac:spMkLst>
            <pc:docMk/>
            <pc:sldMk cId="3146566215" sldId="467"/>
            <ac:spMk id="27" creationId="{D360EBE3-31BB-422F-AA87-FA3873DAE484}"/>
          </ac:spMkLst>
        </pc:spChg>
        <pc:spChg chg="add">
          <ac:chgData name="Colette Baudoin" userId="f0ffe470-ef64-46c8-b0d5-056e717c62a1" providerId="ADAL" clId="{5A410A3D-1BF6-45FB-B94C-DDBCCDDEABFF}" dt="2022-08-05T00:46:12.435" v="259" actId="26606"/>
          <ac:spMkLst>
            <pc:docMk/>
            <pc:sldMk cId="3146566215" sldId="467"/>
            <ac:spMk id="33" creationId="{BFDA6284-4E06-4F93-9624-A49FE810F1C8}"/>
          </ac:spMkLst>
        </pc:spChg>
        <pc:spChg chg="add">
          <ac:chgData name="Colette Baudoin" userId="f0ffe470-ef64-46c8-b0d5-056e717c62a1" providerId="ADAL" clId="{5A410A3D-1BF6-45FB-B94C-DDBCCDDEABFF}" dt="2022-08-05T00:46:12.435" v="259" actId="26606"/>
          <ac:spMkLst>
            <pc:docMk/>
            <pc:sldMk cId="3146566215" sldId="467"/>
            <ac:spMk id="35" creationId="{54047A07-72EC-41BC-A55F-C264F639FB20}"/>
          </ac:spMkLst>
        </pc:spChg>
        <pc:picChg chg="add">
          <ac:chgData name="Colette Baudoin" userId="f0ffe470-ef64-46c8-b0d5-056e717c62a1" providerId="ADAL" clId="{5A410A3D-1BF6-45FB-B94C-DDBCCDDEABFF}" dt="2022-08-05T00:46:12.435" v="259" actId="26606"/>
          <ac:picMkLst>
            <pc:docMk/>
            <pc:sldMk cId="3146566215" sldId="467"/>
            <ac:picMk id="29" creationId="{9DB1F0CE-C4D3-9E86-C55A-C28554A97FC0}"/>
          </ac:picMkLst>
        </pc:picChg>
      </pc:sldChg>
      <pc:sldChg chg="modSp mod">
        <pc:chgData name="Colette Baudoin" userId="f0ffe470-ef64-46c8-b0d5-056e717c62a1" providerId="ADAL" clId="{5A410A3D-1BF6-45FB-B94C-DDBCCDDEABFF}" dt="2022-08-05T00:01:18.358" v="2" actId="255"/>
        <pc:sldMkLst>
          <pc:docMk/>
          <pc:sldMk cId="4170487484" sldId="472"/>
        </pc:sldMkLst>
        <pc:spChg chg="mod">
          <ac:chgData name="Colette Baudoin" userId="f0ffe470-ef64-46c8-b0d5-056e717c62a1" providerId="ADAL" clId="{5A410A3D-1BF6-45FB-B94C-DDBCCDDEABFF}" dt="2022-08-05T00:01:18.358" v="2" actId="255"/>
          <ac:spMkLst>
            <pc:docMk/>
            <pc:sldMk cId="4170487484" sldId="472"/>
            <ac:spMk id="2" creationId="{00000000-0000-0000-0000-000000000000}"/>
          </ac:spMkLst>
        </pc:spChg>
      </pc:sldChg>
      <pc:sldChg chg="del">
        <pc:chgData name="Colette Baudoin" userId="f0ffe470-ef64-46c8-b0d5-056e717c62a1" providerId="ADAL" clId="{5A410A3D-1BF6-45FB-B94C-DDBCCDDEABFF}" dt="2022-08-05T00:03:13.241" v="13" actId="2696"/>
        <pc:sldMkLst>
          <pc:docMk/>
          <pc:sldMk cId="3783314083" sldId="473"/>
        </pc:sldMkLst>
      </pc:sldChg>
      <pc:sldChg chg="addSp delSp modSp mod">
        <pc:chgData name="Colette Baudoin" userId="f0ffe470-ef64-46c8-b0d5-056e717c62a1" providerId="ADAL" clId="{5A410A3D-1BF6-45FB-B94C-DDBCCDDEABFF}" dt="2022-08-05T00:12:45.619" v="40" actId="478"/>
        <pc:sldMkLst>
          <pc:docMk/>
          <pc:sldMk cId="4200588892" sldId="477"/>
        </pc:sldMkLst>
        <pc:spChg chg="add del mod">
          <ac:chgData name="Colette Baudoin" userId="f0ffe470-ef64-46c8-b0d5-056e717c62a1" providerId="ADAL" clId="{5A410A3D-1BF6-45FB-B94C-DDBCCDDEABFF}" dt="2022-08-05T00:12:45.619" v="40" actId="478"/>
          <ac:spMkLst>
            <pc:docMk/>
            <pc:sldMk cId="4200588892" sldId="477"/>
            <ac:spMk id="2" creationId="{8A1DF079-4F79-B8BD-C5E7-743E41616909}"/>
          </ac:spMkLst>
        </pc:spChg>
        <pc:picChg chg="mod">
          <ac:chgData name="Colette Baudoin" userId="f0ffe470-ef64-46c8-b0d5-056e717c62a1" providerId="ADAL" clId="{5A410A3D-1BF6-45FB-B94C-DDBCCDDEABFF}" dt="2022-08-05T00:11:30.036" v="30" actId="1076"/>
          <ac:picMkLst>
            <pc:docMk/>
            <pc:sldMk cId="4200588892" sldId="477"/>
            <ac:picMk id="4" creationId="{00000000-0000-0000-0000-000000000000}"/>
          </ac:picMkLst>
        </pc:picChg>
      </pc:sldChg>
      <pc:sldChg chg="modSp mod">
        <pc:chgData name="Colette Baudoin" userId="f0ffe470-ef64-46c8-b0d5-056e717c62a1" providerId="ADAL" clId="{5A410A3D-1BF6-45FB-B94C-DDBCCDDEABFF}" dt="2022-08-05T00:01:37.912" v="3" actId="255"/>
        <pc:sldMkLst>
          <pc:docMk/>
          <pc:sldMk cId="0" sldId="492"/>
        </pc:sldMkLst>
        <pc:spChg chg="mod">
          <ac:chgData name="Colette Baudoin" userId="f0ffe470-ef64-46c8-b0d5-056e717c62a1" providerId="ADAL" clId="{5A410A3D-1BF6-45FB-B94C-DDBCCDDEABFF}" dt="2022-08-05T00:01:37.912" v="3" actId="255"/>
          <ac:spMkLst>
            <pc:docMk/>
            <pc:sldMk cId="0" sldId="492"/>
            <ac:spMk id="38915" creationId="{BB85D2CA-E2A3-44B5-A0F3-C6E104A99F05}"/>
          </ac:spMkLst>
        </pc:spChg>
      </pc:sldChg>
      <pc:sldChg chg="del">
        <pc:chgData name="Colette Baudoin" userId="f0ffe470-ef64-46c8-b0d5-056e717c62a1" providerId="ADAL" clId="{5A410A3D-1BF6-45FB-B94C-DDBCCDDEABFF}" dt="2022-08-05T00:17:31.023" v="52" actId="2696"/>
        <pc:sldMkLst>
          <pc:docMk/>
          <pc:sldMk cId="0" sldId="493"/>
        </pc:sldMkLst>
      </pc:sldChg>
      <pc:sldChg chg="modSp add del mod">
        <pc:chgData name="Colette Baudoin" userId="f0ffe470-ef64-46c8-b0d5-056e717c62a1" providerId="ADAL" clId="{5A410A3D-1BF6-45FB-B94C-DDBCCDDEABFF}" dt="2022-08-05T01:41:09.012" v="327" actId="2696"/>
        <pc:sldMkLst>
          <pc:docMk/>
          <pc:sldMk cId="2649933475" sldId="493"/>
        </pc:sldMkLst>
        <pc:spChg chg="mod">
          <ac:chgData name="Colette Baudoin" userId="f0ffe470-ef64-46c8-b0d5-056e717c62a1" providerId="ADAL" clId="{5A410A3D-1BF6-45FB-B94C-DDBCCDDEABFF}" dt="2022-08-05T00:54:17.532" v="286" actId="207"/>
          <ac:spMkLst>
            <pc:docMk/>
            <pc:sldMk cId="2649933475" sldId="493"/>
            <ac:spMk id="40963" creationId="{236D678C-74D6-4E93-B1F9-DAB44A381722}"/>
          </ac:spMkLst>
        </pc:spChg>
      </pc:sldChg>
      <pc:sldChg chg="add">
        <pc:chgData name="Colette Baudoin" userId="f0ffe470-ef64-46c8-b0d5-056e717c62a1" providerId="ADAL" clId="{5A410A3D-1BF6-45FB-B94C-DDBCCDDEABFF}" dt="2022-08-05T01:41:16.856" v="328"/>
        <pc:sldMkLst>
          <pc:docMk/>
          <pc:sldMk cId="2666759220" sldId="493"/>
        </pc:sldMkLst>
      </pc:sldChg>
      <pc:sldChg chg="del">
        <pc:chgData name="Colette Baudoin" userId="f0ffe470-ef64-46c8-b0d5-056e717c62a1" providerId="ADAL" clId="{5A410A3D-1BF6-45FB-B94C-DDBCCDDEABFF}" dt="2022-08-05T00:17:31.023" v="52" actId="2696"/>
        <pc:sldMkLst>
          <pc:docMk/>
          <pc:sldMk cId="0" sldId="494"/>
        </pc:sldMkLst>
      </pc:sldChg>
      <pc:sldChg chg="add">
        <pc:chgData name="Colette Baudoin" userId="f0ffe470-ef64-46c8-b0d5-056e717c62a1" providerId="ADAL" clId="{5A410A3D-1BF6-45FB-B94C-DDBCCDDEABFF}" dt="2022-08-05T00:17:49.570" v="53"/>
        <pc:sldMkLst>
          <pc:docMk/>
          <pc:sldMk cId="58474816" sldId="494"/>
        </pc:sldMkLst>
      </pc:sldChg>
      <pc:sldChg chg="del">
        <pc:chgData name="Colette Baudoin" userId="f0ffe470-ef64-46c8-b0d5-056e717c62a1" providerId="ADAL" clId="{5A410A3D-1BF6-45FB-B94C-DDBCCDDEABFF}" dt="2022-08-05T00:17:31.023" v="52" actId="2696"/>
        <pc:sldMkLst>
          <pc:docMk/>
          <pc:sldMk cId="0" sldId="495"/>
        </pc:sldMkLst>
      </pc:sldChg>
      <pc:sldChg chg="modSp add del mod">
        <pc:chgData name="Colette Baudoin" userId="f0ffe470-ef64-46c8-b0d5-056e717c62a1" providerId="ADAL" clId="{5A410A3D-1BF6-45FB-B94C-DDBCCDDEABFF}" dt="2022-08-05T01:41:34.559" v="329" actId="2696"/>
        <pc:sldMkLst>
          <pc:docMk/>
          <pc:sldMk cId="866085030" sldId="495"/>
        </pc:sldMkLst>
        <pc:spChg chg="mod">
          <ac:chgData name="Colette Baudoin" userId="f0ffe470-ef64-46c8-b0d5-056e717c62a1" providerId="ADAL" clId="{5A410A3D-1BF6-45FB-B94C-DDBCCDDEABFF}" dt="2022-08-05T01:04:33.878" v="324" actId="207"/>
          <ac:spMkLst>
            <pc:docMk/>
            <pc:sldMk cId="866085030" sldId="495"/>
            <ac:spMk id="45059" creationId="{199DE8DA-5CB7-43CC-9E70-044E866ABE7B}"/>
          </ac:spMkLst>
        </pc:spChg>
      </pc:sldChg>
      <pc:sldChg chg="add">
        <pc:chgData name="Colette Baudoin" userId="f0ffe470-ef64-46c8-b0d5-056e717c62a1" providerId="ADAL" clId="{5A410A3D-1BF6-45FB-B94C-DDBCCDDEABFF}" dt="2022-08-05T01:41:40.853" v="330"/>
        <pc:sldMkLst>
          <pc:docMk/>
          <pc:sldMk cId="3786563569" sldId="495"/>
        </pc:sldMkLst>
      </pc:sldChg>
      <pc:sldChg chg="del">
        <pc:chgData name="Colette Baudoin" userId="f0ffe470-ef64-46c8-b0d5-056e717c62a1" providerId="ADAL" clId="{5A410A3D-1BF6-45FB-B94C-DDBCCDDEABFF}" dt="2022-08-05T00:17:31.023" v="52" actId="2696"/>
        <pc:sldMkLst>
          <pc:docMk/>
          <pc:sldMk cId="0" sldId="496"/>
        </pc:sldMkLst>
      </pc:sldChg>
      <pc:sldChg chg="add">
        <pc:chgData name="Colette Baudoin" userId="f0ffe470-ef64-46c8-b0d5-056e717c62a1" providerId="ADAL" clId="{5A410A3D-1BF6-45FB-B94C-DDBCCDDEABFF}" dt="2022-08-05T01:42:16.132" v="332"/>
        <pc:sldMkLst>
          <pc:docMk/>
          <pc:sldMk cId="1791879023" sldId="496"/>
        </pc:sldMkLst>
      </pc:sldChg>
      <pc:sldChg chg="modSp add del mod">
        <pc:chgData name="Colette Baudoin" userId="f0ffe470-ef64-46c8-b0d5-056e717c62a1" providerId="ADAL" clId="{5A410A3D-1BF6-45FB-B94C-DDBCCDDEABFF}" dt="2022-08-05T01:42:11.540" v="331" actId="2696"/>
        <pc:sldMkLst>
          <pc:docMk/>
          <pc:sldMk cId="2125228965" sldId="496"/>
        </pc:sldMkLst>
        <pc:spChg chg="mod">
          <ac:chgData name="Colette Baudoin" userId="f0ffe470-ef64-46c8-b0d5-056e717c62a1" providerId="ADAL" clId="{5A410A3D-1BF6-45FB-B94C-DDBCCDDEABFF}" dt="2022-08-05T00:55:49.866" v="292" actId="20577"/>
          <ac:spMkLst>
            <pc:docMk/>
            <pc:sldMk cId="2125228965" sldId="496"/>
            <ac:spMk id="47107" creationId="{1736999B-3E79-45A6-91D7-D7B2BE0F2986}"/>
          </ac:spMkLst>
        </pc:spChg>
      </pc:sldChg>
      <pc:sldChg chg="modSp mod ord">
        <pc:chgData name="Colette Baudoin" userId="f0ffe470-ef64-46c8-b0d5-056e717c62a1" providerId="ADAL" clId="{5A410A3D-1BF6-45FB-B94C-DDBCCDDEABFF}" dt="2022-08-05T01:52:17.570" v="407"/>
        <pc:sldMkLst>
          <pc:docMk/>
          <pc:sldMk cId="0" sldId="501"/>
        </pc:sldMkLst>
        <pc:spChg chg="mod">
          <ac:chgData name="Colette Baudoin" userId="f0ffe470-ef64-46c8-b0d5-056e717c62a1" providerId="ADAL" clId="{5A410A3D-1BF6-45FB-B94C-DDBCCDDEABFF}" dt="2022-08-05T00:29:40.383" v="159" actId="14100"/>
          <ac:spMkLst>
            <pc:docMk/>
            <pc:sldMk cId="0" sldId="501"/>
            <ac:spMk id="58371" creationId="{86813FB0-2F51-4093-B971-B6C73034B3FC}"/>
          </ac:spMkLst>
        </pc:spChg>
      </pc:sldChg>
      <pc:sldChg chg="del">
        <pc:chgData name="Colette Baudoin" userId="f0ffe470-ef64-46c8-b0d5-056e717c62a1" providerId="ADAL" clId="{5A410A3D-1BF6-45FB-B94C-DDBCCDDEABFF}" dt="2022-08-05T00:34:23.395" v="177" actId="2696"/>
        <pc:sldMkLst>
          <pc:docMk/>
          <pc:sldMk cId="0" sldId="502"/>
        </pc:sldMkLst>
      </pc:sldChg>
      <pc:sldChg chg="modSp del mod">
        <pc:chgData name="Colette Baudoin" userId="f0ffe470-ef64-46c8-b0d5-056e717c62a1" providerId="ADAL" clId="{5A410A3D-1BF6-45FB-B94C-DDBCCDDEABFF}" dt="2022-08-05T00:34:23.395" v="177" actId="2696"/>
        <pc:sldMkLst>
          <pc:docMk/>
          <pc:sldMk cId="2162628906" sldId="503"/>
        </pc:sldMkLst>
        <pc:spChg chg="mod">
          <ac:chgData name="Colette Baudoin" userId="f0ffe470-ef64-46c8-b0d5-056e717c62a1" providerId="ADAL" clId="{5A410A3D-1BF6-45FB-B94C-DDBCCDDEABFF}" dt="2022-08-05T00:31:24.829" v="169" actId="20577"/>
          <ac:spMkLst>
            <pc:docMk/>
            <pc:sldMk cId="2162628906" sldId="503"/>
            <ac:spMk id="2" creationId="{0B346429-075A-40E9-B791-F4F7FF65164A}"/>
          </ac:spMkLst>
        </pc:spChg>
      </pc:sldChg>
      <pc:sldChg chg="modSp del mod">
        <pc:chgData name="Colette Baudoin" userId="f0ffe470-ef64-46c8-b0d5-056e717c62a1" providerId="ADAL" clId="{5A410A3D-1BF6-45FB-B94C-DDBCCDDEABFF}" dt="2022-08-05T00:34:23.395" v="177" actId="2696"/>
        <pc:sldMkLst>
          <pc:docMk/>
          <pc:sldMk cId="0" sldId="504"/>
        </pc:sldMkLst>
        <pc:spChg chg="mod">
          <ac:chgData name="Colette Baudoin" userId="f0ffe470-ef64-46c8-b0d5-056e717c62a1" providerId="ADAL" clId="{5A410A3D-1BF6-45FB-B94C-DDBCCDDEABFF}" dt="2022-08-05T00:31:34.147" v="171" actId="14100"/>
          <ac:spMkLst>
            <pc:docMk/>
            <pc:sldMk cId="0" sldId="504"/>
            <ac:spMk id="41986" creationId="{11004723-A7FF-4139-B490-F670324D6EDF}"/>
          </ac:spMkLst>
        </pc:spChg>
      </pc:sldChg>
      <pc:sldChg chg="del">
        <pc:chgData name="Colette Baudoin" userId="f0ffe470-ef64-46c8-b0d5-056e717c62a1" providerId="ADAL" clId="{5A410A3D-1BF6-45FB-B94C-DDBCCDDEABFF}" dt="2022-08-05T00:34:23.395" v="177" actId="2696"/>
        <pc:sldMkLst>
          <pc:docMk/>
          <pc:sldMk cId="0" sldId="505"/>
        </pc:sldMkLst>
      </pc:sldChg>
      <pc:sldChg chg="modSp del mod">
        <pc:chgData name="Colette Baudoin" userId="f0ffe470-ef64-46c8-b0d5-056e717c62a1" providerId="ADAL" clId="{5A410A3D-1BF6-45FB-B94C-DDBCCDDEABFF}" dt="2022-08-05T00:34:23.395" v="177" actId="2696"/>
        <pc:sldMkLst>
          <pc:docMk/>
          <pc:sldMk cId="460468258" sldId="506"/>
        </pc:sldMkLst>
        <pc:spChg chg="mod">
          <ac:chgData name="Colette Baudoin" userId="f0ffe470-ef64-46c8-b0d5-056e717c62a1" providerId="ADAL" clId="{5A410A3D-1BF6-45FB-B94C-DDBCCDDEABFF}" dt="2022-08-05T00:31:57.855" v="174" actId="1076"/>
          <ac:spMkLst>
            <pc:docMk/>
            <pc:sldMk cId="460468258" sldId="506"/>
            <ac:spMk id="2" creationId="{E459388B-BE1C-4853-BFDA-98E05C8C20FE}"/>
          </ac:spMkLst>
        </pc:spChg>
        <pc:spChg chg="mod">
          <ac:chgData name="Colette Baudoin" userId="f0ffe470-ef64-46c8-b0d5-056e717c62a1" providerId="ADAL" clId="{5A410A3D-1BF6-45FB-B94C-DDBCCDDEABFF}" dt="2022-08-05T00:32:18.459" v="176" actId="27636"/>
          <ac:spMkLst>
            <pc:docMk/>
            <pc:sldMk cId="460468258" sldId="506"/>
            <ac:spMk id="3" creationId="{F5CBC551-AF16-43D7-B5EC-5F777C90CE02}"/>
          </ac:spMkLst>
        </pc:spChg>
      </pc:sldChg>
      <pc:sldChg chg="del">
        <pc:chgData name="Colette Baudoin" userId="f0ffe470-ef64-46c8-b0d5-056e717c62a1" providerId="ADAL" clId="{5A410A3D-1BF6-45FB-B94C-DDBCCDDEABFF}" dt="2022-08-05T00:34:23.395" v="177" actId="2696"/>
        <pc:sldMkLst>
          <pc:docMk/>
          <pc:sldMk cId="0" sldId="507"/>
        </pc:sldMkLst>
      </pc:sldChg>
      <pc:sldChg chg="del">
        <pc:chgData name="Colette Baudoin" userId="f0ffe470-ef64-46c8-b0d5-056e717c62a1" providerId="ADAL" clId="{5A410A3D-1BF6-45FB-B94C-DDBCCDDEABFF}" dt="2022-08-05T00:34:23.395" v="177" actId="2696"/>
        <pc:sldMkLst>
          <pc:docMk/>
          <pc:sldMk cId="0" sldId="508"/>
        </pc:sldMkLst>
      </pc:sldChg>
      <pc:sldChg chg="del">
        <pc:chgData name="Colette Baudoin" userId="f0ffe470-ef64-46c8-b0d5-056e717c62a1" providerId="ADAL" clId="{5A410A3D-1BF6-45FB-B94C-DDBCCDDEABFF}" dt="2022-08-05T00:34:23.395" v="177" actId="2696"/>
        <pc:sldMkLst>
          <pc:docMk/>
          <pc:sldMk cId="229458073" sldId="509"/>
        </pc:sldMkLst>
      </pc:sldChg>
      <pc:sldChg chg="del">
        <pc:chgData name="Colette Baudoin" userId="f0ffe470-ef64-46c8-b0d5-056e717c62a1" providerId="ADAL" clId="{5A410A3D-1BF6-45FB-B94C-DDBCCDDEABFF}" dt="2022-08-05T00:34:23.395" v="177" actId="2696"/>
        <pc:sldMkLst>
          <pc:docMk/>
          <pc:sldMk cId="3159635536" sldId="510"/>
        </pc:sldMkLst>
      </pc:sldChg>
      <pc:sldChg chg="del">
        <pc:chgData name="Colette Baudoin" userId="f0ffe470-ef64-46c8-b0d5-056e717c62a1" providerId="ADAL" clId="{5A410A3D-1BF6-45FB-B94C-DDBCCDDEABFF}" dt="2022-08-05T00:34:23.395" v="177" actId="2696"/>
        <pc:sldMkLst>
          <pc:docMk/>
          <pc:sldMk cId="0" sldId="511"/>
        </pc:sldMkLst>
      </pc:sldChg>
      <pc:sldChg chg="del">
        <pc:chgData name="Colette Baudoin" userId="f0ffe470-ef64-46c8-b0d5-056e717c62a1" providerId="ADAL" clId="{5A410A3D-1BF6-45FB-B94C-DDBCCDDEABFF}" dt="2022-08-05T00:34:23.395" v="177" actId="2696"/>
        <pc:sldMkLst>
          <pc:docMk/>
          <pc:sldMk cId="3647538014" sldId="512"/>
        </pc:sldMkLst>
      </pc:sldChg>
      <pc:sldChg chg="del">
        <pc:chgData name="Colette Baudoin" userId="f0ffe470-ef64-46c8-b0d5-056e717c62a1" providerId="ADAL" clId="{5A410A3D-1BF6-45FB-B94C-DDBCCDDEABFF}" dt="2022-08-05T00:34:23.395" v="177" actId="2696"/>
        <pc:sldMkLst>
          <pc:docMk/>
          <pc:sldMk cId="2957832419" sldId="513"/>
        </pc:sldMkLst>
      </pc:sldChg>
      <pc:sldChg chg="add del">
        <pc:chgData name="Colette Baudoin" userId="f0ffe470-ef64-46c8-b0d5-056e717c62a1" providerId="ADAL" clId="{5A410A3D-1BF6-45FB-B94C-DDBCCDDEABFF}" dt="2022-08-05T00:50:35.563" v="280" actId="2696"/>
        <pc:sldMkLst>
          <pc:docMk/>
          <pc:sldMk cId="0" sldId="514"/>
        </pc:sldMkLst>
      </pc:sldChg>
      <pc:sldChg chg="add del">
        <pc:chgData name="Colette Baudoin" userId="f0ffe470-ef64-46c8-b0d5-056e717c62a1" providerId="ADAL" clId="{5A410A3D-1BF6-45FB-B94C-DDBCCDDEABFF}" dt="2022-08-05T00:49:46.007" v="274"/>
        <pc:sldMkLst>
          <pc:docMk/>
          <pc:sldMk cId="2663906832" sldId="514"/>
        </pc:sldMkLst>
      </pc:sldChg>
      <pc:sldChg chg="add del">
        <pc:chgData name="Colette Baudoin" userId="f0ffe470-ef64-46c8-b0d5-056e717c62a1" providerId="ADAL" clId="{5A410A3D-1BF6-45FB-B94C-DDBCCDDEABFF}" dt="2022-08-05T01:42:52.966" v="335" actId="2696"/>
        <pc:sldMkLst>
          <pc:docMk/>
          <pc:sldMk cId="4289155538" sldId="514"/>
        </pc:sldMkLst>
      </pc:sldChg>
      <pc:sldChg chg="add del">
        <pc:chgData name="Colette Baudoin" userId="f0ffe470-ef64-46c8-b0d5-056e717c62a1" providerId="ADAL" clId="{5A410A3D-1BF6-45FB-B94C-DDBCCDDEABFF}" dt="2022-08-05T01:43:27.115" v="336" actId="2696"/>
        <pc:sldMkLst>
          <pc:docMk/>
          <pc:sldMk cId="2186195452" sldId="515"/>
        </pc:sldMkLst>
      </pc:sldChg>
      <pc:sldChg chg="add del">
        <pc:chgData name="Colette Baudoin" userId="f0ffe470-ef64-46c8-b0d5-056e717c62a1" providerId="ADAL" clId="{5A410A3D-1BF6-45FB-B94C-DDBCCDDEABFF}" dt="2022-08-05T00:49:46.007" v="274"/>
        <pc:sldMkLst>
          <pc:docMk/>
          <pc:sldMk cId="2438124699" sldId="515"/>
        </pc:sldMkLst>
      </pc:sldChg>
      <pc:sldChg chg="modSp add del mod">
        <pc:chgData name="Colette Baudoin" userId="f0ffe470-ef64-46c8-b0d5-056e717c62a1" providerId="ADAL" clId="{5A410A3D-1BF6-45FB-B94C-DDBCCDDEABFF}" dt="2022-08-05T00:50:35.563" v="280" actId="2696"/>
        <pc:sldMkLst>
          <pc:docMk/>
          <pc:sldMk cId="3137656294" sldId="515"/>
        </pc:sldMkLst>
        <pc:spChg chg="mod">
          <ac:chgData name="Colette Baudoin" userId="f0ffe470-ef64-46c8-b0d5-056e717c62a1" providerId="ADAL" clId="{5A410A3D-1BF6-45FB-B94C-DDBCCDDEABFF}" dt="2022-08-05T00:35:09.745" v="183" actId="1076"/>
          <ac:spMkLst>
            <pc:docMk/>
            <pc:sldMk cId="3137656294" sldId="515"/>
            <ac:spMk id="2" creationId="{91BCAA66-E24D-4334-937C-315E7F5A0547}"/>
          </ac:spMkLst>
        </pc:spChg>
        <pc:spChg chg="mod">
          <ac:chgData name="Colette Baudoin" userId="f0ffe470-ef64-46c8-b0d5-056e717c62a1" providerId="ADAL" clId="{5A410A3D-1BF6-45FB-B94C-DDBCCDDEABFF}" dt="2022-08-05T00:35:03.038" v="178" actId="1076"/>
          <ac:spMkLst>
            <pc:docMk/>
            <pc:sldMk cId="3137656294" sldId="515"/>
            <ac:spMk id="3" creationId="{FD77E556-7DA3-4611-9EEA-F4E2041557CC}"/>
          </ac:spMkLst>
        </pc:spChg>
      </pc:sldChg>
      <pc:sldChg chg="add ord">
        <pc:chgData name="Colette Baudoin" userId="f0ffe470-ef64-46c8-b0d5-056e717c62a1" providerId="ADAL" clId="{5A410A3D-1BF6-45FB-B94C-DDBCCDDEABFF}" dt="2022-08-05T01:44:22.597" v="346"/>
        <pc:sldMkLst>
          <pc:docMk/>
          <pc:sldMk cId="2045410399" sldId="516"/>
        </pc:sldMkLst>
      </pc:sldChg>
      <pc:sldChg chg="modSp add del mod">
        <pc:chgData name="Colette Baudoin" userId="f0ffe470-ef64-46c8-b0d5-056e717c62a1" providerId="ADAL" clId="{5A410A3D-1BF6-45FB-B94C-DDBCCDDEABFF}" dt="2022-08-05T00:50:35.563" v="280" actId="2696"/>
        <pc:sldMkLst>
          <pc:docMk/>
          <pc:sldMk cId="2869381574" sldId="516"/>
        </pc:sldMkLst>
        <pc:spChg chg="mod">
          <ac:chgData name="Colette Baudoin" userId="f0ffe470-ef64-46c8-b0d5-056e717c62a1" providerId="ADAL" clId="{5A410A3D-1BF6-45FB-B94C-DDBCCDDEABFF}" dt="2022-08-05T00:35:24.206" v="186" actId="1076"/>
          <ac:spMkLst>
            <pc:docMk/>
            <pc:sldMk cId="2869381574" sldId="516"/>
            <ac:spMk id="2" creationId="{65DBC93C-5030-42B4-8010-C1E192F88BC5}"/>
          </ac:spMkLst>
        </pc:spChg>
        <pc:spChg chg="mod">
          <ac:chgData name="Colette Baudoin" userId="f0ffe470-ef64-46c8-b0d5-056e717c62a1" providerId="ADAL" clId="{5A410A3D-1BF6-45FB-B94C-DDBCCDDEABFF}" dt="2022-08-05T00:35:30.175" v="187" actId="255"/>
          <ac:spMkLst>
            <pc:docMk/>
            <pc:sldMk cId="2869381574" sldId="516"/>
            <ac:spMk id="3" creationId="{828D894A-5F3D-4A44-AB90-C09753DC2A13}"/>
          </ac:spMkLst>
        </pc:spChg>
      </pc:sldChg>
      <pc:sldChg chg="add del">
        <pc:chgData name="Colette Baudoin" userId="f0ffe470-ef64-46c8-b0d5-056e717c62a1" providerId="ADAL" clId="{5A410A3D-1BF6-45FB-B94C-DDBCCDDEABFF}" dt="2022-08-05T00:49:46.007" v="274"/>
        <pc:sldMkLst>
          <pc:docMk/>
          <pc:sldMk cId="3417704335" sldId="516"/>
        </pc:sldMkLst>
      </pc:sldChg>
      <pc:sldChg chg="add del">
        <pc:chgData name="Colette Baudoin" userId="f0ffe470-ef64-46c8-b0d5-056e717c62a1" providerId="ADAL" clId="{5A410A3D-1BF6-45FB-B94C-DDBCCDDEABFF}" dt="2022-08-05T00:50:35.563" v="280" actId="2696"/>
        <pc:sldMkLst>
          <pc:docMk/>
          <pc:sldMk cId="0" sldId="517"/>
        </pc:sldMkLst>
      </pc:sldChg>
      <pc:sldChg chg="add ord">
        <pc:chgData name="Colette Baudoin" userId="f0ffe470-ef64-46c8-b0d5-056e717c62a1" providerId="ADAL" clId="{5A410A3D-1BF6-45FB-B94C-DDBCCDDEABFF}" dt="2022-08-05T01:46:13.184" v="362"/>
        <pc:sldMkLst>
          <pc:docMk/>
          <pc:sldMk cId="1282039662" sldId="517"/>
        </pc:sldMkLst>
      </pc:sldChg>
      <pc:sldChg chg="add del">
        <pc:chgData name="Colette Baudoin" userId="f0ffe470-ef64-46c8-b0d5-056e717c62a1" providerId="ADAL" clId="{5A410A3D-1BF6-45FB-B94C-DDBCCDDEABFF}" dt="2022-08-05T00:49:46.007" v="274"/>
        <pc:sldMkLst>
          <pc:docMk/>
          <pc:sldMk cId="3541430401" sldId="517"/>
        </pc:sldMkLst>
      </pc:sldChg>
      <pc:sldChg chg="add del">
        <pc:chgData name="Colette Baudoin" userId="f0ffe470-ef64-46c8-b0d5-056e717c62a1" providerId="ADAL" clId="{5A410A3D-1BF6-45FB-B94C-DDBCCDDEABFF}" dt="2022-08-05T01:47:55.584" v="372" actId="2696"/>
        <pc:sldMkLst>
          <pc:docMk/>
          <pc:sldMk cId="2335665610" sldId="518"/>
        </pc:sldMkLst>
      </pc:sldChg>
      <pc:sldChg chg="add del ord">
        <pc:chgData name="Colette Baudoin" userId="f0ffe470-ef64-46c8-b0d5-056e717c62a1" providerId="ADAL" clId="{5A410A3D-1BF6-45FB-B94C-DDBCCDDEABFF}" dt="2022-08-05T01:47:27.128" v="370" actId="2696"/>
        <pc:sldMkLst>
          <pc:docMk/>
          <pc:sldMk cId="2662968068" sldId="518"/>
        </pc:sldMkLst>
      </pc:sldChg>
      <pc:sldChg chg="add del">
        <pc:chgData name="Colette Baudoin" userId="f0ffe470-ef64-46c8-b0d5-056e717c62a1" providerId="ADAL" clId="{5A410A3D-1BF6-45FB-B94C-DDBCCDDEABFF}" dt="2022-08-05T00:49:46.007" v="274"/>
        <pc:sldMkLst>
          <pc:docMk/>
          <pc:sldMk cId="3668655790" sldId="518"/>
        </pc:sldMkLst>
      </pc:sldChg>
      <pc:sldChg chg="modSp add del mod">
        <pc:chgData name="Colette Baudoin" userId="f0ffe470-ef64-46c8-b0d5-056e717c62a1" providerId="ADAL" clId="{5A410A3D-1BF6-45FB-B94C-DDBCCDDEABFF}" dt="2022-08-05T00:50:35.563" v="280" actId="2696"/>
        <pc:sldMkLst>
          <pc:docMk/>
          <pc:sldMk cId="4288223242" sldId="518"/>
        </pc:sldMkLst>
        <pc:spChg chg="mod">
          <ac:chgData name="Colette Baudoin" userId="f0ffe470-ef64-46c8-b0d5-056e717c62a1" providerId="ADAL" clId="{5A410A3D-1BF6-45FB-B94C-DDBCCDDEABFF}" dt="2022-08-05T00:35:45.987" v="192" actId="20577"/>
          <ac:spMkLst>
            <pc:docMk/>
            <pc:sldMk cId="4288223242" sldId="518"/>
            <ac:spMk id="2" creationId="{E1066C00-0611-4078-972E-A831A0F8671D}"/>
          </ac:spMkLst>
        </pc:spChg>
        <pc:spChg chg="mod">
          <ac:chgData name="Colette Baudoin" userId="f0ffe470-ef64-46c8-b0d5-056e717c62a1" providerId="ADAL" clId="{5A410A3D-1BF6-45FB-B94C-DDBCCDDEABFF}" dt="2022-08-05T00:35:39.672" v="188" actId="1076"/>
          <ac:spMkLst>
            <pc:docMk/>
            <pc:sldMk cId="4288223242" sldId="518"/>
            <ac:spMk id="3" creationId="{D036F621-0386-4108-9EDA-E24835C8401C}"/>
          </ac:spMkLst>
        </pc:spChg>
      </pc:sldChg>
      <pc:sldChg chg="add del">
        <pc:chgData name="Colette Baudoin" userId="f0ffe470-ef64-46c8-b0d5-056e717c62a1" providerId="ADAL" clId="{5A410A3D-1BF6-45FB-B94C-DDBCCDDEABFF}" dt="2022-08-05T01:47:55.584" v="372" actId="2696"/>
        <pc:sldMkLst>
          <pc:docMk/>
          <pc:sldMk cId="1770968147" sldId="519"/>
        </pc:sldMkLst>
      </pc:sldChg>
      <pc:sldChg chg="add del ord">
        <pc:chgData name="Colette Baudoin" userId="f0ffe470-ef64-46c8-b0d5-056e717c62a1" providerId="ADAL" clId="{5A410A3D-1BF6-45FB-B94C-DDBCCDDEABFF}" dt="2022-08-05T01:47:27.128" v="370" actId="2696"/>
        <pc:sldMkLst>
          <pc:docMk/>
          <pc:sldMk cId="1994587034" sldId="519"/>
        </pc:sldMkLst>
      </pc:sldChg>
      <pc:sldChg chg="add del">
        <pc:chgData name="Colette Baudoin" userId="f0ffe470-ef64-46c8-b0d5-056e717c62a1" providerId="ADAL" clId="{5A410A3D-1BF6-45FB-B94C-DDBCCDDEABFF}" dt="2022-08-05T00:49:46.007" v="274"/>
        <pc:sldMkLst>
          <pc:docMk/>
          <pc:sldMk cId="2344284406" sldId="519"/>
        </pc:sldMkLst>
      </pc:sldChg>
      <pc:sldChg chg="modSp add del mod">
        <pc:chgData name="Colette Baudoin" userId="f0ffe470-ef64-46c8-b0d5-056e717c62a1" providerId="ADAL" clId="{5A410A3D-1BF6-45FB-B94C-DDBCCDDEABFF}" dt="2022-08-05T00:50:35.563" v="280" actId="2696"/>
        <pc:sldMkLst>
          <pc:docMk/>
          <pc:sldMk cId="3174617871" sldId="519"/>
        </pc:sldMkLst>
        <pc:spChg chg="mod">
          <ac:chgData name="Colette Baudoin" userId="f0ffe470-ef64-46c8-b0d5-056e717c62a1" providerId="ADAL" clId="{5A410A3D-1BF6-45FB-B94C-DDBCCDDEABFF}" dt="2022-08-05T00:36:03.188" v="196" actId="122"/>
          <ac:spMkLst>
            <pc:docMk/>
            <pc:sldMk cId="3174617871" sldId="519"/>
            <ac:spMk id="2" creationId="{A83F61AB-0D69-4F3F-979D-62A04ADF0B81}"/>
          </ac:spMkLst>
        </pc:spChg>
      </pc:sldChg>
      <pc:sldChg chg="del">
        <pc:chgData name="Colette Baudoin" userId="f0ffe470-ef64-46c8-b0d5-056e717c62a1" providerId="ADAL" clId="{5A410A3D-1BF6-45FB-B94C-DDBCCDDEABFF}" dt="2022-08-05T00:49:01.014" v="270" actId="2696"/>
        <pc:sldMkLst>
          <pc:docMk/>
          <pc:sldMk cId="0" sldId="520"/>
        </pc:sldMkLst>
      </pc:sldChg>
      <pc:sldChg chg="add del">
        <pc:chgData name="Colette Baudoin" userId="f0ffe470-ef64-46c8-b0d5-056e717c62a1" providerId="ADAL" clId="{5A410A3D-1BF6-45FB-B94C-DDBCCDDEABFF}" dt="2022-08-05T00:49:46.007" v="274"/>
        <pc:sldMkLst>
          <pc:docMk/>
          <pc:sldMk cId="1844151676" sldId="520"/>
        </pc:sldMkLst>
      </pc:sldChg>
      <pc:sldChg chg="add del">
        <pc:chgData name="Colette Baudoin" userId="f0ffe470-ef64-46c8-b0d5-056e717c62a1" providerId="ADAL" clId="{5A410A3D-1BF6-45FB-B94C-DDBCCDDEABFF}" dt="2022-08-05T00:50:12.540" v="279"/>
        <pc:sldMkLst>
          <pc:docMk/>
          <pc:sldMk cId="2325060268" sldId="520"/>
        </pc:sldMkLst>
      </pc:sldChg>
      <pc:sldChg chg="del">
        <pc:chgData name="Colette Baudoin" userId="f0ffe470-ef64-46c8-b0d5-056e717c62a1" providerId="ADAL" clId="{5A410A3D-1BF6-45FB-B94C-DDBCCDDEABFF}" dt="2022-08-05T00:49:01.014" v="270" actId="2696"/>
        <pc:sldMkLst>
          <pc:docMk/>
          <pc:sldMk cId="0" sldId="521"/>
        </pc:sldMkLst>
      </pc:sldChg>
      <pc:sldChg chg="add del">
        <pc:chgData name="Colette Baudoin" userId="f0ffe470-ef64-46c8-b0d5-056e717c62a1" providerId="ADAL" clId="{5A410A3D-1BF6-45FB-B94C-DDBCCDDEABFF}" dt="2022-08-05T00:50:12.540" v="279"/>
        <pc:sldMkLst>
          <pc:docMk/>
          <pc:sldMk cId="3872463432" sldId="521"/>
        </pc:sldMkLst>
      </pc:sldChg>
      <pc:sldChg chg="add del">
        <pc:chgData name="Colette Baudoin" userId="f0ffe470-ef64-46c8-b0d5-056e717c62a1" providerId="ADAL" clId="{5A410A3D-1BF6-45FB-B94C-DDBCCDDEABFF}" dt="2022-08-05T00:49:46.007" v="274"/>
        <pc:sldMkLst>
          <pc:docMk/>
          <pc:sldMk cId="3928907603" sldId="521"/>
        </pc:sldMkLst>
      </pc:sldChg>
      <pc:sldChg chg="add del">
        <pc:chgData name="Colette Baudoin" userId="f0ffe470-ef64-46c8-b0d5-056e717c62a1" providerId="ADAL" clId="{5A410A3D-1BF6-45FB-B94C-DDBCCDDEABFF}" dt="2022-08-05T00:50:12.540" v="279"/>
        <pc:sldMkLst>
          <pc:docMk/>
          <pc:sldMk cId="2731348362" sldId="522"/>
        </pc:sldMkLst>
      </pc:sldChg>
      <pc:sldChg chg="add del">
        <pc:chgData name="Colette Baudoin" userId="f0ffe470-ef64-46c8-b0d5-056e717c62a1" providerId="ADAL" clId="{5A410A3D-1BF6-45FB-B94C-DDBCCDDEABFF}" dt="2022-08-05T00:49:46.007" v="274"/>
        <pc:sldMkLst>
          <pc:docMk/>
          <pc:sldMk cId="3219002171" sldId="522"/>
        </pc:sldMkLst>
      </pc:sldChg>
      <pc:sldChg chg="modSp del mod">
        <pc:chgData name="Colette Baudoin" userId="f0ffe470-ef64-46c8-b0d5-056e717c62a1" providerId="ADAL" clId="{5A410A3D-1BF6-45FB-B94C-DDBCCDDEABFF}" dt="2022-08-05T00:49:01.014" v="270" actId="2696"/>
        <pc:sldMkLst>
          <pc:docMk/>
          <pc:sldMk cId="3540134253" sldId="522"/>
        </pc:sldMkLst>
        <pc:spChg chg="mod">
          <ac:chgData name="Colette Baudoin" userId="f0ffe470-ef64-46c8-b0d5-056e717c62a1" providerId="ADAL" clId="{5A410A3D-1BF6-45FB-B94C-DDBCCDDEABFF}" dt="2022-08-05T00:36:26.381" v="202" actId="20577"/>
          <ac:spMkLst>
            <pc:docMk/>
            <pc:sldMk cId="3540134253" sldId="522"/>
            <ac:spMk id="2" creationId="{0E54D462-EFBB-4812-98F4-3C721650613E}"/>
          </ac:spMkLst>
        </pc:spChg>
        <pc:spChg chg="mod">
          <ac:chgData name="Colette Baudoin" userId="f0ffe470-ef64-46c8-b0d5-056e717c62a1" providerId="ADAL" clId="{5A410A3D-1BF6-45FB-B94C-DDBCCDDEABFF}" dt="2022-08-05T00:36:20.067" v="197" actId="1076"/>
          <ac:spMkLst>
            <pc:docMk/>
            <pc:sldMk cId="3540134253" sldId="522"/>
            <ac:spMk id="3" creationId="{509A9413-E152-4F4F-8397-4C34AFA5F1EF}"/>
          </ac:spMkLst>
        </pc:spChg>
      </pc:sldChg>
      <pc:sldChg chg="add del">
        <pc:chgData name="Colette Baudoin" userId="f0ffe470-ef64-46c8-b0d5-056e717c62a1" providerId="ADAL" clId="{5A410A3D-1BF6-45FB-B94C-DDBCCDDEABFF}" dt="2022-08-05T00:49:46.007" v="274"/>
        <pc:sldMkLst>
          <pc:docMk/>
          <pc:sldMk cId="1675907538" sldId="523"/>
        </pc:sldMkLst>
      </pc:sldChg>
      <pc:sldChg chg="modSp del mod">
        <pc:chgData name="Colette Baudoin" userId="f0ffe470-ef64-46c8-b0d5-056e717c62a1" providerId="ADAL" clId="{5A410A3D-1BF6-45FB-B94C-DDBCCDDEABFF}" dt="2022-08-05T00:49:01.014" v="270" actId="2696"/>
        <pc:sldMkLst>
          <pc:docMk/>
          <pc:sldMk cId="2139788761" sldId="523"/>
        </pc:sldMkLst>
        <pc:spChg chg="mod">
          <ac:chgData name="Colette Baudoin" userId="f0ffe470-ef64-46c8-b0d5-056e717c62a1" providerId="ADAL" clId="{5A410A3D-1BF6-45FB-B94C-DDBCCDDEABFF}" dt="2022-08-05T00:36:38.695" v="205" actId="1076"/>
          <ac:spMkLst>
            <pc:docMk/>
            <pc:sldMk cId="2139788761" sldId="523"/>
            <ac:spMk id="2" creationId="{25ABFD83-2290-4B98-BE4B-A1F72AE2B7C7}"/>
          </ac:spMkLst>
        </pc:spChg>
        <pc:spChg chg="mod">
          <ac:chgData name="Colette Baudoin" userId="f0ffe470-ef64-46c8-b0d5-056e717c62a1" providerId="ADAL" clId="{5A410A3D-1BF6-45FB-B94C-DDBCCDDEABFF}" dt="2022-08-05T00:36:45.792" v="206" actId="255"/>
          <ac:spMkLst>
            <pc:docMk/>
            <pc:sldMk cId="2139788761" sldId="523"/>
            <ac:spMk id="3" creationId="{BB528362-A342-4071-B397-FFDDCAEAAC01}"/>
          </ac:spMkLst>
        </pc:spChg>
      </pc:sldChg>
      <pc:sldChg chg="add del">
        <pc:chgData name="Colette Baudoin" userId="f0ffe470-ef64-46c8-b0d5-056e717c62a1" providerId="ADAL" clId="{5A410A3D-1BF6-45FB-B94C-DDBCCDDEABFF}" dt="2022-08-05T00:50:12.540" v="279"/>
        <pc:sldMkLst>
          <pc:docMk/>
          <pc:sldMk cId="4265454082" sldId="523"/>
        </pc:sldMkLst>
      </pc:sldChg>
      <pc:sldChg chg="del">
        <pc:chgData name="Colette Baudoin" userId="f0ffe470-ef64-46c8-b0d5-056e717c62a1" providerId="ADAL" clId="{5A410A3D-1BF6-45FB-B94C-DDBCCDDEABFF}" dt="2022-08-05T00:49:01.014" v="270" actId="2696"/>
        <pc:sldMkLst>
          <pc:docMk/>
          <pc:sldMk cId="0" sldId="524"/>
        </pc:sldMkLst>
      </pc:sldChg>
      <pc:sldChg chg="add del">
        <pc:chgData name="Colette Baudoin" userId="f0ffe470-ef64-46c8-b0d5-056e717c62a1" providerId="ADAL" clId="{5A410A3D-1BF6-45FB-B94C-DDBCCDDEABFF}" dt="2022-08-05T00:49:46.007" v="274"/>
        <pc:sldMkLst>
          <pc:docMk/>
          <pc:sldMk cId="2146259151" sldId="524"/>
        </pc:sldMkLst>
      </pc:sldChg>
      <pc:sldChg chg="add del">
        <pc:chgData name="Colette Baudoin" userId="f0ffe470-ef64-46c8-b0d5-056e717c62a1" providerId="ADAL" clId="{5A410A3D-1BF6-45FB-B94C-DDBCCDDEABFF}" dt="2022-08-05T00:50:12.540" v="279"/>
        <pc:sldMkLst>
          <pc:docMk/>
          <pc:sldMk cId="3415214710" sldId="524"/>
        </pc:sldMkLst>
      </pc:sldChg>
      <pc:sldChg chg="add del">
        <pc:chgData name="Colette Baudoin" userId="f0ffe470-ef64-46c8-b0d5-056e717c62a1" providerId="ADAL" clId="{5A410A3D-1BF6-45FB-B94C-DDBCCDDEABFF}" dt="2022-08-05T00:50:12.540" v="279"/>
        <pc:sldMkLst>
          <pc:docMk/>
          <pc:sldMk cId="858733678" sldId="525"/>
        </pc:sldMkLst>
      </pc:sldChg>
      <pc:sldChg chg="modSp del mod">
        <pc:chgData name="Colette Baudoin" userId="f0ffe470-ef64-46c8-b0d5-056e717c62a1" providerId="ADAL" clId="{5A410A3D-1BF6-45FB-B94C-DDBCCDDEABFF}" dt="2022-08-05T00:49:01.014" v="270" actId="2696"/>
        <pc:sldMkLst>
          <pc:docMk/>
          <pc:sldMk cId="2227290071" sldId="525"/>
        </pc:sldMkLst>
        <pc:spChg chg="mod">
          <ac:chgData name="Colette Baudoin" userId="f0ffe470-ef64-46c8-b0d5-056e717c62a1" providerId="ADAL" clId="{5A410A3D-1BF6-45FB-B94C-DDBCCDDEABFF}" dt="2022-08-05T00:37:05.169" v="211" actId="20577"/>
          <ac:spMkLst>
            <pc:docMk/>
            <pc:sldMk cId="2227290071" sldId="525"/>
            <ac:spMk id="2" creationId="{D2B290E5-A32B-4100-A5A9-033437074C1F}"/>
          </ac:spMkLst>
        </pc:spChg>
        <pc:spChg chg="mod">
          <ac:chgData name="Colette Baudoin" userId="f0ffe470-ef64-46c8-b0d5-056e717c62a1" providerId="ADAL" clId="{5A410A3D-1BF6-45FB-B94C-DDBCCDDEABFF}" dt="2022-08-05T00:37:19.542" v="217" actId="27636"/>
          <ac:spMkLst>
            <pc:docMk/>
            <pc:sldMk cId="2227290071" sldId="525"/>
            <ac:spMk id="3" creationId="{7D213E99-18CF-4325-B568-61105DCCD0CA}"/>
          </ac:spMkLst>
        </pc:spChg>
      </pc:sldChg>
      <pc:sldChg chg="add del">
        <pc:chgData name="Colette Baudoin" userId="f0ffe470-ef64-46c8-b0d5-056e717c62a1" providerId="ADAL" clId="{5A410A3D-1BF6-45FB-B94C-DDBCCDDEABFF}" dt="2022-08-05T00:49:46.007" v="274"/>
        <pc:sldMkLst>
          <pc:docMk/>
          <pc:sldMk cId="2339061591" sldId="525"/>
        </pc:sldMkLst>
      </pc:sldChg>
      <pc:sldChg chg="add del">
        <pc:chgData name="Colette Baudoin" userId="f0ffe470-ef64-46c8-b0d5-056e717c62a1" providerId="ADAL" clId="{5A410A3D-1BF6-45FB-B94C-DDBCCDDEABFF}" dt="2022-08-05T00:50:12.540" v="279"/>
        <pc:sldMkLst>
          <pc:docMk/>
          <pc:sldMk cId="2716890990" sldId="526"/>
        </pc:sldMkLst>
      </pc:sldChg>
      <pc:sldChg chg="add del">
        <pc:chgData name="Colette Baudoin" userId="f0ffe470-ef64-46c8-b0d5-056e717c62a1" providerId="ADAL" clId="{5A410A3D-1BF6-45FB-B94C-DDBCCDDEABFF}" dt="2022-08-05T00:49:46.007" v="274"/>
        <pc:sldMkLst>
          <pc:docMk/>
          <pc:sldMk cId="3116566882" sldId="526"/>
        </pc:sldMkLst>
      </pc:sldChg>
      <pc:sldChg chg="modSp del mod">
        <pc:chgData name="Colette Baudoin" userId="f0ffe470-ef64-46c8-b0d5-056e717c62a1" providerId="ADAL" clId="{5A410A3D-1BF6-45FB-B94C-DDBCCDDEABFF}" dt="2022-08-05T00:49:01.014" v="270" actId="2696"/>
        <pc:sldMkLst>
          <pc:docMk/>
          <pc:sldMk cId="3966639847" sldId="526"/>
        </pc:sldMkLst>
        <pc:spChg chg="mod">
          <ac:chgData name="Colette Baudoin" userId="f0ffe470-ef64-46c8-b0d5-056e717c62a1" providerId="ADAL" clId="{5A410A3D-1BF6-45FB-B94C-DDBCCDDEABFF}" dt="2022-08-05T00:37:33.912" v="220" actId="1076"/>
          <ac:spMkLst>
            <pc:docMk/>
            <pc:sldMk cId="3966639847" sldId="526"/>
            <ac:spMk id="2" creationId="{CE0D3049-993D-4A94-B1C2-ED60CC116DA8}"/>
          </ac:spMkLst>
        </pc:spChg>
        <pc:spChg chg="mod">
          <ac:chgData name="Colette Baudoin" userId="f0ffe470-ef64-46c8-b0d5-056e717c62a1" providerId="ADAL" clId="{5A410A3D-1BF6-45FB-B94C-DDBCCDDEABFF}" dt="2022-08-05T00:37:41.932" v="221" actId="255"/>
          <ac:spMkLst>
            <pc:docMk/>
            <pc:sldMk cId="3966639847" sldId="526"/>
            <ac:spMk id="3" creationId="{E4C025C1-211A-4B96-9A0A-12345A464D41}"/>
          </ac:spMkLst>
        </pc:spChg>
      </pc:sldChg>
      <pc:sldChg chg="del">
        <pc:chgData name="Colette Baudoin" userId="f0ffe470-ef64-46c8-b0d5-056e717c62a1" providerId="ADAL" clId="{5A410A3D-1BF6-45FB-B94C-DDBCCDDEABFF}" dt="2022-08-05T00:49:01.014" v="270" actId="2696"/>
        <pc:sldMkLst>
          <pc:docMk/>
          <pc:sldMk cId="0" sldId="527"/>
        </pc:sldMkLst>
      </pc:sldChg>
      <pc:sldChg chg="add del">
        <pc:chgData name="Colette Baudoin" userId="f0ffe470-ef64-46c8-b0d5-056e717c62a1" providerId="ADAL" clId="{5A410A3D-1BF6-45FB-B94C-DDBCCDDEABFF}" dt="2022-08-05T00:50:12.540" v="279"/>
        <pc:sldMkLst>
          <pc:docMk/>
          <pc:sldMk cId="1549491432" sldId="527"/>
        </pc:sldMkLst>
      </pc:sldChg>
      <pc:sldChg chg="add del">
        <pc:chgData name="Colette Baudoin" userId="f0ffe470-ef64-46c8-b0d5-056e717c62a1" providerId="ADAL" clId="{5A410A3D-1BF6-45FB-B94C-DDBCCDDEABFF}" dt="2022-08-05T00:49:46.007" v="274"/>
        <pc:sldMkLst>
          <pc:docMk/>
          <pc:sldMk cId="1776410860" sldId="527"/>
        </pc:sldMkLst>
      </pc:sldChg>
      <pc:sldChg chg="modSp del mod">
        <pc:chgData name="Colette Baudoin" userId="f0ffe470-ef64-46c8-b0d5-056e717c62a1" providerId="ADAL" clId="{5A410A3D-1BF6-45FB-B94C-DDBCCDDEABFF}" dt="2022-08-05T00:49:01.014" v="270" actId="2696"/>
        <pc:sldMkLst>
          <pc:docMk/>
          <pc:sldMk cId="1507077376" sldId="528"/>
        </pc:sldMkLst>
        <pc:spChg chg="mod">
          <ac:chgData name="Colette Baudoin" userId="f0ffe470-ef64-46c8-b0d5-056e717c62a1" providerId="ADAL" clId="{5A410A3D-1BF6-45FB-B94C-DDBCCDDEABFF}" dt="2022-08-05T00:38:06.256" v="226" actId="1076"/>
          <ac:spMkLst>
            <pc:docMk/>
            <pc:sldMk cId="1507077376" sldId="528"/>
            <ac:spMk id="2" creationId="{3C0206FA-096E-44C8-B417-8E16F0ABAB97}"/>
          </ac:spMkLst>
        </pc:spChg>
        <pc:spChg chg="mod">
          <ac:chgData name="Colette Baudoin" userId="f0ffe470-ef64-46c8-b0d5-056e717c62a1" providerId="ADAL" clId="{5A410A3D-1BF6-45FB-B94C-DDBCCDDEABFF}" dt="2022-08-05T00:38:10.355" v="227" actId="1076"/>
          <ac:spMkLst>
            <pc:docMk/>
            <pc:sldMk cId="1507077376" sldId="528"/>
            <ac:spMk id="3" creationId="{EC4CFDA2-EAFA-450A-A38F-8381100037F0}"/>
          </ac:spMkLst>
        </pc:spChg>
      </pc:sldChg>
      <pc:sldChg chg="add del">
        <pc:chgData name="Colette Baudoin" userId="f0ffe470-ef64-46c8-b0d5-056e717c62a1" providerId="ADAL" clId="{5A410A3D-1BF6-45FB-B94C-DDBCCDDEABFF}" dt="2022-08-05T00:49:46.007" v="274"/>
        <pc:sldMkLst>
          <pc:docMk/>
          <pc:sldMk cId="2129388170" sldId="528"/>
        </pc:sldMkLst>
      </pc:sldChg>
      <pc:sldChg chg="add del">
        <pc:chgData name="Colette Baudoin" userId="f0ffe470-ef64-46c8-b0d5-056e717c62a1" providerId="ADAL" clId="{5A410A3D-1BF6-45FB-B94C-DDBCCDDEABFF}" dt="2022-08-05T00:50:12.540" v="279"/>
        <pc:sldMkLst>
          <pc:docMk/>
          <pc:sldMk cId="2948323825" sldId="528"/>
        </pc:sldMkLst>
      </pc:sldChg>
      <pc:sldChg chg="add del">
        <pc:chgData name="Colette Baudoin" userId="f0ffe470-ef64-46c8-b0d5-056e717c62a1" providerId="ADAL" clId="{5A410A3D-1BF6-45FB-B94C-DDBCCDDEABFF}" dt="2022-08-05T00:49:46.007" v="274"/>
        <pc:sldMkLst>
          <pc:docMk/>
          <pc:sldMk cId="809776824" sldId="529"/>
        </pc:sldMkLst>
      </pc:sldChg>
      <pc:sldChg chg="add del">
        <pc:chgData name="Colette Baudoin" userId="f0ffe470-ef64-46c8-b0d5-056e717c62a1" providerId="ADAL" clId="{5A410A3D-1BF6-45FB-B94C-DDBCCDDEABFF}" dt="2022-08-05T00:50:12.540" v="279"/>
        <pc:sldMkLst>
          <pc:docMk/>
          <pc:sldMk cId="2156579998" sldId="529"/>
        </pc:sldMkLst>
      </pc:sldChg>
      <pc:sldChg chg="modSp del mod">
        <pc:chgData name="Colette Baudoin" userId="f0ffe470-ef64-46c8-b0d5-056e717c62a1" providerId="ADAL" clId="{5A410A3D-1BF6-45FB-B94C-DDBCCDDEABFF}" dt="2022-08-05T00:49:01.014" v="270" actId="2696"/>
        <pc:sldMkLst>
          <pc:docMk/>
          <pc:sldMk cId="2680799072" sldId="529"/>
        </pc:sldMkLst>
        <pc:spChg chg="mod">
          <ac:chgData name="Colette Baudoin" userId="f0ffe470-ef64-46c8-b0d5-056e717c62a1" providerId="ADAL" clId="{5A410A3D-1BF6-45FB-B94C-DDBCCDDEABFF}" dt="2022-08-05T00:38:22.265" v="230" actId="1076"/>
          <ac:spMkLst>
            <pc:docMk/>
            <pc:sldMk cId="2680799072" sldId="529"/>
            <ac:spMk id="2" creationId="{753B1837-0EBE-4757-AB88-9736C350C842}"/>
          </ac:spMkLst>
        </pc:spChg>
        <pc:spChg chg="mod">
          <ac:chgData name="Colette Baudoin" userId="f0ffe470-ef64-46c8-b0d5-056e717c62a1" providerId="ADAL" clId="{5A410A3D-1BF6-45FB-B94C-DDBCCDDEABFF}" dt="2022-08-05T00:38:30.413" v="231" actId="255"/>
          <ac:spMkLst>
            <pc:docMk/>
            <pc:sldMk cId="2680799072" sldId="529"/>
            <ac:spMk id="3" creationId="{CA562C38-60F5-4C8E-A180-4800B5D33967}"/>
          </ac:spMkLst>
        </pc:spChg>
      </pc:sldChg>
      <pc:sldChg chg="modSp del mod">
        <pc:chgData name="Colette Baudoin" userId="f0ffe470-ef64-46c8-b0d5-056e717c62a1" providerId="ADAL" clId="{5A410A3D-1BF6-45FB-B94C-DDBCCDDEABFF}" dt="2022-08-05T00:49:01.014" v="270" actId="2696"/>
        <pc:sldMkLst>
          <pc:docMk/>
          <pc:sldMk cId="0" sldId="530"/>
        </pc:sldMkLst>
        <pc:spChg chg="mod">
          <ac:chgData name="Colette Baudoin" userId="f0ffe470-ef64-46c8-b0d5-056e717c62a1" providerId="ADAL" clId="{5A410A3D-1BF6-45FB-B94C-DDBCCDDEABFF}" dt="2022-08-05T00:38:45.483" v="232" actId="255"/>
          <ac:spMkLst>
            <pc:docMk/>
            <pc:sldMk cId="0" sldId="530"/>
            <ac:spMk id="57347" creationId="{1A73A70A-B201-4C84-84A2-72B53C9B677F}"/>
          </ac:spMkLst>
        </pc:spChg>
      </pc:sldChg>
      <pc:sldChg chg="add del">
        <pc:chgData name="Colette Baudoin" userId="f0ffe470-ef64-46c8-b0d5-056e717c62a1" providerId="ADAL" clId="{5A410A3D-1BF6-45FB-B94C-DDBCCDDEABFF}" dt="2022-08-05T00:50:12.540" v="279"/>
        <pc:sldMkLst>
          <pc:docMk/>
          <pc:sldMk cId="1399249886" sldId="530"/>
        </pc:sldMkLst>
      </pc:sldChg>
      <pc:sldChg chg="add del">
        <pc:chgData name="Colette Baudoin" userId="f0ffe470-ef64-46c8-b0d5-056e717c62a1" providerId="ADAL" clId="{5A410A3D-1BF6-45FB-B94C-DDBCCDDEABFF}" dt="2022-08-05T00:49:46.007" v="274"/>
        <pc:sldMkLst>
          <pc:docMk/>
          <pc:sldMk cId="3819562151" sldId="530"/>
        </pc:sldMkLst>
      </pc:sldChg>
      <pc:sldChg chg="add del">
        <pc:chgData name="Colette Baudoin" userId="f0ffe470-ef64-46c8-b0d5-056e717c62a1" providerId="ADAL" clId="{5A410A3D-1BF6-45FB-B94C-DDBCCDDEABFF}" dt="2022-08-05T00:49:46.007" v="274"/>
        <pc:sldMkLst>
          <pc:docMk/>
          <pc:sldMk cId="1882551417" sldId="531"/>
        </pc:sldMkLst>
      </pc:sldChg>
      <pc:sldChg chg="modSp del mod">
        <pc:chgData name="Colette Baudoin" userId="f0ffe470-ef64-46c8-b0d5-056e717c62a1" providerId="ADAL" clId="{5A410A3D-1BF6-45FB-B94C-DDBCCDDEABFF}" dt="2022-08-05T00:49:01.014" v="270" actId="2696"/>
        <pc:sldMkLst>
          <pc:docMk/>
          <pc:sldMk cId="3436679304" sldId="531"/>
        </pc:sldMkLst>
        <pc:spChg chg="mod">
          <ac:chgData name="Colette Baudoin" userId="f0ffe470-ef64-46c8-b0d5-056e717c62a1" providerId="ADAL" clId="{5A410A3D-1BF6-45FB-B94C-DDBCCDDEABFF}" dt="2022-08-05T00:38:52.978" v="236" actId="20577"/>
          <ac:spMkLst>
            <pc:docMk/>
            <pc:sldMk cId="3436679304" sldId="531"/>
            <ac:spMk id="2" creationId="{135ED05D-6923-4E1D-BA25-6BFFF76E0BF4}"/>
          </ac:spMkLst>
        </pc:spChg>
      </pc:sldChg>
      <pc:sldChg chg="add del">
        <pc:chgData name="Colette Baudoin" userId="f0ffe470-ef64-46c8-b0d5-056e717c62a1" providerId="ADAL" clId="{5A410A3D-1BF6-45FB-B94C-DDBCCDDEABFF}" dt="2022-08-05T00:50:12.540" v="279"/>
        <pc:sldMkLst>
          <pc:docMk/>
          <pc:sldMk cId="4113099818" sldId="531"/>
        </pc:sldMkLst>
      </pc:sldChg>
      <pc:sldChg chg="add del">
        <pc:chgData name="Colette Baudoin" userId="f0ffe470-ef64-46c8-b0d5-056e717c62a1" providerId="ADAL" clId="{5A410A3D-1BF6-45FB-B94C-DDBCCDDEABFF}" dt="2022-08-05T00:50:12.540" v="279"/>
        <pc:sldMkLst>
          <pc:docMk/>
          <pc:sldMk cId="2192465631" sldId="532"/>
        </pc:sldMkLst>
      </pc:sldChg>
      <pc:sldChg chg="modSp del mod">
        <pc:chgData name="Colette Baudoin" userId="f0ffe470-ef64-46c8-b0d5-056e717c62a1" providerId="ADAL" clId="{5A410A3D-1BF6-45FB-B94C-DDBCCDDEABFF}" dt="2022-08-05T00:49:01.014" v="270" actId="2696"/>
        <pc:sldMkLst>
          <pc:docMk/>
          <pc:sldMk cId="2481702726" sldId="532"/>
        </pc:sldMkLst>
        <pc:spChg chg="mod">
          <ac:chgData name="Colette Baudoin" userId="f0ffe470-ef64-46c8-b0d5-056e717c62a1" providerId="ADAL" clId="{5A410A3D-1BF6-45FB-B94C-DDBCCDDEABFF}" dt="2022-08-05T00:39:05.742" v="240" actId="122"/>
          <ac:spMkLst>
            <pc:docMk/>
            <pc:sldMk cId="2481702726" sldId="532"/>
            <ac:spMk id="2" creationId="{F3C53CA7-E7D8-417F-AD63-118366B4763E}"/>
          </ac:spMkLst>
        </pc:spChg>
        <pc:spChg chg="mod">
          <ac:chgData name="Colette Baudoin" userId="f0ffe470-ef64-46c8-b0d5-056e717c62a1" providerId="ADAL" clId="{5A410A3D-1BF6-45FB-B94C-DDBCCDDEABFF}" dt="2022-08-05T00:39:15.961" v="241" actId="255"/>
          <ac:spMkLst>
            <pc:docMk/>
            <pc:sldMk cId="2481702726" sldId="532"/>
            <ac:spMk id="3" creationId="{FCD07656-234E-4168-80FF-1C7904F0D997}"/>
          </ac:spMkLst>
        </pc:spChg>
      </pc:sldChg>
      <pc:sldChg chg="add del">
        <pc:chgData name="Colette Baudoin" userId="f0ffe470-ef64-46c8-b0d5-056e717c62a1" providerId="ADAL" clId="{5A410A3D-1BF6-45FB-B94C-DDBCCDDEABFF}" dt="2022-08-05T00:49:46.007" v="274"/>
        <pc:sldMkLst>
          <pc:docMk/>
          <pc:sldMk cId="3650543435" sldId="532"/>
        </pc:sldMkLst>
      </pc:sldChg>
      <pc:sldChg chg="del">
        <pc:chgData name="Colette Baudoin" userId="f0ffe470-ef64-46c8-b0d5-056e717c62a1" providerId="ADAL" clId="{5A410A3D-1BF6-45FB-B94C-DDBCCDDEABFF}" dt="2022-08-05T00:49:01.014" v="270" actId="2696"/>
        <pc:sldMkLst>
          <pc:docMk/>
          <pc:sldMk cId="0" sldId="533"/>
        </pc:sldMkLst>
      </pc:sldChg>
      <pc:sldChg chg="add del">
        <pc:chgData name="Colette Baudoin" userId="f0ffe470-ef64-46c8-b0d5-056e717c62a1" providerId="ADAL" clId="{5A410A3D-1BF6-45FB-B94C-DDBCCDDEABFF}" dt="2022-08-05T00:50:12.540" v="279"/>
        <pc:sldMkLst>
          <pc:docMk/>
          <pc:sldMk cId="1025966347" sldId="533"/>
        </pc:sldMkLst>
      </pc:sldChg>
      <pc:sldChg chg="add del">
        <pc:chgData name="Colette Baudoin" userId="f0ffe470-ef64-46c8-b0d5-056e717c62a1" providerId="ADAL" clId="{5A410A3D-1BF6-45FB-B94C-DDBCCDDEABFF}" dt="2022-08-05T00:49:46.007" v="274"/>
        <pc:sldMkLst>
          <pc:docMk/>
          <pc:sldMk cId="2137684763" sldId="533"/>
        </pc:sldMkLst>
      </pc:sldChg>
      <pc:sldChg chg="del">
        <pc:chgData name="Colette Baudoin" userId="f0ffe470-ef64-46c8-b0d5-056e717c62a1" providerId="ADAL" clId="{5A410A3D-1BF6-45FB-B94C-DDBCCDDEABFF}" dt="2022-08-05T00:39:25.477" v="242" actId="2696"/>
        <pc:sldMkLst>
          <pc:docMk/>
          <pc:sldMk cId="1198094783" sldId="534"/>
        </pc:sldMkLst>
      </pc:sldChg>
      <pc:sldChg chg="del">
        <pc:chgData name="Colette Baudoin" userId="f0ffe470-ef64-46c8-b0d5-056e717c62a1" providerId="ADAL" clId="{5A410A3D-1BF6-45FB-B94C-DDBCCDDEABFF}" dt="2022-08-05T00:39:28.337" v="243" actId="2696"/>
        <pc:sldMkLst>
          <pc:docMk/>
          <pc:sldMk cId="1460072687" sldId="535"/>
        </pc:sldMkLst>
      </pc:sldChg>
      <pc:sldChg chg="addSp delSp modSp new mod setBg modClrScheme addAnim modAnim chgLayout">
        <pc:chgData name="Colette Baudoin" userId="f0ffe470-ef64-46c8-b0d5-056e717c62a1" providerId="ADAL" clId="{5A410A3D-1BF6-45FB-B94C-DDBCCDDEABFF}" dt="2022-08-05T00:45:19.591" v="257"/>
        <pc:sldMkLst>
          <pc:docMk/>
          <pc:sldMk cId="3819762330" sldId="545"/>
        </pc:sldMkLst>
        <pc:spChg chg="mod ord">
          <ac:chgData name="Colette Baudoin" userId="f0ffe470-ef64-46c8-b0d5-056e717c62a1" providerId="ADAL" clId="{5A410A3D-1BF6-45FB-B94C-DDBCCDDEABFF}" dt="2022-08-05T00:45:10.487" v="255" actId="26606"/>
          <ac:spMkLst>
            <pc:docMk/>
            <pc:sldMk cId="3819762330" sldId="545"/>
            <ac:spMk id="2" creationId="{251EC382-E544-BD78-D7AC-AD30F03E519A}"/>
          </ac:spMkLst>
        </pc:spChg>
        <pc:spChg chg="del">
          <ac:chgData name="Colette Baudoin" userId="f0ffe470-ef64-46c8-b0d5-056e717c62a1" providerId="ADAL" clId="{5A410A3D-1BF6-45FB-B94C-DDBCCDDEABFF}" dt="2022-08-05T00:44:59.089" v="254" actId="700"/>
          <ac:spMkLst>
            <pc:docMk/>
            <pc:sldMk cId="3819762330" sldId="545"/>
            <ac:spMk id="3" creationId="{5465BFCD-974A-A2C7-BC77-D2D55733F756}"/>
          </ac:spMkLst>
        </pc:spChg>
        <pc:spChg chg="add">
          <ac:chgData name="Colette Baudoin" userId="f0ffe470-ef64-46c8-b0d5-056e717c62a1" providerId="ADAL" clId="{5A410A3D-1BF6-45FB-B94C-DDBCCDDEABFF}" dt="2022-08-05T00:45:10.487" v="255" actId="26606"/>
          <ac:spMkLst>
            <pc:docMk/>
            <pc:sldMk cId="3819762330" sldId="545"/>
            <ac:spMk id="8" creationId="{BFDA6284-4E06-4F93-9624-A49FE810F1C8}"/>
          </ac:spMkLst>
        </pc:spChg>
        <pc:spChg chg="add">
          <ac:chgData name="Colette Baudoin" userId="f0ffe470-ef64-46c8-b0d5-056e717c62a1" providerId="ADAL" clId="{5A410A3D-1BF6-45FB-B94C-DDBCCDDEABFF}" dt="2022-08-05T00:45:10.487" v="255" actId="26606"/>
          <ac:spMkLst>
            <pc:docMk/>
            <pc:sldMk cId="3819762330" sldId="545"/>
            <ac:spMk id="10" creationId="{54047A07-72EC-41BC-A55F-C264F639FB20}"/>
          </ac:spMkLst>
        </pc:spChg>
        <pc:picChg chg="add">
          <ac:chgData name="Colette Baudoin" userId="f0ffe470-ef64-46c8-b0d5-056e717c62a1" providerId="ADAL" clId="{5A410A3D-1BF6-45FB-B94C-DDBCCDDEABFF}" dt="2022-08-05T00:45:10.487" v="255" actId="26606"/>
          <ac:picMkLst>
            <pc:docMk/>
            <pc:sldMk cId="3819762330" sldId="545"/>
            <ac:picMk id="4" creationId="{CBD3EFDD-E16B-C55C-04CF-6C81B2197496}"/>
          </ac:picMkLst>
        </pc:picChg>
      </pc:sldChg>
      <pc:sldChg chg="addSp delSp modSp new mod modClrScheme chgLayout">
        <pc:chgData name="Colette Baudoin" userId="f0ffe470-ef64-46c8-b0d5-056e717c62a1" providerId="ADAL" clId="{5A410A3D-1BF6-45FB-B94C-DDBCCDDEABFF}" dt="2022-08-05T01:50:17.015" v="402" actId="122"/>
        <pc:sldMkLst>
          <pc:docMk/>
          <pc:sldMk cId="3884270856" sldId="546"/>
        </pc:sldMkLst>
        <pc:spChg chg="del mod ord">
          <ac:chgData name="Colette Baudoin" userId="f0ffe470-ef64-46c8-b0d5-056e717c62a1" providerId="ADAL" clId="{5A410A3D-1BF6-45FB-B94C-DDBCCDDEABFF}" dt="2022-08-05T01:50:03.518" v="382" actId="700"/>
          <ac:spMkLst>
            <pc:docMk/>
            <pc:sldMk cId="3884270856" sldId="546"/>
            <ac:spMk id="2" creationId="{31435B82-62BC-E153-D850-BF9412AB0509}"/>
          </ac:spMkLst>
        </pc:spChg>
        <pc:spChg chg="del">
          <ac:chgData name="Colette Baudoin" userId="f0ffe470-ef64-46c8-b0d5-056e717c62a1" providerId="ADAL" clId="{5A410A3D-1BF6-45FB-B94C-DDBCCDDEABFF}" dt="2022-08-05T01:50:03.518" v="382" actId="700"/>
          <ac:spMkLst>
            <pc:docMk/>
            <pc:sldMk cId="3884270856" sldId="546"/>
            <ac:spMk id="3" creationId="{CF3B6EC9-4102-A7A7-7E7C-BB961C4808CD}"/>
          </ac:spMkLst>
        </pc:spChg>
        <pc:spChg chg="add mod ord">
          <ac:chgData name="Colette Baudoin" userId="f0ffe470-ef64-46c8-b0d5-056e717c62a1" providerId="ADAL" clId="{5A410A3D-1BF6-45FB-B94C-DDBCCDDEABFF}" dt="2022-08-05T01:50:17.015" v="402" actId="122"/>
          <ac:spMkLst>
            <pc:docMk/>
            <pc:sldMk cId="3884270856" sldId="546"/>
            <ac:spMk id="4" creationId="{1A76172B-DC06-42C0-C234-7F01AB6ED957}"/>
          </ac:spMkLst>
        </pc:spChg>
      </pc:sldChg>
    </pc:docChg>
  </pc:docChgLst>
</pc:chgInfo>
</file>

<file path=ppt/diagrams/_rels/data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6683CE-30FF-41A7-AE91-FE5F366B00FC}"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37870A20-F200-49A6-967C-3B9A906DBC2E}">
      <dgm:prSet/>
      <dgm:spPr/>
      <dgm:t>
        <a:bodyPr/>
        <a:lstStyle/>
        <a:p>
          <a:r>
            <a:rPr lang="en-US" b="1"/>
            <a:t>High blood sugars caused by:</a:t>
          </a:r>
          <a:endParaRPr lang="en-US"/>
        </a:p>
      </dgm:t>
    </dgm:pt>
    <dgm:pt modelId="{D79F644B-98E9-4E50-9886-186D5B791BFA}" type="parTrans" cxnId="{20087C1B-6CDE-47A7-B548-2C7243CE5893}">
      <dgm:prSet/>
      <dgm:spPr/>
      <dgm:t>
        <a:bodyPr/>
        <a:lstStyle/>
        <a:p>
          <a:endParaRPr lang="en-US"/>
        </a:p>
      </dgm:t>
    </dgm:pt>
    <dgm:pt modelId="{127BDC6A-256C-41F8-B18E-54244ADE1F88}" type="sibTrans" cxnId="{20087C1B-6CDE-47A7-B548-2C7243CE5893}">
      <dgm:prSet/>
      <dgm:spPr/>
      <dgm:t>
        <a:bodyPr/>
        <a:lstStyle/>
        <a:p>
          <a:endParaRPr lang="en-US"/>
        </a:p>
      </dgm:t>
    </dgm:pt>
    <dgm:pt modelId="{AF9BB25B-3596-4468-A514-24CA07204AF8}">
      <dgm:prSet/>
      <dgm:spPr/>
      <dgm:t>
        <a:bodyPr/>
        <a:lstStyle/>
        <a:p>
          <a:r>
            <a:rPr lang="en-US"/>
            <a:t>Stress</a:t>
          </a:r>
        </a:p>
      </dgm:t>
    </dgm:pt>
    <dgm:pt modelId="{D4F31D39-7030-4A60-A4A6-20101DED42DE}" type="parTrans" cxnId="{9BE1D8EA-648B-4798-9327-80CEABF5D8C8}">
      <dgm:prSet/>
      <dgm:spPr/>
      <dgm:t>
        <a:bodyPr/>
        <a:lstStyle/>
        <a:p>
          <a:endParaRPr lang="en-US"/>
        </a:p>
      </dgm:t>
    </dgm:pt>
    <dgm:pt modelId="{6DAD96D1-31D8-41B8-9ADD-D00808E622AF}" type="sibTrans" cxnId="{9BE1D8EA-648B-4798-9327-80CEABF5D8C8}">
      <dgm:prSet/>
      <dgm:spPr/>
      <dgm:t>
        <a:bodyPr/>
        <a:lstStyle/>
        <a:p>
          <a:endParaRPr lang="en-US"/>
        </a:p>
      </dgm:t>
    </dgm:pt>
    <dgm:pt modelId="{78474A4D-19F1-4FB5-8FB6-CB8AB96B56E9}">
      <dgm:prSet/>
      <dgm:spPr/>
      <dgm:t>
        <a:bodyPr/>
        <a:lstStyle/>
        <a:p>
          <a:r>
            <a:rPr lang="en-US"/>
            <a:t>Uncontrolled Diabetes</a:t>
          </a:r>
        </a:p>
      </dgm:t>
    </dgm:pt>
    <dgm:pt modelId="{1E5F3E5F-2385-4D1B-82DB-5211869C4353}" type="parTrans" cxnId="{AAE0140D-8A7C-4714-B8C3-4E0444BC841B}">
      <dgm:prSet/>
      <dgm:spPr/>
      <dgm:t>
        <a:bodyPr/>
        <a:lstStyle/>
        <a:p>
          <a:endParaRPr lang="en-US"/>
        </a:p>
      </dgm:t>
    </dgm:pt>
    <dgm:pt modelId="{7D3988BE-E454-4AC5-A23D-FF992222F7EB}" type="sibTrans" cxnId="{AAE0140D-8A7C-4714-B8C3-4E0444BC841B}">
      <dgm:prSet/>
      <dgm:spPr/>
      <dgm:t>
        <a:bodyPr/>
        <a:lstStyle/>
        <a:p>
          <a:endParaRPr lang="en-US"/>
        </a:p>
      </dgm:t>
    </dgm:pt>
    <dgm:pt modelId="{78E44ECD-3172-43CA-953A-5E771A31CFAA}">
      <dgm:prSet/>
      <dgm:spPr/>
      <dgm:t>
        <a:bodyPr/>
        <a:lstStyle/>
        <a:p>
          <a:r>
            <a:rPr lang="en-US"/>
            <a:t>Hyperthyroidism</a:t>
          </a:r>
        </a:p>
      </dgm:t>
    </dgm:pt>
    <dgm:pt modelId="{51A18398-213F-4BF1-B803-86A2EB4F3A6B}" type="parTrans" cxnId="{C8EDD2B7-0B9B-4532-ABB0-D0BBEACAEB80}">
      <dgm:prSet/>
      <dgm:spPr/>
      <dgm:t>
        <a:bodyPr/>
        <a:lstStyle/>
        <a:p>
          <a:endParaRPr lang="en-US"/>
        </a:p>
      </dgm:t>
    </dgm:pt>
    <dgm:pt modelId="{0B353027-144E-434F-BED5-A80E8780F347}" type="sibTrans" cxnId="{C8EDD2B7-0B9B-4532-ABB0-D0BBEACAEB80}">
      <dgm:prSet/>
      <dgm:spPr/>
      <dgm:t>
        <a:bodyPr/>
        <a:lstStyle/>
        <a:p>
          <a:endParaRPr lang="en-US"/>
        </a:p>
      </dgm:t>
    </dgm:pt>
    <dgm:pt modelId="{F6370991-14A9-4ACE-8ABB-659A468894FC}">
      <dgm:prSet/>
      <dgm:spPr/>
      <dgm:t>
        <a:bodyPr/>
        <a:lstStyle/>
        <a:p>
          <a:r>
            <a:rPr lang="en-US"/>
            <a:t>Chronic renal disease</a:t>
          </a:r>
        </a:p>
      </dgm:t>
    </dgm:pt>
    <dgm:pt modelId="{F6882F47-9865-48B5-9A39-D6E07A752977}" type="parTrans" cxnId="{1914433E-C1C0-41D9-A884-33EAE9A43489}">
      <dgm:prSet/>
      <dgm:spPr/>
      <dgm:t>
        <a:bodyPr/>
        <a:lstStyle/>
        <a:p>
          <a:endParaRPr lang="en-US"/>
        </a:p>
      </dgm:t>
    </dgm:pt>
    <dgm:pt modelId="{22293D15-108B-41C8-9330-05EDD886DD9D}" type="sibTrans" cxnId="{1914433E-C1C0-41D9-A884-33EAE9A43489}">
      <dgm:prSet/>
      <dgm:spPr/>
      <dgm:t>
        <a:bodyPr/>
        <a:lstStyle/>
        <a:p>
          <a:endParaRPr lang="en-US"/>
        </a:p>
      </dgm:t>
    </dgm:pt>
    <dgm:pt modelId="{85BF1621-F51C-4384-A2DA-AF01D9723A5E}">
      <dgm:prSet/>
      <dgm:spPr/>
      <dgm:t>
        <a:bodyPr/>
        <a:lstStyle/>
        <a:p>
          <a:r>
            <a:rPr lang="en-US"/>
            <a:t>Pancreatitis</a:t>
          </a:r>
        </a:p>
      </dgm:t>
    </dgm:pt>
    <dgm:pt modelId="{BFE974C6-9B6F-4FC3-AE10-9DFF419C621E}" type="parTrans" cxnId="{84125C62-3205-4D0D-9FCF-F6FDDC5C1282}">
      <dgm:prSet/>
      <dgm:spPr/>
      <dgm:t>
        <a:bodyPr/>
        <a:lstStyle/>
        <a:p>
          <a:endParaRPr lang="en-US"/>
        </a:p>
      </dgm:t>
    </dgm:pt>
    <dgm:pt modelId="{279A237C-B962-4E40-A85E-8D8BD7AE2EB2}" type="sibTrans" cxnId="{84125C62-3205-4D0D-9FCF-F6FDDC5C1282}">
      <dgm:prSet/>
      <dgm:spPr/>
      <dgm:t>
        <a:bodyPr/>
        <a:lstStyle/>
        <a:p>
          <a:endParaRPr lang="en-US"/>
        </a:p>
      </dgm:t>
    </dgm:pt>
    <dgm:pt modelId="{0046F34F-981F-44A1-9E9D-F850112865A5}" type="pres">
      <dgm:prSet presAssocID="{636683CE-30FF-41A7-AE91-FE5F366B00FC}" presName="linear" presStyleCnt="0">
        <dgm:presLayoutVars>
          <dgm:animLvl val="lvl"/>
          <dgm:resizeHandles val="exact"/>
        </dgm:presLayoutVars>
      </dgm:prSet>
      <dgm:spPr/>
    </dgm:pt>
    <dgm:pt modelId="{7222C7F7-BDF0-4D11-AF58-9357689CC886}" type="pres">
      <dgm:prSet presAssocID="{37870A20-F200-49A6-967C-3B9A906DBC2E}" presName="parentText" presStyleLbl="node1" presStyleIdx="0" presStyleCnt="6">
        <dgm:presLayoutVars>
          <dgm:chMax val="0"/>
          <dgm:bulletEnabled val="1"/>
        </dgm:presLayoutVars>
      </dgm:prSet>
      <dgm:spPr/>
    </dgm:pt>
    <dgm:pt modelId="{4A0D9983-CCBF-4BEB-AE22-B79B402167BB}" type="pres">
      <dgm:prSet presAssocID="{127BDC6A-256C-41F8-B18E-54244ADE1F88}" presName="spacer" presStyleCnt="0"/>
      <dgm:spPr/>
    </dgm:pt>
    <dgm:pt modelId="{B95D9695-20A9-405A-B92D-0FF30F90CD17}" type="pres">
      <dgm:prSet presAssocID="{AF9BB25B-3596-4468-A514-24CA07204AF8}" presName="parentText" presStyleLbl="node1" presStyleIdx="1" presStyleCnt="6">
        <dgm:presLayoutVars>
          <dgm:chMax val="0"/>
          <dgm:bulletEnabled val="1"/>
        </dgm:presLayoutVars>
      </dgm:prSet>
      <dgm:spPr/>
    </dgm:pt>
    <dgm:pt modelId="{0D3B0014-B18A-43F0-B75F-093263D29440}" type="pres">
      <dgm:prSet presAssocID="{6DAD96D1-31D8-41B8-9ADD-D00808E622AF}" presName="spacer" presStyleCnt="0"/>
      <dgm:spPr/>
    </dgm:pt>
    <dgm:pt modelId="{0D6ADED5-0776-449C-8D0A-F63177A7885C}" type="pres">
      <dgm:prSet presAssocID="{78474A4D-19F1-4FB5-8FB6-CB8AB96B56E9}" presName="parentText" presStyleLbl="node1" presStyleIdx="2" presStyleCnt="6">
        <dgm:presLayoutVars>
          <dgm:chMax val="0"/>
          <dgm:bulletEnabled val="1"/>
        </dgm:presLayoutVars>
      </dgm:prSet>
      <dgm:spPr/>
    </dgm:pt>
    <dgm:pt modelId="{32B25766-5534-4BF5-99AD-E966C1175CFB}" type="pres">
      <dgm:prSet presAssocID="{7D3988BE-E454-4AC5-A23D-FF992222F7EB}" presName="spacer" presStyleCnt="0"/>
      <dgm:spPr/>
    </dgm:pt>
    <dgm:pt modelId="{234E5D13-CE05-4BC3-B9B0-C6A0A6808B48}" type="pres">
      <dgm:prSet presAssocID="{78E44ECD-3172-43CA-953A-5E771A31CFAA}" presName="parentText" presStyleLbl="node1" presStyleIdx="3" presStyleCnt="6">
        <dgm:presLayoutVars>
          <dgm:chMax val="0"/>
          <dgm:bulletEnabled val="1"/>
        </dgm:presLayoutVars>
      </dgm:prSet>
      <dgm:spPr/>
    </dgm:pt>
    <dgm:pt modelId="{31981DBD-38A4-4039-AD0C-EC199FD52385}" type="pres">
      <dgm:prSet presAssocID="{0B353027-144E-434F-BED5-A80E8780F347}" presName="spacer" presStyleCnt="0"/>
      <dgm:spPr/>
    </dgm:pt>
    <dgm:pt modelId="{CFDD9F82-CB64-4742-9CF1-8EC538A52EC0}" type="pres">
      <dgm:prSet presAssocID="{F6370991-14A9-4ACE-8ABB-659A468894FC}" presName="parentText" presStyleLbl="node1" presStyleIdx="4" presStyleCnt="6">
        <dgm:presLayoutVars>
          <dgm:chMax val="0"/>
          <dgm:bulletEnabled val="1"/>
        </dgm:presLayoutVars>
      </dgm:prSet>
      <dgm:spPr/>
    </dgm:pt>
    <dgm:pt modelId="{DBA7851B-523D-4F08-881E-7A35C7D89775}" type="pres">
      <dgm:prSet presAssocID="{22293D15-108B-41C8-9330-05EDD886DD9D}" presName="spacer" presStyleCnt="0"/>
      <dgm:spPr/>
    </dgm:pt>
    <dgm:pt modelId="{C6147B38-0F42-4895-8850-C041C4E64212}" type="pres">
      <dgm:prSet presAssocID="{85BF1621-F51C-4384-A2DA-AF01D9723A5E}" presName="parentText" presStyleLbl="node1" presStyleIdx="5" presStyleCnt="6">
        <dgm:presLayoutVars>
          <dgm:chMax val="0"/>
          <dgm:bulletEnabled val="1"/>
        </dgm:presLayoutVars>
      </dgm:prSet>
      <dgm:spPr/>
    </dgm:pt>
  </dgm:ptLst>
  <dgm:cxnLst>
    <dgm:cxn modelId="{AAE0140D-8A7C-4714-B8C3-4E0444BC841B}" srcId="{636683CE-30FF-41A7-AE91-FE5F366B00FC}" destId="{78474A4D-19F1-4FB5-8FB6-CB8AB96B56E9}" srcOrd="2" destOrd="0" parTransId="{1E5F3E5F-2385-4D1B-82DB-5211869C4353}" sibTransId="{7D3988BE-E454-4AC5-A23D-FF992222F7EB}"/>
    <dgm:cxn modelId="{20087C1B-6CDE-47A7-B548-2C7243CE5893}" srcId="{636683CE-30FF-41A7-AE91-FE5F366B00FC}" destId="{37870A20-F200-49A6-967C-3B9A906DBC2E}" srcOrd="0" destOrd="0" parTransId="{D79F644B-98E9-4E50-9886-186D5B791BFA}" sibTransId="{127BDC6A-256C-41F8-B18E-54244ADE1F88}"/>
    <dgm:cxn modelId="{ECC5F32F-CDC4-41B7-9292-8C2DCB02B4EA}" type="presOf" srcId="{AF9BB25B-3596-4468-A514-24CA07204AF8}" destId="{B95D9695-20A9-405A-B92D-0FF30F90CD17}" srcOrd="0" destOrd="0" presId="urn:microsoft.com/office/officeart/2005/8/layout/vList2"/>
    <dgm:cxn modelId="{1914433E-C1C0-41D9-A884-33EAE9A43489}" srcId="{636683CE-30FF-41A7-AE91-FE5F366B00FC}" destId="{F6370991-14A9-4ACE-8ABB-659A468894FC}" srcOrd="4" destOrd="0" parTransId="{F6882F47-9865-48B5-9A39-D6E07A752977}" sibTransId="{22293D15-108B-41C8-9330-05EDD886DD9D}"/>
    <dgm:cxn modelId="{84125C62-3205-4D0D-9FCF-F6FDDC5C1282}" srcId="{636683CE-30FF-41A7-AE91-FE5F366B00FC}" destId="{85BF1621-F51C-4384-A2DA-AF01D9723A5E}" srcOrd="5" destOrd="0" parTransId="{BFE974C6-9B6F-4FC3-AE10-9DFF419C621E}" sibTransId="{279A237C-B962-4E40-A85E-8D8BD7AE2EB2}"/>
    <dgm:cxn modelId="{C4932952-4A6C-4674-9D5C-36A609DBDA62}" type="presOf" srcId="{F6370991-14A9-4ACE-8ABB-659A468894FC}" destId="{CFDD9F82-CB64-4742-9CF1-8EC538A52EC0}" srcOrd="0" destOrd="0" presId="urn:microsoft.com/office/officeart/2005/8/layout/vList2"/>
    <dgm:cxn modelId="{FAF4557C-968A-4F66-8C79-3024B28F215F}" type="presOf" srcId="{78474A4D-19F1-4FB5-8FB6-CB8AB96B56E9}" destId="{0D6ADED5-0776-449C-8D0A-F63177A7885C}" srcOrd="0" destOrd="0" presId="urn:microsoft.com/office/officeart/2005/8/layout/vList2"/>
    <dgm:cxn modelId="{77B79396-203E-4CE2-A760-0D4EF2CDA855}" type="presOf" srcId="{636683CE-30FF-41A7-AE91-FE5F366B00FC}" destId="{0046F34F-981F-44A1-9E9D-F850112865A5}" srcOrd="0" destOrd="0" presId="urn:microsoft.com/office/officeart/2005/8/layout/vList2"/>
    <dgm:cxn modelId="{C8EDD2B7-0B9B-4532-ABB0-D0BBEACAEB80}" srcId="{636683CE-30FF-41A7-AE91-FE5F366B00FC}" destId="{78E44ECD-3172-43CA-953A-5E771A31CFAA}" srcOrd="3" destOrd="0" parTransId="{51A18398-213F-4BF1-B803-86A2EB4F3A6B}" sibTransId="{0B353027-144E-434F-BED5-A80E8780F347}"/>
    <dgm:cxn modelId="{7F5C4CBE-2CEE-4A15-995F-B8E9D426A1F7}" type="presOf" srcId="{37870A20-F200-49A6-967C-3B9A906DBC2E}" destId="{7222C7F7-BDF0-4D11-AF58-9357689CC886}" srcOrd="0" destOrd="0" presId="urn:microsoft.com/office/officeart/2005/8/layout/vList2"/>
    <dgm:cxn modelId="{3D1982CA-D9F1-44B1-BDDA-9B65C4BF7559}" type="presOf" srcId="{78E44ECD-3172-43CA-953A-5E771A31CFAA}" destId="{234E5D13-CE05-4BC3-B9B0-C6A0A6808B48}" srcOrd="0" destOrd="0" presId="urn:microsoft.com/office/officeart/2005/8/layout/vList2"/>
    <dgm:cxn modelId="{B2EDCDE1-D651-4582-9069-B1BF58BE287B}" type="presOf" srcId="{85BF1621-F51C-4384-A2DA-AF01D9723A5E}" destId="{C6147B38-0F42-4895-8850-C041C4E64212}" srcOrd="0" destOrd="0" presId="urn:microsoft.com/office/officeart/2005/8/layout/vList2"/>
    <dgm:cxn modelId="{9BE1D8EA-648B-4798-9327-80CEABF5D8C8}" srcId="{636683CE-30FF-41A7-AE91-FE5F366B00FC}" destId="{AF9BB25B-3596-4468-A514-24CA07204AF8}" srcOrd="1" destOrd="0" parTransId="{D4F31D39-7030-4A60-A4A6-20101DED42DE}" sibTransId="{6DAD96D1-31D8-41B8-9ADD-D00808E622AF}"/>
    <dgm:cxn modelId="{A008D3B0-2963-4054-8BD1-4A344451BD8E}" type="presParOf" srcId="{0046F34F-981F-44A1-9E9D-F850112865A5}" destId="{7222C7F7-BDF0-4D11-AF58-9357689CC886}" srcOrd="0" destOrd="0" presId="urn:microsoft.com/office/officeart/2005/8/layout/vList2"/>
    <dgm:cxn modelId="{EFF9F94D-5EA2-4AF9-A231-A2DD81FF658B}" type="presParOf" srcId="{0046F34F-981F-44A1-9E9D-F850112865A5}" destId="{4A0D9983-CCBF-4BEB-AE22-B79B402167BB}" srcOrd="1" destOrd="0" presId="urn:microsoft.com/office/officeart/2005/8/layout/vList2"/>
    <dgm:cxn modelId="{2B79DB43-1824-4F8F-A892-F0A76FA488F6}" type="presParOf" srcId="{0046F34F-981F-44A1-9E9D-F850112865A5}" destId="{B95D9695-20A9-405A-B92D-0FF30F90CD17}" srcOrd="2" destOrd="0" presId="urn:microsoft.com/office/officeart/2005/8/layout/vList2"/>
    <dgm:cxn modelId="{7E621469-C0A8-409A-9093-D05571D1718A}" type="presParOf" srcId="{0046F34F-981F-44A1-9E9D-F850112865A5}" destId="{0D3B0014-B18A-43F0-B75F-093263D29440}" srcOrd="3" destOrd="0" presId="urn:microsoft.com/office/officeart/2005/8/layout/vList2"/>
    <dgm:cxn modelId="{890C2497-B3D7-4F27-97DA-7C4DBF3543B8}" type="presParOf" srcId="{0046F34F-981F-44A1-9E9D-F850112865A5}" destId="{0D6ADED5-0776-449C-8D0A-F63177A7885C}" srcOrd="4" destOrd="0" presId="urn:microsoft.com/office/officeart/2005/8/layout/vList2"/>
    <dgm:cxn modelId="{D1DB9894-993A-4C98-A01B-661F644C77E4}" type="presParOf" srcId="{0046F34F-981F-44A1-9E9D-F850112865A5}" destId="{32B25766-5534-4BF5-99AD-E966C1175CFB}" srcOrd="5" destOrd="0" presId="urn:microsoft.com/office/officeart/2005/8/layout/vList2"/>
    <dgm:cxn modelId="{F0412374-B4A9-4CFC-A8AD-361DE7008D51}" type="presParOf" srcId="{0046F34F-981F-44A1-9E9D-F850112865A5}" destId="{234E5D13-CE05-4BC3-B9B0-C6A0A6808B48}" srcOrd="6" destOrd="0" presId="urn:microsoft.com/office/officeart/2005/8/layout/vList2"/>
    <dgm:cxn modelId="{CBF8293E-CD76-4438-B097-7E901C60BBC8}" type="presParOf" srcId="{0046F34F-981F-44A1-9E9D-F850112865A5}" destId="{31981DBD-38A4-4039-AD0C-EC199FD52385}" srcOrd="7" destOrd="0" presId="urn:microsoft.com/office/officeart/2005/8/layout/vList2"/>
    <dgm:cxn modelId="{AA4F4E1F-7EAC-4CF3-BFB7-2AB0D7BF1B47}" type="presParOf" srcId="{0046F34F-981F-44A1-9E9D-F850112865A5}" destId="{CFDD9F82-CB64-4742-9CF1-8EC538A52EC0}" srcOrd="8" destOrd="0" presId="urn:microsoft.com/office/officeart/2005/8/layout/vList2"/>
    <dgm:cxn modelId="{5168BFEA-043D-4FEE-9FC3-A991AA7A12E9}" type="presParOf" srcId="{0046F34F-981F-44A1-9E9D-F850112865A5}" destId="{DBA7851B-523D-4F08-881E-7A35C7D89775}" srcOrd="9" destOrd="0" presId="urn:microsoft.com/office/officeart/2005/8/layout/vList2"/>
    <dgm:cxn modelId="{BE6E064F-7B31-4B07-AA2F-21047A6FC6AC}" type="presParOf" srcId="{0046F34F-981F-44A1-9E9D-F850112865A5}" destId="{C6147B38-0F42-4895-8850-C041C4E64212}"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93AA2BE-A4D3-4874-B54A-0186B99C5229}" type="doc">
      <dgm:prSet loTypeId="urn:microsoft.com/office/officeart/2005/8/layout/vList2" loCatId="list" qsTypeId="urn:microsoft.com/office/officeart/2005/8/quickstyle/simple2" qsCatId="simple" csTypeId="urn:microsoft.com/office/officeart/2005/8/colors/colorful2" csCatId="colorful"/>
      <dgm:spPr/>
      <dgm:t>
        <a:bodyPr/>
        <a:lstStyle/>
        <a:p>
          <a:endParaRPr lang="en-US"/>
        </a:p>
      </dgm:t>
    </dgm:pt>
    <dgm:pt modelId="{F8C891E4-C960-413C-AABC-97EE1418FF7C}">
      <dgm:prSet/>
      <dgm:spPr/>
      <dgm:t>
        <a:bodyPr/>
        <a:lstStyle/>
        <a:p>
          <a:r>
            <a:rPr lang="en-US" b="1" dirty="0">
              <a:solidFill>
                <a:schemeClr val="tx1"/>
              </a:solidFill>
            </a:rPr>
            <a:t>D</a:t>
          </a:r>
          <a:r>
            <a:rPr lang="en-US" dirty="0">
              <a:solidFill>
                <a:schemeClr val="tx1"/>
              </a:solidFill>
            </a:rPr>
            <a:t>rugs (laxatives, diuretics, corticosteroids)</a:t>
          </a:r>
        </a:p>
      </dgm:t>
    </dgm:pt>
    <dgm:pt modelId="{C2A77299-A6DE-4ACB-8AF2-A522C1435ED6}" type="parTrans" cxnId="{15AEB749-B12E-4572-8F37-44AD674A04BA}">
      <dgm:prSet/>
      <dgm:spPr/>
      <dgm:t>
        <a:bodyPr/>
        <a:lstStyle/>
        <a:p>
          <a:endParaRPr lang="en-US"/>
        </a:p>
      </dgm:t>
    </dgm:pt>
    <dgm:pt modelId="{6ABE7F9A-A08E-4942-9AD9-4E3B5CEDDEA9}" type="sibTrans" cxnId="{15AEB749-B12E-4572-8F37-44AD674A04BA}">
      <dgm:prSet/>
      <dgm:spPr/>
      <dgm:t>
        <a:bodyPr/>
        <a:lstStyle/>
        <a:p>
          <a:endParaRPr lang="en-US"/>
        </a:p>
      </dgm:t>
    </dgm:pt>
    <dgm:pt modelId="{B01E9A7E-4840-4F7C-A494-8B4D7DB0528A}">
      <dgm:prSet/>
      <dgm:spPr/>
      <dgm:t>
        <a:bodyPr/>
        <a:lstStyle/>
        <a:p>
          <a:r>
            <a:rPr lang="en-US" b="1" dirty="0">
              <a:solidFill>
                <a:schemeClr val="tx1"/>
              </a:solidFill>
            </a:rPr>
            <a:t>I</a:t>
          </a:r>
          <a:r>
            <a:rPr lang="en-US" dirty="0">
              <a:solidFill>
                <a:schemeClr val="tx1"/>
              </a:solidFill>
            </a:rPr>
            <a:t>nadequate consumption of Potassium (NPO, anorexia)</a:t>
          </a:r>
        </a:p>
      </dgm:t>
    </dgm:pt>
    <dgm:pt modelId="{DBD7AE8E-6799-4DBE-AB23-395FB3F086DF}" type="parTrans" cxnId="{523CA49F-15F9-40BE-B30A-FB873061C85B}">
      <dgm:prSet/>
      <dgm:spPr/>
      <dgm:t>
        <a:bodyPr/>
        <a:lstStyle/>
        <a:p>
          <a:endParaRPr lang="en-US"/>
        </a:p>
      </dgm:t>
    </dgm:pt>
    <dgm:pt modelId="{95601C50-FECC-4871-A3DC-4C632A538C7E}" type="sibTrans" cxnId="{523CA49F-15F9-40BE-B30A-FB873061C85B}">
      <dgm:prSet/>
      <dgm:spPr/>
      <dgm:t>
        <a:bodyPr/>
        <a:lstStyle/>
        <a:p>
          <a:endParaRPr lang="en-US"/>
        </a:p>
      </dgm:t>
    </dgm:pt>
    <dgm:pt modelId="{807A308E-359D-4974-986D-744D29E69C76}">
      <dgm:prSet/>
      <dgm:spPr/>
      <dgm:t>
        <a:bodyPr/>
        <a:lstStyle/>
        <a:p>
          <a:r>
            <a:rPr lang="en-US" b="1" dirty="0">
              <a:solidFill>
                <a:schemeClr val="tx1"/>
              </a:solidFill>
            </a:rPr>
            <a:t>T</a:t>
          </a:r>
          <a:r>
            <a:rPr lang="en-US" dirty="0">
              <a:solidFill>
                <a:schemeClr val="tx1"/>
              </a:solidFill>
            </a:rPr>
            <a:t>oo much water intake (dilutes the potassium)</a:t>
          </a:r>
        </a:p>
      </dgm:t>
    </dgm:pt>
    <dgm:pt modelId="{F6B46B70-310B-4D9B-9406-B96D703DEF2B}" type="parTrans" cxnId="{2587B434-BAEB-4642-81A4-92332F8CBEE2}">
      <dgm:prSet/>
      <dgm:spPr/>
      <dgm:t>
        <a:bodyPr/>
        <a:lstStyle/>
        <a:p>
          <a:endParaRPr lang="en-US"/>
        </a:p>
      </dgm:t>
    </dgm:pt>
    <dgm:pt modelId="{3CD5CF69-5FA1-407B-8EEC-BD1A6B37CE8B}" type="sibTrans" cxnId="{2587B434-BAEB-4642-81A4-92332F8CBEE2}">
      <dgm:prSet/>
      <dgm:spPr/>
      <dgm:t>
        <a:bodyPr/>
        <a:lstStyle/>
        <a:p>
          <a:endParaRPr lang="en-US"/>
        </a:p>
      </dgm:t>
    </dgm:pt>
    <dgm:pt modelId="{C074DD9E-AB9B-42B8-821B-7866C7D10241}">
      <dgm:prSet/>
      <dgm:spPr/>
      <dgm:t>
        <a:bodyPr/>
        <a:lstStyle/>
        <a:p>
          <a:r>
            <a:rPr lang="en-US" b="1" dirty="0">
              <a:solidFill>
                <a:schemeClr val="tx1"/>
              </a:solidFill>
            </a:rPr>
            <a:t>C</a:t>
          </a:r>
          <a:r>
            <a:rPr lang="en-US" dirty="0">
              <a:solidFill>
                <a:schemeClr val="tx1"/>
              </a:solidFill>
            </a:rPr>
            <a:t>ushing’s Syndrome (High secretion of Aldosterone)</a:t>
          </a:r>
        </a:p>
      </dgm:t>
    </dgm:pt>
    <dgm:pt modelId="{2EB71357-0B28-41A2-86BF-F70566E48371}" type="parTrans" cxnId="{7E424865-1FBC-45D1-9B91-71B9C7880F42}">
      <dgm:prSet/>
      <dgm:spPr/>
      <dgm:t>
        <a:bodyPr/>
        <a:lstStyle/>
        <a:p>
          <a:endParaRPr lang="en-US"/>
        </a:p>
      </dgm:t>
    </dgm:pt>
    <dgm:pt modelId="{80AF6615-65AB-4836-87A3-85F7D239A4FD}" type="sibTrans" cxnId="{7E424865-1FBC-45D1-9B91-71B9C7880F42}">
      <dgm:prSet/>
      <dgm:spPr/>
      <dgm:t>
        <a:bodyPr/>
        <a:lstStyle/>
        <a:p>
          <a:endParaRPr lang="en-US"/>
        </a:p>
      </dgm:t>
    </dgm:pt>
    <dgm:pt modelId="{6325AD00-E144-4E0C-A9D1-9788487F2128}">
      <dgm:prSet/>
      <dgm:spPr/>
      <dgm:t>
        <a:bodyPr/>
        <a:lstStyle/>
        <a:p>
          <a:r>
            <a:rPr lang="en-US" b="1" dirty="0">
              <a:solidFill>
                <a:schemeClr val="tx1"/>
              </a:solidFill>
            </a:rPr>
            <a:t>H</a:t>
          </a:r>
          <a:r>
            <a:rPr lang="en-US" dirty="0">
              <a:solidFill>
                <a:schemeClr val="tx1"/>
              </a:solidFill>
            </a:rPr>
            <a:t>eavy Fluid Loss (NG suction, vomiting, diarrhea, wound drainage, sweating)</a:t>
          </a:r>
        </a:p>
      </dgm:t>
    </dgm:pt>
    <dgm:pt modelId="{05255D39-CE73-41FF-898F-16E5B32A8EC7}" type="parTrans" cxnId="{25E6000E-9D5F-44D9-87CB-AA1F5A181A6A}">
      <dgm:prSet/>
      <dgm:spPr/>
      <dgm:t>
        <a:bodyPr/>
        <a:lstStyle/>
        <a:p>
          <a:endParaRPr lang="en-US"/>
        </a:p>
      </dgm:t>
    </dgm:pt>
    <dgm:pt modelId="{F554E849-E8D9-4232-BA55-C0891BEC4F17}" type="sibTrans" cxnId="{25E6000E-9D5F-44D9-87CB-AA1F5A181A6A}">
      <dgm:prSet/>
      <dgm:spPr/>
      <dgm:t>
        <a:bodyPr/>
        <a:lstStyle/>
        <a:p>
          <a:endParaRPr lang="en-US"/>
        </a:p>
      </dgm:t>
    </dgm:pt>
    <dgm:pt modelId="{443D3638-B55A-4250-9B48-A951D8FC40FF}">
      <dgm:prSet/>
      <dgm:spPr/>
      <dgm:t>
        <a:bodyPr/>
        <a:lstStyle/>
        <a:p>
          <a:r>
            <a:rPr lang="en-US" dirty="0">
              <a:solidFill>
                <a:schemeClr val="tx1"/>
              </a:solidFill>
            </a:rPr>
            <a:t>alkalosis or hyperinsulinism</a:t>
          </a:r>
        </a:p>
      </dgm:t>
    </dgm:pt>
    <dgm:pt modelId="{23B41E92-E201-4673-8A98-06277D32C4E4}" type="parTrans" cxnId="{EEB3CFFD-CC20-4547-BC9A-9842A7A59086}">
      <dgm:prSet/>
      <dgm:spPr/>
      <dgm:t>
        <a:bodyPr/>
        <a:lstStyle/>
        <a:p>
          <a:endParaRPr lang="en-US"/>
        </a:p>
      </dgm:t>
    </dgm:pt>
    <dgm:pt modelId="{4E1E1089-738F-4687-B8CD-029CC62EC690}" type="sibTrans" cxnId="{EEB3CFFD-CC20-4547-BC9A-9842A7A59086}">
      <dgm:prSet/>
      <dgm:spPr/>
      <dgm:t>
        <a:bodyPr/>
        <a:lstStyle/>
        <a:p>
          <a:endParaRPr lang="en-US"/>
        </a:p>
      </dgm:t>
    </dgm:pt>
    <dgm:pt modelId="{AA1C68BC-E716-4B6B-8823-521E91508C82}" type="pres">
      <dgm:prSet presAssocID="{293AA2BE-A4D3-4874-B54A-0186B99C5229}" presName="linear" presStyleCnt="0">
        <dgm:presLayoutVars>
          <dgm:animLvl val="lvl"/>
          <dgm:resizeHandles val="exact"/>
        </dgm:presLayoutVars>
      </dgm:prSet>
      <dgm:spPr/>
    </dgm:pt>
    <dgm:pt modelId="{B8CBB2A7-0589-4CF4-BC88-BA2D799B1A94}" type="pres">
      <dgm:prSet presAssocID="{F8C891E4-C960-413C-AABC-97EE1418FF7C}" presName="parentText" presStyleLbl="node1" presStyleIdx="0" presStyleCnt="6">
        <dgm:presLayoutVars>
          <dgm:chMax val="0"/>
          <dgm:bulletEnabled val="1"/>
        </dgm:presLayoutVars>
      </dgm:prSet>
      <dgm:spPr/>
    </dgm:pt>
    <dgm:pt modelId="{14CEB1E6-CA85-493C-8FE7-DE072B3CB3BF}" type="pres">
      <dgm:prSet presAssocID="{6ABE7F9A-A08E-4942-9AD9-4E3B5CEDDEA9}" presName="spacer" presStyleCnt="0"/>
      <dgm:spPr/>
    </dgm:pt>
    <dgm:pt modelId="{8DDE7A36-9FCA-439E-8729-CF400B9B0A68}" type="pres">
      <dgm:prSet presAssocID="{B01E9A7E-4840-4F7C-A494-8B4D7DB0528A}" presName="parentText" presStyleLbl="node1" presStyleIdx="1" presStyleCnt="6">
        <dgm:presLayoutVars>
          <dgm:chMax val="0"/>
          <dgm:bulletEnabled val="1"/>
        </dgm:presLayoutVars>
      </dgm:prSet>
      <dgm:spPr/>
    </dgm:pt>
    <dgm:pt modelId="{157E09BB-4E6B-46E0-96A3-38146DA66B15}" type="pres">
      <dgm:prSet presAssocID="{95601C50-FECC-4871-A3DC-4C632A538C7E}" presName="spacer" presStyleCnt="0"/>
      <dgm:spPr/>
    </dgm:pt>
    <dgm:pt modelId="{1F1C03DF-EBFC-4A83-B70A-B2513AB7342C}" type="pres">
      <dgm:prSet presAssocID="{807A308E-359D-4974-986D-744D29E69C76}" presName="parentText" presStyleLbl="node1" presStyleIdx="2" presStyleCnt="6">
        <dgm:presLayoutVars>
          <dgm:chMax val="0"/>
          <dgm:bulletEnabled val="1"/>
        </dgm:presLayoutVars>
      </dgm:prSet>
      <dgm:spPr/>
    </dgm:pt>
    <dgm:pt modelId="{96757630-8EEE-49A8-A0F0-AC73A8B599A3}" type="pres">
      <dgm:prSet presAssocID="{3CD5CF69-5FA1-407B-8EEC-BD1A6B37CE8B}" presName="spacer" presStyleCnt="0"/>
      <dgm:spPr/>
    </dgm:pt>
    <dgm:pt modelId="{A1E23B48-2327-4F33-8305-378C1D582DC9}" type="pres">
      <dgm:prSet presAssocID="{C074DD9E-AB9B-42B8-821B-7866C7D10241}" presName="parentText" presStyleLbl="node1" presStyleIdx="3" presStyleCnt="6">
        <dgm:presLayoutVars>
          <dgm:chMax val="0"/>
          <dgm:bulletEnabled val="1"/>
        </dgm:presLayoutVars>
      </dgm:prSet>
      <dgm:spPr/>
    </dgm:pt>
    <dgm:pt modelId="{5F81575F-2E97-4EF5-A0F2-9336392AE546}" type="pres">
      <dgm:prSet presAssocID="{80AF6615-65AB-4836-87A3-85F7D239A4FD}" presName="spacer" presStyleCnt="0"/>
      <dgm:spPr/>
    </dgm:pt>
    <dgm:pt modelId="{662A99CB-9405-4A9D-9094-5CF949E6A4AC}" type="pres">
      <dgm:prSet presAssocID="{6325AD00-E144-4E0C-A9D1-9788487F2128}" presName="parentText" presStyleLbl="node1" presStyleIdx="4" presStyleCnt="6">
        <dgm:presLayoutVars>
          <dgm:chMax val="0"/>
          <dgm:bulletEnabled val="1"/>
        </dgm:presLayoutVars>
      </dgm:prSet>
      <dgm:spPr/>
    </dgm:pt>
    <dgm:pt modelId="{DEE071B0-A8A2-491A-A518-26967C1E7AC3}" type="pres">
      <dgm:prSet presAssocID="{F554E849-E8D9-4232-BA55-C0891BEC4F17}" presName="spacer" presStyleCnt="0"/>
      <dgm:spPr/>
    </dgm:pt>
    <dgm:pt modelId="{95BEBCCF-F1C8-49D2-9D33-EF63318E5336}" type="pres">
      <dgm:prSet presAssocID="{443D3638-B55A-4250-9B48-A951D8FC40FF}" presName="parentText" presStyleLbl="node1" presStyleIdx="5" presStyleCnt="6">
        <dgm:presLayoutVars>
          <dgm:chMax val="0"/>
          <dgm:bulletEnabled val="1"/>
        </dgm:presLayoutVars>
      </dgm:prSet>
      <dgm:spPr/>
    </dgm:pt>
  </dgm:ptLst>
  <dgm:cxnLst>
    <dgm:cxn modelId="{25E6000E-9D5F-44D9-87CB-AA1F5A181A6A}" srcId="{293AA2BE-A4D3-4874-B54A-0186B99C5229}" destId="{6325AD00-E144-4E0C-A9D1-9788487F2128}" srcOrd="4" destOrd="0" parTransId="{05255D39-CE73-41FF-898F-16E5B32A8EC7}" sibTransId="{F554E849-E8D9-4232-BA55-C0891BEC4F17}"/>
    <dgm:cxn modelId="{0B6FA710-D90B-4F4E-BA95-41EAD86AA999}" type="presOf" srcId="{807A308E-359D-4974-986D-744D29E69C76}" destId="{1F1C03DF-EBFC-4A83-B70A-B2513AB7342C}" srcOrd="0" destOrd="0" presId="urn:microsoft.com/office/officeart/2005/8/layout/vList2"/>
    <dgm:cxn modelId="{2587B434-BAEB-4642-81A4-92332F8CBEE2}" srcId="{293AA2BE-A4D3-4874-B54A-0186B99C5229}" destId="{807A308E-359D-4974-986D-744D29E69C76}" srcOrd="2" destOrd="0" parTransId="{F6B46B70-310B-4D9B-9406-B96D703DEF2B}" sibTransId="{3CD5CF69-5FA1-407B-8EEC-BD1A6B37CE8B}"/>
    <dgm:cxn modelId="{0A93F63C-40E8-47F2-B7D7-17CC502EBABE}" type="presOf" srcId="{C074DD9E-AB9B-42B8-821B-7866C7D10241}" destId="{A1E23B48-2327-4F33-8305-378C1D582DC9}" srcOrd="0" destOrd="0" presId="urn:microsoft.com/office/officeart/2005/8/layout/vList2"/>
    <dgm:cxn modelId="{9E44333F-208A-426E-A0AB-C284D744C7E4}" type="presOf" srcId="{293AA2BE-A4D3-4874-B54A-0186B99C5229}" destId="{AA1C68BC-E716-4B6B-8823-521E91508C82}" srcOrd="0" destOrd="0" presId="urn:microsoft.com/office/officeart/2005/8/layout/vList2"/>
    <dgm:cxn modelId="{67B55F5B-3CF6-4578-83F1-DD51C1D08419}" type="presOf" srcId="{F8C891E4-C960-413C-AABC-97EE1418FF7C}" destId="{B8CBB2A7-0589-4CF4-BC88-BA2D799B1A94}" srcOrd="0" destOrd="0" presId="urn:microsoft.com/office/officeart/2005/8/layout/vList2"/>
    <dgm:cxn modelId="{C05C825F-F62E-422D-B3D5-95BF64307C94}" type="presOf" srcId="{6325AD00-E144-4E0C-A9D1-9788487F2128}" destId="{662A99CB-9405-4A9D-9094-5CF949E6A4AC}" srcOrd="0" destOrd="0" presId="urn:microsoft.com/office/officeart/2005/8/layout/vList2"/>
    <dgm:cxn modelId="{7E424865-1FBC-45D1-9B91-71B9C7880F42}" srcId="{293AA2BE-A4D3-4874-B54A-0186B99C5229}" destId="{C074DD9E-AB9B-42B8-821B-7866C7D10241}" srcOrd="3" destOrd="0" parTransId="{2EB71357-0B28-41A2-86BF-F70566E48371}" sibTransId="{80AF6615-65AB-4836-87A3-85F7D239A4FD}"/>
    <dgm:cxn modelId="{37076246-2DD2-403C-B114-8007E8BCBB10}" type="presOf" srcId="{B01E9A7E-4840-4F7C-A494-8B4D7DB0528A}" destId="{8DDE7A36-9FCA-439E-8729-CF400B9B0A68}" srcOrd="0" destOrd="0" presId="urn:microsoft.com/office/officeart/2005/8/layout/vList2"/>
    <dgm:cxn modelId="{15AEB749-B12E-4572-8F37-44AD674A04BA}" srcId="{293AA2BE-A4D3-4874-B54A-0186B99C5229}" destId="{F8C891E4-C960-413C-AABC-97EE1418FF7C}" srcOrd="0" destOrd="0" parTransId="{C2A77299-A6DE-4ACB-8AF2-A522C1435ED6}" sibTransId="{6ABE7F9A-A08E-4942-9AD9-4E3B5CEDDEA9}"/>
    <dgm:cxn modelId="{FAED2298-EF2F-4D0F-924E-4870CFBFC701}" type="presOf" srcId="{443D3638-B55A-4250-9B48-A951D8FC40FF}" destId="{95BEBCCF-F1C8-49D2-9D33-EF63318E5336}" srcOrd="0" destOrd="0" presId="urn:microsoft.com/office/officeart/2005/8/layout/vList2"/>
    <dgm:cxn modelId="{523CA49F-15F9-40BE-B30A-FB873061C85B}" srcId="{293AA2BE-A4D3-4874-B54A-0186B99C5229}" destId="{B01E9A7E-4840-4F7C-A494-8B4D7DB0528A}" srcOrd="1" destOrd="0" parTransId="{DBD7AE8E-6799-4DBE-AB23-395FB3F086DF}" sibTransId="{95601C50-FECC-4871-A3DC-4C632A538C7E}"/>
    <dgm:cxn modelId="{EEB3CFFD-CC20-4547-BC9A-9842A7A59086}" srcId="{293AA2BE-A4D3-4874-B54A-0186B99C5229}" destId="{443D3638-B55A-4250-9B48-A951D8FC40FF}" srcOrd="5" destOrd="0" parTransId="{23B41E92-E201-4673-8A98-06277D32C4E4}" sibTransId="{4E1E1089-738F-4687-B8CD-029CC62EC690}"/>
    <dgm:cxn modelId="{34C4E71C-61B1-4C4E-BC50-1C1671868067}" type="presParOf" srcId="{AA1C68BC-E716-4B6B-8823-521E91508C82}" destId="{B8CBB2A7-0589-4CF4-BC88-BA2D799B1A94}" srcOrd="0" destOrd="0" presId="urn:microsoft.com/office/officeart/2005/8/layout/vList2"/>
    <dgm:cxn modelId="{FAF50601-8EC6-4FC7-8228-3C294263DF3E}" type="presParOf" srcId="{AA1C68BC-E716-4B6B-8823-521E91508C82}" destId="{14CEB1E6-CA85-493C-8FE7-DE072B3CB3BF}" srcOrd="1" destOrd="0" presId="urn:microsoft.com/office/officeart/2005/8/layout/vList2"/>
    <dgm:cxn modelId="{0FFDB44B-9085-4D4E-9B54-A454F41159AA}" type="presParOf" srcId="{AA1C68BC-E716-4B6B-8823-521E91508C82}" destId="{8DDE7A36-9FCA-439E-8729-CF400B9B0A68}" srcOrd="2" destOrd="0" presId="urn:microsoft.com/office/officeart/2005/8/layout/vList2"/>
    <dgm:cxn modelId="{CE41CEE9-9E97-4DE7-891C-C4963A5046D3}" type="presParOf" srcId="{AA1C68BC-E716-4B6B-8823-521E91508C82}" destId="{157E09BB-4E6B-46E0-96A3-38146DA66B15}" srcOrd="3" destOrd="0" presId="urn:microsoft.com/office/officeart/2005/8/layout/vList2"/>
    <dgm:cxn modelId="{54D56520-AFDF-4267-967C-39D62222BEE4}" type="presParOf" srcId="{AA1C68BC-E716-4B6B-8823-521E91508C82}" destId="{1F1C03DF-EBFC-4A83-B70A-B2513AB7342C}" srcOrd="4" destOrd="0" presId="urn:microsoft.com/office/officeart/2005/8/layout/vList2"/>
    <dgm:cxn modelId="{36090285-1541-4389-BF68-BDA623CD5A38}" type="presParOf" srcId="{AA1C68BC-E716-4B6B-8823-521E91508C82}" destId="{96757630-8EEE-49A8-A0F0-AC73A8B599A3}" srcOrd="5" destOrd="0" presId="urn:microsoft.com/office/officeart/2005/8/layout/vList2"/>
    <dgm:cxn modelId="{408A06BD-0851-426E-A96D-099BBCB0075E}" type="presParOf" srcId="{AA1C68BC-E716-4B6B-8823-521E91508C82}" destId="{A1E23B48-2327-4F33-8305-378C1D582DC9}" srcOrd="6" destOrd="0" presId="urn:microsoft.com/office/officeart/2005/8/layout/vList2"/>
    <dgm:cxn modelId="{91813AC5-B8C7-480C-85E2-D18BC9DEAEBE}" type="presParOf" srcId="{AA1C68BC-E716-4B6B-8823-521E91508C82}" destId="{5F81575F-2E97-4EF5-A0F2-9336392AE546}" srcOrd="7" destOrd="0" presId="urn:microsoft.com/office/officeart/2005/8/layout/vList2"/>
    <dgm:cxn modelId="{537C3D49-6E3F-4C97-BD88-6C18B4C3EAE4}" type="presParOf" srcId="{AA1C68BC-E716-4B6B-8823-521E91508C82}" destId="{662A99CB-9405-4A9D-9094-5CF949E6A4AC}" srcOrd="8" destOrd="0" presId="urn:microsoft.com/office/officeart/2005/8/layout/vList2"/>
    <dgm:cxn modelId="{DD5543DB-35E7-426D-9537-30CDF8729195}" type="presParOf" srcId="{AA1C68BC-E716-4B6B-8823-521E91508C82}" destId="{DEE071B0-A8A2-491A-A518-26967C1E7AC3}" srcOrd="9" destOrd="0" presId="urn:microsoft.com/office/officeart/2005/8/layout/vList2"/>
    <dgm:cxn modelId="{95E2565D-B743-4F16-B3FF-F12D243D8A4C}" type="presParOf" srcId="{AA1C68BC-E716-4B6B-8823-521E91508C82}" destId="{95BEBCCF-F1C8-49D2-9D33-EF63318E5336}"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8CBF1A7-6035-4BA9-B3AB-1C22E553B38B}" type="doc">
      <dgm:prSet loTypeId="urn:microsoft.com/office/officeart/2008/layout/LinedList" loCatId="list" qsTypeId="urn:microsoft.com/office/officeart/2005/8/quickstyle/simple2" qsCatId="simple" csTypeId="urn:microsoft.com/office/officeart/2005/8/colors/colorful2" csCatId="colorful"/>
      <dgm:spPr/>
      <dgm:t>
        <a:bodyPr/>
        <a:lstStyle/>
        <a:p>
          <a:endParaRPr lang="en-US"/>
        </a:p>
      </dgm:t>
    </dgm:pt>
    <dgm:pt modelId="{157A9A0A-F8E7-4169-9C0A-00D34CC79696}">
      <dgm:prSet/>
      <dgm:spPr/>
      <dgm:t>
        <a:bodyPr/>
        <a:lstStyle/>
        <a:p>
          <a:r>
            <a:rPr lang="en-US" b="1"/>
            <a:t>Causes of elevated LFTs</a:t>
          </a:r>
          <a:endParaRPr lang="en-US"/>
        </a:p>
      </dgm:t>
    </dgm:pt>
    <dgm:pt modelId="{1E29D0E0-C0F4-43F4-B2F6-5AB270410B65}" type="parTrans" cxnId="{927ACFC6-1370-4440-B1CC-390EAF910CC1}">
      <dgm:prSet/>
      <dgm:spPr/>
      <dgm:t>
        <a:bodyPr/>
        <a:lstStyle/>
        <a:p>
          <a:endParaRPr lang="en-US"/>
        </a:p>
      </dgm:t>
    </dgm:pt>
    <dgm:pt modelId="{64EA12A7-1DEF-4F8D-8576-ABA99094443B}" type="sibTrans" cxnId="{927ACFC6-1370-4440-B1CC-390EAF910CC1}">
      <dgm:prSet/>
      <dgm:spPr/>
      <dgm:t>
        <a:bodyPr/>
        <a:lstStyle/>
        <a:p>
          <a:endParaRPr lang="en-US"/>
        </a:p>
      </dgm:t>
    </dgm:pt>
    <dgm:pt modelId="{20806D05-1719-4041-AFE8-08AE24749BA5}">
      <dgm:prSet/>
      <dgm:spPr/>
      <dgm:t>
        <a:bodyPr/>
        <a:lstStyle/>
        <a:p>
          <a:r>
            <a:rPr lang="en-US"/>
            <a:t>Taking too many over-the-counter medications</a:t>
          </a:r>
        </a:p>
      </dgm:t>
    </dgm:pt>
    <dgm:pt modelId="{DB008C54-DF98-4459-90ED-D5CBBFAAD036}" type="parTrans" cxnId="{4A6FCC6F-C556-4248-B60B-BDCE3A60F0AF}">
      <dgm:prSet/>
      <dgm:spPr/>
      <dgm:t>
        <a:bodyPr/>
        <a:lstStyle/>
        <a:p>
          <a:endParaRPr lang="en-US"/>
        </a:p>
      </dgm:t>
    </dgm:pt>
    <dgm:pt modelId="{DA8C749D-AE87-4F8E-9409-25BA372766A2}" type="sibTrans" cxnId="{4A6FCC6F-C556-4248-B60B-BDCE3A60F0AF}">
      <dgm:prSet/>
      <dgm:spPr/>
      <dgm:t>
        <a:bodyPr/>
        <a:lstStyle/>
        <a:p>
          <a:endParaRPr lang="en-US"/>
        </a:p>
      </dgm:t>
    </dgm:pt>
    <dgm:pt modelId="{ED913376-B392-441B-8BD3-6E2120ADE2E5}">
      <dgm:prSet/>
      <dgm:spPr/>
      <dgm:t>
        <a:bodyPr/>
        <a:lstStyle/>
        <a:p>
          <a:r>
            <a:rPr lang="en-US"/>
            <a:t>Problematic alcohol use</a:t>
          </a:r>
        </a:p>
      </dgm:t>
    </dgm:pt>
    <dgm:pt modelId="{21C77C46-104D-454D-A112-5AFFC86AD684}" type="parTrans" cxnId="{AC16EDA9-1D68-4A0C-AEE2-A0D60A5EB050}">
      <dgm:prSet/>
      <dgm:spPr/>
      <dgm:t>
        <a:bodyPr/>
        <a:lstStyle/>
        <a:p>
          <a:endParaRPr lang="en-US"/>
        </a:p>
      </dgm:t>
    </dgm:pt>
    <dgm:pt modelId="{EB059958-6E7D-4B30-854F-77B93AE983F4}" type="sibTrans" cxnId="{AC16EDA9-1D68-4A0C-AEE2-A0D60A5EB050}">
      <dgm:prSet/>
      <dgm:spPr/>
      <dgm:t>
        <a:bodyPr/>
        <a:lstStyle/>
        <a:p>
          <a:endParaRPr lang="en-US"/>
        </a:p>
      </dgm:t>
    </dgm:pt>
    <dgm:pt modelId="{D10FF223-E6A8-4BE6-9DC8-D12D5831F97E}">
      <dgm:prSet/>
      <dgm:spPr/>
      <dgm:t>
        <a:bodyPr/>
        <a:lstStyle/>
        <a:p>
          <a:r>
            <a:rPr lang="en-US"/>
            <a:t>Exposure to toxins</a:t>
          </a:r>
        </a:p>
      </dgm:t>
    </dgm:pt>
    <dgm:pt modelId="{223E7B89-2CD5-4152-8C26-21E705467F4B}" type="parTrans" cxnId="{8524275E-2064-4756-A0B7-B0D31E1C013B}">
      <dgm:prSet/>
      <dgm:spPr/>
      <dgm:t>
        <a:bodyPr/>
        <a:lstStyle/>
        <a:p>
          <a:endParaRPr lang="en-US"/>
        </a:p>
      </dgm:t>
    </dgm:pt>
    <dgm:pt modelId="{AF5AD36B-892D-4E89-A649-D2138377E149}" type="sibTrans" cxnId="{8524275E-2064-4756-A0B7-B0D31E1C013B}">
      <dgm:prSet/>
      <dgm:spPr/>
      <dgm:t>
        <a:bodyPr/>
        <a:lstStyle/>
        <a:p>
          <a:endParaRPr lang="en-US"/>
        </a:p>
      </dgm:t>
    </dgm:pt>
    <dgm:pt modelId="{14DA8397-6F36-4C2E-8619-927D8498E553}">
      <dgm:prSet/>
      <dgm:spPr/>
      <dgm:t>
        <a:bodyPr/>
        <a:lstStyle/>
        <a:p>
          <a:r>
            <a:rPr lang="en-US"/>
            <a:t>Hepatitis A, B, or C</a:t>
          </a:r>
        </a:p>
      </dgm:t>
    </dgm:pt>
    <dgm:pt modelId="{42FD07BC-74EC-4962-981B-CB8152713A5D}" type="parTrans" cxnId="{82D57387-54F2-4AA0-8888-934F56620418}">
      <dgm:prSet/>
      <dgm:spPr/>
      <dgm:t>
        <a:bodyPr/>
        <a:lstStyle/>
        <a:p>
          <a:endParaRPr lang="en-US"/>
        </a:p>
      </dgm:t>
    </dgm:pt>
    <dgm:pt modelId="{7ECBA322-1912-4238-AD84-2842485564E3}" type="sibTrans" cxnId="{82D57387-54F2-4AA0-8888-934F56620418}">
      <dgm:prSet/>
      <dgm:spPr/>
      <dgm:t>
        <a:bodyPr/>
        <a:lstStyle/>
        <a:p>
          <a:endParaRPr lang="en-US"/>
        </a:p>
      </dgm:t>
    </dgm:pt>
    <dgm:pt modelId="{7673BD9C-B86A-49B4-B427-87908C708C0E}">
      <dgm:prSet/>
      <dgm:spPr/>
      <dgm:t>
        <a:bodyPr/>
        <a:lstStyle/>
        <a:p>
          <a:r>
            <a:rPr lang="en-US"/>
            <a:t>Heart failure</a:t>
          </a:r>
        </a:p>
      </dgm:t>
    </dgm:pt>
    <dgm:pt modelId="{067B8C43-3F0E-4C2A-BEAA-C7B4722D3BF6}" type="parTrans" cxnId="{9482B30C-56CA-4DD3-B388-AF31DF570CE1}">
      <dgm:prSet/>
      <dgm:spPr/>
      <dgm:t>
        <a:bodyPr/>
        <a:lstStyle/>
        <a:p>
          <a:endParaRPr lang="en-US"/>
        </a:p>
      </dgm:t>
    </dgm:pt>
    <dgm:pt modelId="{1D62B183-5D9C-42A1-BBCC-B32E2152C511}" type="sibTrans" cxnId="{9482B30C-56CA-4DD3-B388-AF31DF570CE1}">
      <dgm:prSet/>
      <dgm:spPr/>
      <dgm:t>
        <a:bodyPr/>
        <a:lstStyle/>
        <a:p>
          <a:endParaRPr lang="en-US"/>
        </a:p>
      </dgm:t>
    </dgm:pt>
    <dgm:pt modelId="{7C0586DB-6866-4CA1-9F32-7D2C5A31DAF6}">
      <dgm:prSet/>
      <dgm:spPr/>
      <dgm:t>
        <a:bodyPr/>
        <a:lstStyle/>
        <a:p>
          <a:r>
            <a:rPr lang="en-US"/>
            <a:t>Obesity</a:t>
          </a:r>
        </a:p>
      </dgm:t>
    </dgm:pt>
    <dgm:pt modelId="{A7150DF5-7AD9-4541-AD85-395F1EAC9DAA}" type="parTrans" cxnId="{618F6B31-C34F-4A82-9426-5D7E78DBF258}">
      <dgm:prSet/>
      <dgm:spPr/>
      <dgm:t>
        <a:bodyPr/>
        <a:lstStyle/>
        <a:p>
          <a:endParaRPr lang="en-US"/>
        </a:p>
      </dgm:t>
    </dgm:pt>
    <dgm:pt modelId="{074119F2-7CFA-4A49-96DA-13E84AE9585C}" type="sibTrans" cxnId="{618F6B31-C34F-4A82-9426-5D7E78DBF258}">
      <dgm:prSet/>
      <dgm:spPr/>
      <dgm:t>
        <a:bodyPr/>
        <a:lstStyle/>
        <a:p>
          <a:endParaRPr lang="en-US"/>
        </a:p>
      </dgm:t>
    </dgm:pt>
    <dgm:pt modelId="{38367470-C66E-4125-B06E-E2B0001E56B7}">
      <dgm:prSet/>
      <dgm:spPr/>
      <dgm:t>
        <a:bodyPr/>
        <a:lstStyle/>
        <a:p>
          <a:r>
            <a:rPr lang="en-US"/>
            <a:t>Cirrhosis</a:t>
          </a:r>
        </a:p>
      </dgm:t>
    </dgm:pt>
    <dgm:pt modelId="{9DE9D21C-FB6D-4EF3-AAA9-EBE7623876D6}" type="parTrans" cxnId="{76A0F1DB-D747-4432-ADC1-853BC9D0D2D9}">
      <dgm:prSet/>
      <dgm:spPr/>
      <dgm:t>
        <a:bodyPr/>
        <a:lstStyle/>
        <a:p>
          <a:endParaRPr lang="en-US"/>
        </a:p>
      </dgm:t>
    </dgm:pt>
    <dgm:pt modelId="{7EB80E42-5EEB-490C-93F6-27777FA0092D}" type="sibTrans" cxnId="{76A0F1DB-D747-4432-ADC1-853BC9D0D2D9}">
      <dgm:prSet/>
      <dgm:spPr/>
      <dgm:t>
        <a:bodyPr/>
        <a:lstStyle/>
        <a:p>
          <a:endParaRPr lang="en-US"/>
        </a:p>
      </dgm:t>
    </dgm:pt>
    <dgm:pt modelId="{85AEAEA5-D049-4ADF-B66F-C2CB469812F5}">
      <dgm:prSet/>
      <dgm:spPr/>
      <dgm:t>
        <a:bodyPr/>
        <a:lstStyle/>
        <a:p>
          <a:r>
            <a:rPr lang="en-US"/>
            <a:t>Hypothyroidism</a:t>
          </a:r>
        </a:p>
      </dgm:t>
    </dgm:pt>
    <dgm:pt modelId="{4DF43466-EFAB-429F-B402-78198826AEC1}" type="parTrans" cxnId="{45E0D0A2-A37C-4423-BC30-FB863614839C}">
      <dgm:prSet/>
      <dgm:spPr/>
      <dgm:t>
        <a:bodyPr/>
        <a:lstStyle/>
        <a:p>
          <a:endParaRPr lang="en-US"/>
        </a:p>
      </dgm:t>
    </dgm:pt>
    <dgm:pt modelId="{A183BB3D-1162-4B0B-9F3D-0EE938C86AA1}" type="sibTrans" cxnId="{45E0D0A2-A37C-4423-BC30-FB863614839C}">
      <dgm:prSet/>
      <dgm:spPr/>
      <dgm:t>
        <a:bodyPr/>
        <a:lstStyle/>
        <a:p>
          <a:endParaRPr lang="en-US"/>
        </a:p>
      </dgm:t>
    </dgm:pt>
    <dgm:pt modelId="{84223348-1DD8-4BA9-B8AC-D5A4B120843B}">
      <dgm:prSet/>
      <dgm:spPr/>
      <dgm:t>
        <a:bodyPr/>
        <a:lstStyle/>
        <a:p>
          <a:r>
            <a:rPr lang="en-US"/>
            <a:t>Mononucleosis</a:t>
          </a:r>
        </a:p>
      </dgm:t>
    </dgm:pt>
    <dgm:pt modelId="{C7051B65-6825-42F8-9763-CCF1770426FA}" type="parTrans" cxnId="{18A0E6C8-2C1F-42AE-B7B2-F7841FDB8261}">
      <dgm:prSet/>
      <dgm:spPr/>
      <dgm:t>
        <a:bodyPr/>
        <a:lstStyle/>
        <a:p>
          <a:endParaRPr lang="en-US"/>
        </a:p>
      </dgm:t>
    </dgm:pt>
    <dgm:pt modelId="{501B9A42-D191-4F34-B44F-D16476EFDE9E}" type="sibTrans" cxnId="{18A0E6C8-2C1F-42AE-B7B2-F7841FDB8261}">
      <dgm:prSet/>
      <dgm:spPr/>
      <dgm:t>
        <a:bodyPr/>
        <a:lstStyle/>
        <a:p>
          <a:endParaRPr lang="en-US"/>
        </a:p>
      </dgm:t>
    </dgm:pt>
    <dgm:pt modelId="{86BC8E7D-7ED8-486A-8410-260E9788FA26}" type="pres">
      <dgm:prSet presAssocID="{38CBF1A7-6035-4BA9-B3AB-1C22E553B38B}" presName="vert0" presStyleCnt="0">
        <dgm:presLayoutVars>
          <dgm:dir/>
          <dgm:animOne val="branch"/>
          <dgm:animLvl val="lvl"/>
        </dgm:presLayoutVars>
      </dgm:prSet>
      <dgm:spPr/>
    </dgm:pt>
    <dgm:pt modelId="{42D7A1F7-ED63-4552-A89B-CAC6C306D3E4}" type="pres">
      <dgm:prSet presAssocID="{157A9A0A-F8E7-4169-9C0A-00D34CC79696}" presName="thickLine" presStyleLbl="alignNode1" presStyleIdx="0" presStyleCnt="10"/>
      <dgm:spPr/>
    </dgm:pt>
    <dgm:pt modelId="{B29A2606-B0F9-4080-B814-636BE47906A7}" type="pres">
      <dgm:prSet presAssocID="{157A9A0A-F8E7-4169-9C0A-00D34CC79696}" presName="horz1" presStyleCnt="0"/>
      <dgm:spPr/>
    </dgm:pt>
    <dgm:pt modelId="{E035D371-7A4A-459D-81FA-0A7E22A32D01}" type="pres">
      <dgm:prSet presAssocID="{157A9A0A-F8E7-4169-9C0A-00D34CC79696}" presName="tx1" presStyleLbl="revTx" presStyleIdx="0" presStyleCnt="10"/>
      <dgm:spPr/>
    </dgm:pt>
    <dgm:pt modelId="{7B1EDE8F-1CFC-4CC1-9F9B-86BAECB36BC1}" type="pres">
      <dgm:prSet presAssocID="{157A9A0A-F8E7-4169-9C0A-00D34CC79696}" presName="vert1" presStyleCnt="0"/>
      <dgm:spPr/>
    </dgm:pt>
    <dgm:pt modelId="{8B25256F-2114-4D5C-B4BA-67DC722C6C13}" type="pres">
      <dgm:prSet presAssocID="{20806D05-1719-4041-AFE8-08AE24749BA5}" presName="thickLine" presStyleLbl="alignNode1" presStyleIdx="1" presStyleCnt="10"/>
      <dgm:spPr/>
    </dgm:pt>
    <dgm:pt modelId="{FA417997-5C01-441C-B79C-3C8E60B9558D}" type="pres">
      <dgm:prSet presAssocID="{20806D05-1719-4041-AFE8-08AE24749BA5}" presName="horz1" presStyleCnt="0"/>
      <dgm:spPr/>
    </dgm:pt>
    <dgm:pt modelId="{022F8A3A-9CA6-48F9-A668-DD4ABC2D6CF7}" type="pres">
      <dgm:prSet presAssocID="{20806D05-1719-4041-AFE8-08AE24749BA5}" presName="tx1" presStyleLbl="revTx" presStyleIdx="1" presStyleCnt="10"/>
      <dgm:spPr/>
    </dgm:pt>
    <dgm:pt modelId="{AE978844-4417-43A6-A2A4-4B4AFE9AF91D}" type="pres">
      <dgm:prSet presAssocID="{20806D05-1719-4041-AFE8-08AE24749BA5}" presName="vert1" presStyleCnt="0"/>
      <dgm:spPr/>
    </dgm:pt>
    <dgm:pt modelId="{09F5C011-27CE-41F7-94B5-C8D6286D6E0A}" type="pres">
      <dgm:prSet presAssocID="{ED913376-B392-441B-8BD3-6E2120ADE2E5}" presName="thickLine" presStyleLbl="alignNode1" presStyleIdx="2" presStyleCnt="10"/>
      <dgm:spPr/>
    </dgm:pt>
    <dgm:pt modelId="{F43E42F9-E923-40DA-A324-03673EFC2E5D}" type="pres">
      <dgm:prSet presAssocID="{ED913376-B392-441B-8BD3-6E2120ADE2E5}" presName="horz1" presStyleCnt="0"/>
      <dgm:spPr/>
    </dgm:pt>
    <dgm:pt modelId="{EAA1F71D-B0A3-4DD4-B28F-AACE01FC13C2}" type="pres">
      <dgm:prSet presAssocID="{ED913376-B392-441B-8BD3-6E2120ADE2E5}" presName="tx1" presStyleLbl="revTx" presStyleIdx="2" presStyleCnt="10"/>
      <dgm:spPr/>
    </dgm:pt>
    <dgm:pt modelId="{D647262D-1C05-4C13-8E89-B483D654648F}" type="pres">
      <dgm:prSet presAssocID="{ED913376-B392-441B-8BD3-6E2120ADE2E5}" presName="vert1" presStyleCnt="0"/>
      <dgm:spPr/>
    </dgm:pt>
    <dgm:pt modelId="{9BDC1849-A466-438C-9D8F-18815C046666}" type="pres">
      <dgm:prSet presAssocID="{D10FF223-E6A8-4BE6-9DC8-D12D5831F97E}" presName="thickLine" presStyleLbl="alignNode1" presStyleIdx="3" presStyleCnt="10"/>
      <dgm:spPr/>
    </dgm:pt>
    <dgm:pt modelId="{96122932-4562-4A0B-A235-050D5B703449}" type="pres">
      <dgm:prSet presAssocID="{D10FF223-E6A8-4BE6-9DC8-D12D5831F97E}" presName="horz1" presStyleCnt="0"/>
      <dgm:spPr/>
    </dgm:pt>
    <dgm:pt modelId="{4A54F495-4161-4460-A6A3-DF5DD2E58E28}" type="pres">
      <dgm:prSet presAssocID="{D10FF223-E6A8-4BE6-9DC8-D12D5831F97E}" presName="tx1" presStyleLbl="revTx" presStyleIdx="3" presStyleCnt="10"/>
      <dgm:spPr/>
    </dgm:pt>
    <dgm:pt modelId="{BEC2744E-CC50-4B8C-B3E8-C6F7D9F26A05}" type="pres">
      <dgm:prSet presAssocID="{D10FF223-E6A8-4BE6-9DC8-D12D5831F97E}" presName="vert1" presStyleCnt="0"/>
      <dgm:spPr/>
    </dgm:pt>
    <dgm:pt modelId="{1BB36C24-7271-41D9-82BD-5660FBE92C99}" type="pres">
      <dgm:prSet presAssocID="{14DA8397-6F36-4C2E-8619-927D8498E553}" presName="thickLine" presStyleLbl="alignNode1" presStyleIdx="4" presStyleCnt="10"/>
      <dgm:spPr/>
    </dgm:pt>
    <dgm:pt modelId="{D48B4FCD-A8B7-4662-92AC-CF396861F5B9}" type="pres">
      <dgm:prSet presAssocID="{14DA8397-6F36-4C2E-8619-927D8498E553}" presName="horz1" presStyleCnt="0"/>
      <dgm:spPr/>
    </dgm:pt>
    <dgm:pt modelId="{BB88E097-C4C4-4209-BD2C-92FCED7306F3}" type="pres">
      <dgm:prSet presAssocID="{14DA8397-6F36-4C2E-8619-927D8498E553}" presName="tx1" presStyleLbl="revTx" presStyleIdx="4" presStyleCnt="10"/>
      <dgm:spPr/>
    </dgm:pt>
    <dgm:pt modelId="{3732ADB4-1247-446E-8224-2DCA33078DFA}" type="pres">
      <dgm:prSet presAssocID="{14DA8397-6F36-4C2E-8619-927D8498E553}" presName="vert1" presStyleCnt="0"/>
      <dgm:spPr/>
    </dgm:pt>
    <dgm:pt modelId="{E5675E42-C3AA-45A3-BC0B-1CC1F4706326}" type="pres">
      <dgm:prSet presAssocID="{7673BD9C-B86A-49B4-B427-87908C708C0E}" presName="thickLine" presStyleLbl="alignNode1" presStyleIdx="5" presStyleCnt="10"/>
      <dgm:spPr/>
    </dgm:pt>
    <dgm:pt modelId="{042B16E6-B5B6-4B90-A661-345811F3E8CB}" type="pres">
      <dgm:prSet presAssocID="{7673BD9C-B86A-49B4-B427-87908C708C0E}" presName="horz1" presStyleCnt="0"/>
      <dgm:spPr/>
    </dgm:pt>
    <dgm:pt modelId="{AFB90404-1BF4-4C50-B0B3-8E1364FE3598}" type="pres">
      <dgm:prSet presAssocID="{7673BD9C-B86A-49B4-B427-87908C708C0E}" presName="tx1" presStyleLbl="revTx" presStyleIdx="5" presStyleCnt="10"/>
      <dgm:spPr/>
    </dgm:pt>
    <dgm:pt modelId="{90347975-9D25-4A8F-89FB-21DDB0D6B2B4}" type="pres">
      <dgm:prSet presAssocID="{7673BD9C-B86A-49B4-B427-87908C708C0E}" presName="vert1" presStyleCnt="0"/>
      <dgm:spPr/>
    </dgm:pt>
    <dgm:pt modelId="{0051D053-0CF4-45BA-A4F5-2CAB9FE7D2A7}" type="pres">
      <dgm:prSet presAssocID="{7C0586DB-6866-4CA1-9F32-7D2C5A31DAF6}" presName="thickLine" presStyleLbl="alignNode1" presStyleIdx="6" presStyleCnt="10"/>
      <dgm:spPr/>
    </dgm:pt>
    <dgm:pt modelId="{5956C16B-C436-4DE7-81C7-5158C7FCAB93}" type="pres">
      <dgm:prSet presAssocID="{7C0586DB-6866-4CA1-9F32-7D2C5A31DAF6}" presName="horz1" presStyleCnt="0"/>
      <dgm:spPr/>
    </dgm:pt>
    <dgm:pt modelId="{85AF5B71-0684-4796-B13B-B8166B47C4B6}" type="pres">
      <dgm:prSet presAssocID="{7C0586DB-6866-4CA1-9F32-7D2C5A31DAF6}" presName="tx1" presStyleLbl="revTx" presStyleIdx="6" presStyleCnt="10"/>
      <dgm:spPr/>
    </dgm:pt>
    <dgm:pt modelId="{3E80C8EE-CE4E-444D-ACEE-142A2C7E8C75}" type="pres">
      <dgm:prSet presAssocID="{7C0586DB-6866-4CA1-9F32-7D2C5A31DAF6}" presName="vert1" presStyleCnt="0"/>
      <dgm:spPr/>
    </dgm:pt>
    <dgm:pt modelId="{BEEC3A7D-49FF-4F1D-81CF-2CD39C1ECF65}" type="pres">
      <dgm:prSet presAssocID="{38367470-C66E-4125-B06E-E2B0001E56B7}" presName="thickLine" presStyleLbl="alignNode1" presStyleIdx="7" presStyleCnt="10"/>
      <dgm:spPr/>
    </dgm:pt>
    <dgm:pt modelId="{61AF8747-623F-47C6-B1EB-DBD7563536A6}" type="pres">
      <dgm:prSet presAssocID="{38367470-C66E-4125-B06E-E2B0001E56B7}" presName="horz1" presStyleCnt="0"/>
      <dgm:spPr/>
    </dgm:pt>
    <dgm:pt modelId="{02FE467A-7B00-4A1A-98C6-74B75E944F14}" type="pres">
      <dgm:prSet presAssocID="{38367470-C66E-4125-B06E-E2B0001E56B7}" presName="tx1" presStyleLbl="revTx" presStyleIdx="7" presStyleCnt="10"/>
      <dgm:spPr/>
    </dgm:pt>
    <dgm:pt modelId="{8BEC309F-FEA5-46B6-85CE-F20FA7808FB7}" type="pres">
      <dgm:prSet presAssocID="{38367470-C66E-4125-B06E-E2B0001E56B7}" presName="vert1" presStyleCnt="0"/>
      <dgm:spPr/>
    </dgm:pt>
    <dgm:pt modelId="{B198ADA7-C63B-4564-A84D-4D0D47B57339}" type="pres">
      <dgm:prSet presAssocID="{85AEAEA5-D049-4ADF-B66F-C2CB469812F5}" presName="thickLine" presStyleLbl="alignNode1" presStyleIdx="8" presStyleCnt="10"/>
      <dgm:spPr/>
    </dgm:pt>
    <dgm:pt modelId="{E2F9E83F-0FC4-4FC3-AC43-CE4018AEC8A4}" type="pres">
      <dgm:prSet presAssocID="{85AEAEA5-D049-4ADF-B66F-C2CB469812F5}" presName="horz1" presStyleCnt="0"/>
      <dgm:spPr/>
    </dgm:pt>
    <dgm:pt modelId="{7DBF8458-CBA0-4588-A236-8D4CB2F7CFC4}" type="pres">
      <dgm:prSet presAssocID="{85AEAEA5-D049-4ADF-B66F-C2CB469812F5}" presName="tx1" presStyleLbl="revTx" presStyleIdx="8" presStyleCnt="10"/>
      <dgm:spPr/>
    </dgm:pt>
    <dgm:pt modelId="{A5FC48F7-62BB-4C8B-993B-213E00F05144}" type="pres">
      <dgm:prSet presAssocID="{85AEAEA5-D049-4ADF-B66F-C2CB469812F5}" presName="vert1" presStyleCnt="0"/>
      <dgm:spPr/>
    </dgm:pt>
    <dgm:pt modelId="{143BB0D0-8551-426E-9D67-170300F633F0}" type="pres">
      <dgm:prSet presAssocID="{84223348-1DD8-4BA9-B8AC-D5A4B120843B}" presName="thickLine" presStyleLbl="alignNode1" presStyleIdx="9" presStyleCnt="10"/>
      <dgm:spPr/>
    </dgm:pt>
    <dgm:pt modelId="{3A19BDEC-732C-4BEE-BD61-E7C696115597}" type="pres">
      <dgm:prSet presAssocID="{84223348-1DD8-4BA9-B8AC-D5A4B120843B}" presName="horz1" presStyleCnt="0"/>
      <dgm:spPr/>
    </dgm:pt>
    <dgm:pt modelId="{D28A077E-E91B-4FD4-9248-18035236E486}" type="pres">
      <dgm:prSet presAssocID="{84223348-1DD8-4BA9-B8AC-D5A4B120843B}" presName="tx1" presStyleLbl="revTx" presStyleIdx="9" presStyleCnt="10"/>
      <dgm:spPr/>
    </dgm:pt>
    <dgm:pt modelId="{7CB69DE6-8496-44CC-A079-43F47BD2D727}" type="pres">
      <dgm:prSet presAssocID="{84223348-1DD8-4BA9-B8AC-D5A4B120843B}" presName="vert1" presStyleCnt="0"/>
      <dgm:spPr/>
    </dgm:pt>
  </dgm:ptLst>
  <dgm:cxnLst>
    <dgm:cxn modelId="{77B75104-4F45-4CA7-9DB9-B1E0E4F50014}" type="presOf" srcId="{84223348-1DD8-4BA9-B8AC-D5A4B120843B}" destId="{D28A077E-E91B-4FD4-9248-18035236E486}" srcOrd="0" destOrd="0" presId="urn:microsoft.com/office/officeart/2008/layout/LinedList"/>
    <dgm:cxn modelId="{0E84CB06-908E-4A88-B877-43D2C51AF6BE}" type="presOf" srcId="{38367470-C66E-4125-B06E-E2B0001E56B7}" destId="{02FE467A-7B00-4A1A-98C6-74B75E944F14}" srcOrd="0" destOrd="0" presId="urn:microsoft.com/office/officeart/2008/layout/LinedList"/>
    <dgm:cxn modelId="{9482B30C-56CA-4DD3-B388-AF31DF570CE1}" srcId="{38CBF1A7-6035-4BA9-B3AB-1C22E553B38B}" destId="{7673BD9C-B86A-49B4-B427-87908C708C0E}" srcOrd="5" destOrd="0" parTransId="{067B8C43-3F0E-4C2A-BEAA-C7B4722D3BF6}" sibTransId="{1D62B183-5D9C-42A1-BBCC-B32E2152C511}"/>
    <dgm:cxn modelId="{61095F1A-E8E6-4128-8278-164E4B286C13}" type="presOf" srcId="{D10FF223-E6A8-4BE6-9DC8-D12D5831F97E}" destId="{4A54F495-4161-4460-A6A3-DF5DD2E58E28}" srcOrd="0" destOrd="0" presId="urn:microsoft.com/office/officeart/2008/layout/LinedList"/>
    <dgm:cxn modelId="{0D523829-1C87-451B-BCDB-25A61529C2DF}" type="presOf" srcId="{85AEAEA5-D049-4ADF-B66F-C2CB469812F5}" destId="{7DBF8458-CBA0-4588-A236-8D4CB2F7CFC4}" srcOrd="0" destOrd="0" presId="urn:microsoft.com/office/officeart/2008/layout/LinedList"/>
    <dgm:cxn modelId="{618F6B31-C34F-4A82-9426-5D7E78DBF258}" srcId="{38CBF1A7-6035-4BA9-B3AB-1C22E553B38B}" destId="{7C0586DB-6866-4CA1-9F32-7D2C5A31DAF6}" srcOrd="6" destOrd="0" parTransId="{A7150DF5-7AD9-4541-AD85-395F1EAC9DAA}" sibTransId="{074119F2-7CFA-4A49-96DA-13E84AE9585C}"/>
    <dgm:cxn modelId="{68EE2D3F-A079-4B75-91A7-8027F9697C10}" type="presOf" srcId="{ED913376-B392-441B-8BD3-6E2120ADE2E5}" destId="{EAA1F71D-B0A3-4DD4-B28F-AACE01FC13C2}" srcOrd="0" destOrd="0" presId="urn:microsoft.com/office/officeart/2008/layout/LinedList"/>
    <dgm:cxn modelId="{8524275E-2064-4756-A0B7-B0D31E1C013B}" srcId="{38CBF1A7-6035-4BA9-B3AB-1C22E553B38B}" destId="{D10FF223-E6A8-4BE6-9DC8-D12D5831F97E}" srcOrd="3" destOrd="0" parTransId="{223E7B89-2CD5-4152-8C26-21E705467F4B}" sibTransId="{AF5AD36B-892D-4E89-A649-D2138377E149}"/>
    <dgm:cxn modelId="{4A6FCC6F-C556-4248-B60B-BDCE3A60F0AF}" srcId="{38CBF1A7-6035-4BA9-B3AB-1C22E553B38B}" destId="{20806D05-1719-4041-AFE8-08AE24749BA5}" srcOrd="1" destOrd="0" parTransId="{DB008C54-DF98-4459-90ED-D5CBBFAAD036}" sibTransId="{DA8C749D-AE87-4F8E-9409-25BA372766A2}"/>
    <dgm:cxn modelId="{82D57387-54F2-4AA0-8888-934F56620418}" srcId="{38CBF1A7-6035-4BA9-B3AB-1C22E553B38B}" destId="{14DA8397-6F36-4C2E-8619-927D8498E553}" srcOrd="4" destOrd="0" parTransId="{42FD07BC-74EC-4962-981B-CB8152713A5D}" sibTransId="{7ECBA322-1912-4238-AD84-2842485564E3}"/>
    <dgm:cxn modelId="{255AFE8B-8615-4F13-B7BD-2DDC20FC9BB0}" type="presOf" srcId="{7673BD9C-B86A-49B4-B427-87908C708C0E}" destId="{AFB90404-1BF4-4C50-B0B3-8E1364FE3598}" srcOrd="0" destOrd="0" presId="urn:microsoft.com/office/officeart/2008/layout/LinedList"/>
    <dgm:cxn modelId="{55CC4F96-34CD-4D91-BAFE-9434B7A19BCA}" type="presOf" srcId="{7C0586DB-6866-4CA1-9F32-7D2C5A31DAF6}" destId="{85AF5B71-0684-4796-B13B-B8166B47C4B6}" srcOrd="0" destOrd="0" presId="urn:microsoft.com/office/officeart/2008/layout/LinedList"/>
    <dgm:cxn modelId="{C80CF398-2784-47A4-B856-C1025FF6AA6B}" type="presOf" srcId="{157A9A0A-F8E7-4169-9C0A-00D34CC79696}" destId="{E035D371-7A4A-459D-81FA-0A7E22A32D01}" srcOrd="0" destOrd="0" presId="urn:microsoft.com/office/officeart/2008/layout/LinedList"/>
    <dgm:cxn modelId="{78A94C99-BD9F-4B8F-B236-DAF1D6B6DD06}" type="presOf" srcId="{14DA8397-6F36-4C2E-8619-927D8498E553}" destId="{BB88E097-C4C4-4209-BD2C-92FCED7306F3}" srcOrd="0" destOrd="0" presId="urn:microsoft.com/office/officeart/2008/layout/LinedList"/>
    <dgm:cxn modelId="{45E0D0A2-A37C-4423-BC30-FB863614839C}" srcId="{38CBF1A7-6035-4BA9-B3AB-1C22E553B38B}" destId="{85AEAEA5-D049-4ADF-B66F-C2CB469812F5}" srcOrd="8" destOrd="0" parTransId="{4DF43466-EFAB-429F-B402-78198826AEC1}" sibTransId="{A183BB3D-1162-4B0B-9F3D-0EE938C86AA1}"/>
    <dgm:cxn modelId="{AC16EDA9-1D68-4A0C-AEE2-A0D60A5EB050}" srcId="{38CBF1A7-6035-4BA9-B3AB-1C22E553B38B}" destId="{ED913376-B392-441B-8BD3-6E2120ADE2E5}" srcOrd="2" destOrd="0" parTransId="{21C77C46-104D-454D-A112-5AFFC86AD684}" sibTransId="{EB059958-6E7D-4B30-854F-77B93AE983F4}"/>
    <dgm:cxn modelId="{927ACFC6-1370-4440-B1CC-390EAF910CC1}" srcId="{38CBF1A7-6035-4BA9-B3AB-1C22E553B38B}" destId="{157A9A0A-F8E7-4169-9C0A-00D34CC79696}" srcOrd="0" destOrd="0" parTransId="{1E29D0E0-C0F4-43F4-B2F6-5AB270410B65}" sibTransId="{64EA12A7-1DEF-4F8D-8576-ABA99094443B}"/>
    <dgm:cxn modelId="{18A0E6C8-2C1F-42AE-B7B2-F7841FDB8261}" srcId="{38CBF1A7-6035-4BA9-B3AB-1C22E553B38B}" destId="{84223348-1DD8-4BA9-B8AC-D5A4B120843B}" srcOrd="9" destOrd="0" parTransId="{C7051B65-6825-42F8-9763-CCF1770426FA}" sibTransId="{501B9A42-D191-4F34-B44F-D16476EFDE9E}"/>
    <dgm:cxn modelId="{76A0F1DB-D747-4432-ADC1-853BC9D0D2D9}" srcId="{38CBF1A7-6035-4BA9-B3AB-1C22E553B38B}" destId="{38367470-C66E-4125-B06E-E2B0001E56B7}" srcOrd="7" destOrd="0" parTransId="{9DE9D21C-FB6D-4EF3-AAA9-EBE7623876D6}" sibTransId="{7EB80E42-5EEB-490C-93F6-27777FA0092D}"/>
    <dgm:cxn modelId="{189F7ADD-D7ED-45C5-8488-4FBDB9C3D5BF}" type="presOf" srcId="{38CBF1A7-6035-4BA9-B3AB-1C22E553B38B}" destId="{86BC8E7D-7ED8-486A-8410-260E9788FA26}" srcOrd="0" destOrd="0" presId="urn:microsoft.com/office/officeart/2008/layout/LinedList"/>
    <dgm:cxn modelId="{C102BDE3-3B51-4201-8232-7775A0043981}" type="presOf" srcId="{20806D05-1719-4041-AFE8-08AE24749BA5}" destId="{022F8A3A-9CA6-48F9-A668-DD4ABC2D6CF7}" srcOrd="0" destOrd="0" presId="urn:microsoft.com/office/officeart/2008/layout/LinedList"/>
    <dgm:cxn modelId="{34C67FAD-2EFD-44B0-884F-2E10D12E6493}" type="presParOf" srcId="{86BC8E7D-7ED8-486A-8410-260E9788FA26}" destId="{42D7A1F7-ED63-4552-A89B-CAC6C306D3E4}" srcOrd="0" destOrd="0" presId="urn:microsoft.com/office/officeart/2008/layout/LinedList"/>
    <dgm:cxn modelId="{00A42AAF-9C92-4534-A037-8B3EFC7D2A24}" type="presParOf" srcId="{86BC8E7D-7ED8-486A-8410-260E9788FA26}" destId="{B29A2606-B0F9-4080-B814-636BE47906A7}" srcOrd="1" destOrd="0" presId="urn:microsoft.com/office/officeart/2008/layout/LinedList"/>
    <dgm:cxn modelId="{30898656-8AED-4A9A-8F2D-4566CEC46C14}" type="presParOf" srcId="{B29A2606-B0F9-4080-B814-636BE47906A7}" destId="{E035D371-7A4A-459D-81FA-0A7E22A32D01}" srcOrd="0" destOrd="0" presId="urn:microsoft.com/office/officeart/2008/layout/LinedList"/>
    <dgm:cxn modelId="{08C8974A-25B4-4375-B0CA-6BA73FCDFD59}" type="presParOf" srcId="{B29A2606-B0F9-4080-B814-636BE47906A7}" destId="{7B1EDE8F-1CFC-4CC1-9F9B-86BAECB36BC1}" srcOrd="1" destOrd="0" presId="urn:microsoft.com/office/officeart/2008/layout/LinedList"/>
    <dgm:cxn modelId="{8016F86C-1645-4711-B24C-614E8930A8D5}" type="presParOf" srcId="{86BC8E7D-7ED8-486A-8410-260E9788FA26}" destId="{8B25256F-2114-4D5C-B4BA-67DC722C6C13}" srcOrd="2" destOrd="0" presId="urn:microsoft.com/office/officeart/2008/layout/LinedList"/>
    <dgm:cxn modelId="{3FE35550-5911-4DBB-873D-1C70DBFF3AF6}" type="presParOf" srcId="{86BC8E7D-7ED8-486A-8410-260E9788FA26}" destId="{FA417997-5C01-441C-B79C-3C8E60B9558D}" srcOrd="3" destOrd="0" presId="urn:microsoft.com/office/officeart/2008/layout/LinedList"/>
    <dgm:cxn modelId="{72E1AD30-7C97-40DE-826C-931699FB5604}" type="presParOf" srcId="{FA417997-5C01-441C-B79C-3C8E60B9558D}" destId="{022F8A3A-9CA6-48F9-A668-DD4ABC2D6CF7}" srcOrd="0" destOrd="0" presId="urn:microsoft.com/office/officeart/2008/layout/LinedList"/>
    <dgm:cxn modelId="{125DADDF-9E0E-4712-9385-00C2B63B432A}" type="presParOf" srcId="{FA417997-5C01-441C-B79C-3C8E60B9558D}" destId="{AE978844-4417-43A6-A2A4-4B4AFE9AF91D}" srcOrd="1" destOrd="0" presId="urn:microsoft.com/office/officeart/2008/layout/LinedList"/>
    <dgm:cxn modelId="{BB666192-B98D-45E8-891A-B4B9463CD048}" type="presParOf" srcId="{86BC8E7D-7ED8-486A-8410-260E9788FA26}" destId="{09F5C011-27CE-41F7-94B5-C8D6286D6E0A}" srcOrd="4" destOrd="0" presId="urn:microsoft.com/office/officeart/2008/layout/LinedList"/>
    <dgm:cxn modelId="{8222745F-134E-4B62-B333-81CEC9D71218}" type="presParOf" srcId="{86BC8E7D-7ED8-486A-8410-260E9788FA26}" destId="{F43E42F9-E923-40DA-A324-03673EFC2E5D}" srcOrd="5" destOrd="0" presId="urn:microsoft.com/office/officeart/2008/layout/LinedList"/>
    <dgm:cxn modelId="{29839515-25CD-46CC-B3CD-8888126BD1DB}" type="presParOf" srcId="{F43E42F9-E923-40DA-A324-03673EFC2E5D}" destId="{EAA1F71D-B0A3-4DD4-B28F-AACE01FC13C2}" srcOrd="0" destOrd="0" presId="urn:microsoft.com/office/officeart/2008/layout/LinedList"/>
    <dgm:cxn modelId="{C72315C0-18AD-4385-812B-A1B8FDFCB370}" type="presParOf" srcId="{F43E42F9-E923-40DA-A324-03673EFC2E5D}" destId="{D647262D-1C05-4C13-8E89-B483D654648F}" srcOrd="1" destOrd="0" presId="urn:microsoft.com/office/officeart/2008/layout/LinedList"/>
    <dgm:cxn modelId="{67462847-0EE2-4179-B920-D0DAA2C671A6}" type="presParOf" srcId="{86BC8E7D-7ED8-486A-8410-260E9788FA26}" destId="{9BDC1849-A466-438C-9D8F-18815C046666}" srcOrd="6" destOrd="0" presId="urn:microsoft.com/office/officeart/2008/layout/LinedList"/>
    <dgm:cxn modelId="{2B0CAE4F-6DAE-4A41-9318-42A99C6D5406}" type="presParOf" srcId="{86BC8E7D-7ED8-486A-8410-260E9788FA26}" destId="{96122932-4562-4A0B-A235-050D5B703449}" srcOrd="7" destOrd="0" presId="urn:microsoft.com/office/officeart/2008/layout/LinedList"/>
    <dgm:cxn modelId="{10B0CBE3-134A-439C-8768-9670706DC7DC}" type="presParOf" srcId="{96122932-4562-4A0B-A235-050D5B703449}" destId="{4A54F495-4161-4460-A6A3-DF5DD2E58E28}" srcOrd="0" destOrd="0" presId="urn:microsoft.com/office/officeart/2008/layout/LinedList"/>
    <dgm:cxn modelId="{328C7990-4B36-4B4C-AD03-F1CB1DB01526}" type="presParOf" srcId="{96122932-4562-4A0B-A235-050D5B703449}" destId="{BEC2744E-CC50-4B8C-B3E8-C6F7D9F26A05}" srcOrd="1" destOrd="0" presId="urn:microsoft.com/office/officeart/2008/layout/LinedList"/>
    <dgm:cxn modelId="{55A50AB2-5D4E-4E33-96BF-C9A99172F0A4}" type="presParOf" srcId="{86BC8E7D-7ED8-486A-8410-260E9788FA26}" destId="{1BB36C24-7271-41D9-82BD-5660FBE92C99}" srcOrd="8" destOrd="0" presId="urn:microsoft.com/office/officeart/2008/layout/LinedList"/>
    <dgm:cxn modelId="{6BA96F2A-3F9B-43A8-9BDB-E6F24EBBDAC0}" type="presParOf" srcId="{86BC8E7D-7ED8-486A-8410-260E9788FA26}" destId="{D48B4FCD-A8B7-4662-92AC-CF396861F5B9}" srcOrd="9" destOrd="0" presId="urn:microsoft.com/office/officeart/2008/layout/LinedList"/>
    <dgm:cxn modelId="{A214AAD7-941D-4D57-A05D-3DC1C15F32AF}" type="presParOf" srcId="{D48B4FCD-A8B7-4662-92AC-CF396861F5B9}" destId="{BB88E097-C4C4-4209-BD2C-92FCED7306F3}" srcOrd="0" destOrd="0" presId="urn:microsoft.com/office/officeart/2008/layout/LinedList"/>
    <dgm:cxn modelId="{F779B222-F116-4C16-BC24-7F26A9626C46}" type="presParOf" srcId="{D48B4FCD-A8B7-4662-92AC-CF396861F5B9}" destId="{3732ADB4-1247-446E-8224-2DCA33078DFA}" srcOrd="1" destOrd="0" presId="urn:microsoft.com/office/officeart/2008/layout/LinedList"/>
    <dgm:cxn modelId="{0F2EA9F6-F6BB-423F-BE25-3D91D22F9110}" type="presParOf" srcId="{86BC8E7D-7ED8-486A-8410-260E9788FA26}" destId="{E5675E42-C3AA-45A3-BC0B-1CC1F4706326}" srcOrd="10" destOrd="0" presId="urn:microsoft.com/office/officeart/2008/layout/LinedList"/>
    <dgm:cxn modelId="{BD36B456-70D9-420A-9186-D60A4A78B099}" type="presParOf" srcId="{86BC8E7D-7ED8-486A-8410-260E9788FA26}" destId="{042B16E6-B5B6-4B90-A661-345811F3E8CB}" srcOrd="11" destOrd="0" presId="urn:microsoft.com/office/officeart/2008/layout/LinedList"/>
    <dgm:cxn modelId="{E2E34C36-7328-4AD5-89CB-7115E30EA7FF}" type="presParOf" srcId="{042B16E6-B5B6-4B90-A661-345811F3E8CB}" destId="{AFB90404-1BF4-4C50-B0B3-8E1364FE3598}" srcOrd="0" destOrd="0" presId="urn:microsoft.com/office/officeart/2008/layout/LinedList"/>
    <dgm:cxn modelId="{8FEA05FD-9368-4621-A510-475E95B4A465}" type="presParOf" srcId="{042B16E6-B5B6-4B90-A661-345811F3E8CB}" destId="{90347975-9D25-4A8F-89FB-21DDB0D6B2B4}" srcOrd="1" destOrd="0" presId="urn:microsoft.com/office/officeart/2008/layout/LinedList"/>
    <dgm:cxn modelId="{2AC379A8-1FE4-4F11-80DC-73C634E49C6E}" type="presParOf" srcId="{86BC8E7D-7ED8-486A-8410-260E9788FA26}" destId="{0051D053-0CF4-45BA-A4F5-2CAB9FE7D2A7}" srcOrd="12" destOrd="0" presId="urn:microsoft.com/office/officeart/2008/layout/LinedList"/>
    <dgm:cxn modelId="{7FB3FD0B-7E28-4605-886E-B0DE69FB80B7}" type="presParOf" srcId="{86BC8E7D-7ED8-486A-8410-260E9788FA26}" destId="{5956C16B-C436-4DE7-81C7-5158C7FCAB93}" srcOrd="13" destOrd="0" presId="urn:microsoft.com/office/officeart/2008/layout/LinedList"/>
    <dgm:cxn modelId="{A0A0A93C-C66D-4A01-958C-54749BE7B647}" type="presParOf" srcId="{5956C16B-C436-4DE7-81C7-5158C7FCAB93}" destId="{85AF5B71-0684-4796-B13B-B8166B47C4B6}" srcOrd="0" destOrd="0" presId="urn:microsoft.com/office/officeart/2008/layout/LinedList"/>
    <dgm:cxn modelId="{3D9A3B9A-5109-4F44-95B7-62EF1A05F1DD}" type="presParOf" srcId="{5956C16B-C436-4DE7-81C7-5158C7FCAB93}" destId="{3E80C8EE-CE4E-444D-ACEE-142A2C7E8C75}" srcOrd="1" destOrd="0" presId="urn:microsoft.com/office/officeart/2008/layout/LinedList"/>
    <dgm:cxn modelId="{ECAE63E8-F43C-42BF-8B8B-B0D47C1AA0D8}" type="presParOf" srcId="{86BC8E7D-7ED8-486A-8410-260E9788FA26}" destId="{BEEC3A7D-49FF-4F1D-81CF-2CD39C1ECF65}" srcOrd="14" destOrd="0" presId="urn:microsoft.com/office/officeart/2008/layout/LinedList"/>
    <dgm:cxn modelId="{18808CFC-D919-4015-81E5-71C999AA0E81}" type="presParOf" srcId="{86BC8E7D-7ED8-486A-8410-260E9788FA26}" destId="{61AF8747-623F-47C6-B1EB-DBD7563536A6}" srcOrd="15" destOrd="0" presId="urn:microsoft.com/office/officeart/2008/layout/LinedList"/>
    <dgm:cxn modelId="{323590DC-58D8-4AE0-A8B2-565FC6D89F45}" type="presParOf" srcId="{61AF8747-623F-47C6-B1EB-DBD7563536A6}" destId="{02FE467A-7B00-4A1A-98C6-74B75E944F14}" srcOrd="0" destOrd="0" presId="urn:microsoft.com/office/officeart/2008/layout/LinedList"/>
    <dgm:cxn modelId="{3B76EDE5-E46A-4AE1-95F5-584A484C628A}" type="presParOf" srcId="{61AF8747-623F-47C6-B1EB-DBD7563536A6}" destId="{8BEC309F-FEA5-46B6-85CE-F20FA7808FB7}" srcOrd="1" destOrd="0" presId="urn:microsoft.com/office/officeart/2008/layout/LinedList"/>
    <dgm:cxn modelId="{C3C2E53B-0FC5-41E9-BF35-010961267A9B}" type="presParOf" srcId="{86BC8E7D-7ED8-486A-8410-260E9788FA26}" destId="{B198ADA7-C63B-4564-A84D-4D0D47B57339}" srcOrd="16" destOrd="0" presId="urn:microsoft.com/office/officeart/2008/layout/LinedList"/>
    <dgm:cxn modelId="{B066AC80-BB6B-4259-AC14-A82A90293B1E}" type="presParOf" srcId="{86BC8E7D-7ED8-486A-8410-260E9788FA26}" destId="{E2F9E83F-0FC4-4FC3-AC43-CE4018AEC8A4}" srcOrd="17" destOrd="0" presId="urn:microsoft.com/office/officeart/2008/layout/LinedList"/>
    <dgm:cxn modelId="{5F811FC8-D7F4-4067-9027-4578D0481E50}" type="presParOf" srcId="{E2F9E83F-0FC4-4FC3-AC43-CE4018AEC8A4}" destId="{7DBF8458-CBA0-4588-A236-8D4CB2F7CFC4}" srcOrd="0" destOrd="0" presId="urn:microsoft.com/office/officeart/2008/layout/LinedList"/>
    <dgm:cxn modelId="{0053BCEC-A382-4A32-9635-CE857AC1E8B8}" type="presParOf" srcId="{E2F9E83F-0FC4-4FC3-AC43-CE4018AEC8A4}" destId="{A5FC48F7-62BB-4C8B-993B-213E00F05144}" srcOrd="1" destOrd="0" presId="urn:microsoft.com/office/officeart/2008/layout/LinedList"/>
    <dgm:cxn modelId="{202F3DE0-79E5-4990-B89D-879DB2B7CA5D}" type="presParOf" srcId="{86BC8E7D-7ED8-486A-8410-260E9788FA26}" destId="{143BB0D0-8551-426E-9D67-170300F633F0}" srcOrd="18" destOrd="0" presId="urn:microsoft.com/office/officeart/2008/layout/LinedList"/>
    <dgm:cxn modelId="{2545DC96-321A-493C-8E7D-3256A13E4307}" type="presParOf" srcId="{86BC8E7D-7ED8-486A-8410-260E9788FA26}" destId="{3A19BDEC-732C-4BEE-BD61-E7C696115597}" srcOrd="19" destOrd="0" presId="urn:microsoft.com/office/officeart/2008/layout/LinedList"/>
    <dgm:cxn modelId="{2E124B4A-6103-4069-A93B-9E8383FB7A2A}" type="presParOf" srcId="{3A19BDEC-732C-4BEE-BD61-E7C696115597}" destId="{D28A077E-E91B-4FD4-9248-18035236E486}" srcOrd="0" destOrd="0" presId="urn:microsoft.com/office/officeart/2008/layout/LinedList"/>
    <dgm:cxn modelId="{10AE9B8E-6EE2-4B21-BB1B-AB8629BA182D}" type="presParOf" srcId="{3A19BDEC-732C-4BEE-BD61-E7C696115597}" destId="{7CB69DE6-8496-44CC-A079-43F47BD2D72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ED0113B-81A0-4D60-88BB-7D8A2C625B1B}" type="doc">
      <dgm:prSet loTypeId="urn:microsoft.com/office/officeart/2005/8/layout/default" loCatId="list" qsTypeId="urn:microsoft.com/office/officeart/2005/8/quickstyle/simple2" qsCatId="simple" csTypeId="urn:microsoft.com/office/officeart/2005/8/colors/colorful1" csCatId="colorful"/>
      <dgm:spPr/>
      <dgm:t>
        <a:bodyPr/>
        <a:lstStyle/>
        <a:p>
          <a:endParaRPr lang="en-US"/>
        </a:p>
      </dgm:t>
    </dgm:pt>
    <dgm:pt modelId="{30153CD8-EEEE-452C-87B5-A6118C7F297F}">
      <dgm:prSet/>
      <dgm:spPr/>
      <dgm:t>
        <a:bodyPr/>
        <a:lstStyle/>
        <a:p>
          <a:r>
            <a:rPr lang="en-US"/>
            <a:t>Weakness, fatigue</a:t>
          </a:r>
        </a:p>
      </dgm:t>
    </dgm:pt>
    <dgm:pt modelId="{A647175E-78C4-4CF9-858F-304FEFFAB89F}" type="parTrans" cxnId="{67F5C9B5-F413-4D26-AD1A-AF004402DCE8}">
      <dgm:prSet/>
      <dgm:spPr/>
      <dgm:t>
        <a:bodyPr/>
        <a:lstStyle/>
        <a:p>
          <a:endParaRPr lang="en-US"/>
        </a:p>
      </dgm:t>
    </dgm:pt>
    <dgm:pt modelId="{9738F95B-B71D-46E4-B2F9-A11E46DFC620}" type="sibTrans" cxnId="{67F5C9B5-F413-4D26-AD1A-AF004402DCE8}">
      <dgm:prSet/>
      <dgm:spPr/>
      <dgm:t>
        <a:bodyPr/>
        <a:lstStyle/>
        <a:p>
          <a:endParaRPr lang="en-US"/>
        </a:p>
      </dgm:t>
    </dgm:pt>
    <dgm:pt modelId="{0D73F564-91A5-405B-9CCD-AF19AE2F9795}">
      <dgm:prSet/>
      <dgm:spPr/>
      <dgm:t>
        <a:bodyPr/>
        <a:lstStyle/>
        <a:p>
          <a:r>
            <a:rPr lang="en-US"/>
            <a:t>Loss of appetite</a:t>
          </a:r>
        </a:p>
      </dgm:t>
    </dgm:pt>
    <dgm:pt modelId="{E8552513-1B9E-49AA-A0EA-8C75D848822F}" type="parTrans" cxnId="{81A941AA-0E43-4F1D-8945-F482C0600AEE}">
      <dgm:prSet/>
      <dgm:spPr/>
      <dgm:t>
        <a:bodyPr/>
        <a:lstStyle/>
        <a:p>
          <a:endParaRPr lang="en-US"/>
        </a:p>
      </dgm:t>
    </dgm:pt>
    <dgm:pt modelId="{7ECE51DA-0932-4796-B46C-33A0DDB7368F}" type="sibTrans" cxnId="{81A941AA-0E43-4F1D-8945-F482C0600AEE}">
      <dgm:prSet/>
      <dgm:spPr/>
      <dgm:t>
        <a:bodyPr/>
        <a:lstStyle/>
        <a:p>
          <a:endParaRPr lang="en-US"/>
        </a:p>
      </dgm:t>
    </dgm:pt>
    <dgm:pt modelId="{89C32B34-02A3-4CCE-9A8A-E2587CAE75AB}">
      <dgm:prSet/>
      <dgm:spPr/>
      <dgm:t>
        <a:bodyPr/>
        <a:lstStyle/>
        <a:p>
          <a:r>
            <a:rPr lang="en-US"/>
            <a:t>Nausea and vomiting </a:t>
          </a:r>
        </a:p>
      </dgm:t>
    </dgm:pt>
    <dgm:pt modelId="{4F46B08A-6F35-41EB-B81E-0A3D9A638702}" type="parTrans" cxnId="{4A3D5963-A24C-441C-903A-96C365186CC9}">
      <dgm:prSet/>
      <dgm:spPr/>
      <dgm:t>
        <a:bodyPr/>
        <a:lstStyle/>
        <a:p>
          <a:endParaRPr lang="en-US"/>
        </a:p>
      </dgm:t>
    </dgm:pt>
    <dgm:pt modelId="{7CB037E3-11E9-471D-B2DD-AF49254223FA}" type="sibTrans" cxnId="{4A3D5963-A24C-441C-903A-96C365186CC9}">
      <dgm:prSet/>
      <dgm:spPr/>
      <dgm:t>
        <a:bodyPr/>
        <a:lstStyle/>
        <a:p>
          <a:endParaRPr lang="en-US"/>
        </a:p>
      </dgm:t>
    </dgm:pt>
    <dgm:pt modelId="{018B4C1D-803F-43DF-A06B-1F7E0C6B6248}">
      <dgm:prSet/>
      <dgm:spPr/>
      <dgm:t>
        <a:bodyPr/>
        <a:lstStyle/>
        <a:p>
          <a:r>
            <a:rPr lang="en-US"/>
            <a:t>Ascites or pain</a:t>
          </a:r>
        </a:p>
      </dgm:t>
    </dgm:pt>
    <dgm:pt modelId="{2882F6A5-FEAA-4972-BF9D-32BE77A219D5}" type="parTrans" cxnId="{C7677D3A-C5D0-4360-B9FF-E138407D71DC}">
      <dgm:prSet/>
      <dgm:spPr/>
      <dgm:t>
        <a:bodyPr/>
        <a:lstStyle/>
        <a:p>
          <a:endParaRPr lang="en-US"/>
        </a:p>
      </dgm:t>
    </dgm:pt>
    <dgm:pt modelId="{04DA8F47-4787-4E59-9240-A3E7CC8312DD}" type="sibTrans" cxnId="{C7677D3A-C5D0-4360-B9FF-E138407D71DC}">
      <dgm:prSet/>
      <dgm:spPr/>
      <dgm:t>
        <a:bodyPr/>
        <a:lstStyle/>
        <a:p>
          <a:endParaRPr lang="en-US"/>
        </a:p>
      </dgm:t>
    </dgm:pt>
    <dgm:pt modelId="{11B62341-42B8-4472-9464-9FB88A95F601}">
      <dgm:prSet/>
      <dgm:spPr/>
      <dgm:t>
        <a:bodyPr/>
        <a:lstStyle/>
        <a:p>
          <a:r>
            <a:rPr lang="en-US"/>
            <a:t>Jaundice</a:t>
          </a:r>
        </a:p>
      </dgm:t>
    </dgm:pt>
    <dgm:pt modelId="{1320F86B-C438-4266-B8E7-2B23B38DF698}" type="parTrans" cxnId="{61CFEE17-519A-4A0F-8C37-F539A16E4B76}">
      <dgm:prSet/>
      <dgm:spPr/>
      <dgm:t>
        <a:bodyPr/>
        <a:lstStyle/>
        <a:p>
          <a:endParaRPr lang="en-US"/>
        </a:p>
      </dgm:t>
    </dgm:pt>
    <dgm:pt modelId="{F53797D0-2EEC-493E-B3EE-29360A82B127}" type="sibTrans" cxnId="{61CFEE17-519A-4A0F-8C37-F539A16E4B76}">
      <dgm:prSet/>
      <dgm:spPr/>
      <dgm:t>
        <a:bodyPr/>
        <a:lstStyle/>
        <a:p>
          <a:endParaRPr lang="en-US"/>
        </a:p>
      </dgm:t>
    </dgm:pt>
    <dgm:pt modelId="{AB5B59FF-393D-4647-8358-652070DB37C7}">
      <dgm:prSet/>
      <dgm:spPr/>
      <dgm:t>
        <a:bodyPr/>
        <a:lstStyle/>
        <a:p>
          <a:r>
            <a:rPr lang="en-US"/>
            <a:t>Purititis</a:t>
          </a:r>
        </a:p>
      </dgm:t>
    </dgm:pt>
    <dgm:pt modelId="{892940FE-E0F0-4D0E-BED4-AC576B58A792}" type="parTrans" cxnId="{B81D355E-BC77-4AE2-B736-64C6E6EB80DF}">
      <dgm:prSet/>
      <dgm:spPr/>
      <dgm:t>
        <a:bodyPr/>
        <a:lstStyle/>
        <a:p>
          <a:endParaRPr lang="en-US"/>
        </a:p>
      </dgm:t>
    </dgm:pt>
    <dgm:pt modelId="{5A7A92AC-4D86-4659-B575-D146DF49CE5A}" type="sibTrans" cxnId="{B81D355E-BC77-4AE2-B736-64C6E6EB80DF}">
      <dgm:prSet/>
      <dgm:spPr/>
      <dgm:t>
        <a:bodyPr/>
        <a:lstStyle/>
        <a:p>
          <a:endParaRPr lang="en-US"/>
        </a:p>
      </dgm:t>
    </dgm:pt>
    <dgm:pt modelId="{79FA615C-AE19-4002-8EFC-08340036ABB4}">
      <dgm:prSet/>
      <dgm:spPr/>
      <dgm:t>
        <a:bodyPr/>
        <a:lstStyle/>
        <a:p>
          <a:r>
            <a:rPr lang="en-US"/>
            <a:t>Dark urine or light stool</a:t>
          </a:r>
        </a:p>
      </dgm:t>
    </dgm:pt>
    <dgm:pt modelId="{BDCAF436-145A-40C5-8392-9DADBA88ABF1}" type="parTrans" cxnId="{72FA2DF2-A422-4FF3-B40B-CB0726BA1FC6}">
      <dgm:prSet/>
      <dgm:spPr/>
      <dgm:t>
        <a:bodyPr/>
        <a:lstStyle/>
        <a:p>
          <a:endParaRPr lang="en-US"/>
        </a:p>
      </dgm:t>
    </dgm:pt>
    <dgm:pt modelId="{324535EA-91FB-450E-8B54-6AF92AF7772E}" type="sibTrans" cxnId="{72FA2DF2-A422-4FF3-B40B-CB0726BA1FC6}">
      <dgm:prSet/>
      <dgm:spPr/>
      <dgm:t>
        <a:bodyPr/>
        <a:lstStyle/>
        <a:p>
          <a:endParaRPr lang="en-US"/>
        </a:p>
      </dgm:t>
    </dgm:pt>
    <dgm:pt modelId="{96E1CD81-3F68-4DBB-9CDE-7D741D8C38A9}">
      <dgm:prSet/>
      <dgm:spPr/>
      <dgm:t>
        <a:bodyPr/>
        <a:lstStyle/>
        <a:p>
          <a:r>
            <a:rPr lang="en-US"/>
            <a:t>Lower extremity edema</a:t>
          </a:r>
        </a:p>
      </dgm:t>
    </dgm:pt>
    <dgm:pt modelId="{605F1B20-4919-4761-B721-194986B8285D}" type="parTrans" cxnId="{E178B430-EEE9-4C59-89AA-07B35559C1F7}">
      <dgm:prSet/>
      <dgm:spPr/>
      <dgm:t>
        <a:bodyPr/>
        <a:lstStyle/>
        <a:p>
          <a:endParaRPr lang="en-US"/>
        </a:p>
      </dgm:t>
    </dgm:pt>
    <dgm:pt modelId="{AFECD032-3293-4532-BE3D-4403C8F1C62B}" type="sibTrans" cxnId="{E178B430-EEE9-4C59-89AA-07B35559C1F7}">
      <dgm:prSet/>
      <dgm:spPr/>
      <dgm:t>
        <a:bodyPr/>
        <a:lstStyle/>
        <a:p>
          <a:endParaRPr lang="en-US"/>
        </a:p>
      </dgm:t>
    </dgm:pt>
    <dgm:pt modelId="{BB069412-F6F7-456F-8E82-86FA80876313}">
      <dgm:prSet/>
      <dgm:spPr/>
      <dgm:t>
        <a:bodyPr/>
        <a:lstStyle/>
        <a:p>
          <a:r>
            <a:rPr lang="en-US"/>
            <a:t>Tendency to bleed easily</a:t>
          </a:r>
        </a:p>
      </dgm:t>
    </dgm:pt>
    <dgm:pt modelId="{56A9DDF0-A66E-4E7F-9FC2-7EADE2050E99}" type="parTrans" cxnId="{2091DDE4-737D-452D-B54D-4E290FD1C200}">
      <dgm:prSet/>
      <dgm:spPr/>
      <dgm:t>
        <a:bodyPr/>
        <a:lstStyle/>
        <a:p>
          <a:endParaRPr lang="en-US"/>
        </a:p>
      </dgm:t>
    </dgm:pt>
    <dgm:pt modelId="{996A7A9B-6125-4171-BE12-1331DE0956E5}" type="sibTrans" cxnId="{2091DDE4-737D-452D-B54D-4E290FD1C200}">
      <dgm:prSet/>
      <dgm:spPr/>
      <dgm:t>
        <a:bodyPr/>
        <a:lstStyle/>
        <a:p>
          <a:endParaRPr lang="en-US"/>
        </a:p>
      </dgm:t>
    </dgm:pt>
    <dgm:pt modelId="{1CFCF0B1-D7BB-47C9-B25E-E05A5593691C}" type="pres">
      <dgm:prSet presAssocID="{AED0113B-81A0-4D60-88BB-7D8A2C625B1B}" presName="diagram" presStyleCnt="0">
        <dgm:presLayoutVars>
          <dgm:dir/>
          <dgm:resizeHandles val="exact"/>
        </dgm:presLayoutVars>
      </dgm:prSet>
      <dgm:spPr/>
    </dgm:pt>
    <dgm:pt modelId="{6966BA3F-D929-441E-BF0A-8083BAC2ECB7}" type="pres">
      <dgm:prSet presAssocID="{30153CD8-EEEE-452C-87B5-A6118C7F297F}" presName="node" presStyleLbl="node1" presStyleIdx="0" presStyleCnt="9">
        <dgm:presLayoutVars>
          <dgm:bulletEnabled val="1"/>
        </dgm:presLayoutVars>
      </dgm:prSet>
      <dgm:spPr/>
    </dgm:pt>
    <dgm:pt modelId="{BFDC2B31-F024-40BE-98A8-C507C5734601}" type="pres">
      <dgm:prSet presAssocID="{9738F95B-B71D-46E4-B2F9-A11E46DFC620}" presName="sibTrans" presStyleCnt="0"/>
      <dgm:spPr/>
    </dgm:pt>
    <dgm:pt modelId="{943EF438-1128-45AE-A218-80AFB6A20C91}" type="pres">
      <dgm:prSet presAssocID="{0D73F564-91A5-405B-9CCD-AF19AE2F9795}" presName="node" presStyleLbl="node1" presStyleIdx="1" presStyleCnt="9">
        <dgm:presLayoutVars>
          <dgm:bulletEnabled val="1"/>
        </dgm:presLayoutVars>
      </dgm:prSet>
      <dgm:spPr/>
    </dgm:pt>
    <dgm:pt modelId="{53697412-FEA1-481C-BF29-7BAD52D941A2}" type="pres">
      <dgm:prSet presAssocID="{7ECE51DA-0932-4796-B46C-33A0DDB7368F}" presName="sibTrans" presStyleCnt="0"/>
      <dgm:spPr/>
    </dgm:pt>
    <dgm:pt modelId="{4ADF64B2-00DC-4201-AF07-8F3CF3EF281E}" type="pres">
      <dgm:prSet presAssocID="{89C32B34-02A3-4CCE-9A8A-E2587CAE75AB}" presName="node" presStyleLbl="node1" presStyleIdx="2" presStyleCnt="9">
        <dgm:presLayoutVars>
          <dgm:bulletEnabled val="1"/>
        </dgm:presLayoutVars>
      </dgm:prSet>
      <dgm:spPr/>
    </dgm:pt>
    <dgm:pt modelId="{7E5D9496-2011-487E-BBC0-910C51A9312F}" type="pres">
      <dgm:prSet presAssocID="{7CB037E3-11E9-471D-B2DD-AF49254223FA}" presName="sibTrans" presStyleCnt="0"/>
      <dgm:spPr/>
    </dgm:pt>
    <dgm:pt modelId="{5326EACB-DF44-4815-A23B-52F0BF81F1A1}" type="pres">
      <dgm:prSet presAssocID="{018B4C1D-803F-43DF-A06B-1F7E0C6B6248}" presName="node" presStyleLbl="node1" presStyleIdx="3" presStyleCnt="9">
        <dgm:presLayoutVars>
          <dgm:bulletEnabled val="1"/>
        </dgm:presLayoutVars>
      </dgm:prSet>
      <dgm:spPr/>
    </dgm:pt>
    <dgm:pt modelId="{978380A4-C7EE-4B7F-BEFA-FB67AD7F95AC}" type="pres">
      <dgm:prSet presAssocID="{04DA8F47-4787-4E59-9240-A3E7CC8312DD}" presName="sibTrans" presStyleCnt="0"/>
      <dgm:spPr/>
    </dgm:pt>
    <dgm:pt modelId="{2993523B-0F28-4021-B0D9-48E53BACF3E8}" type="pres">
      <dgm:prSet presAssocID="{11B62341-42B8-4472-9464-9FB88A95F601}" presName="node" presStyleLbl="node1" presStyleIdx="4" presStyleCnt="9">
        <dgm:presLayoutVars>
          <dgm:bulletEnabled val="1"/>
        </dgm:presLayoutVars>
      </dgm:prSet>
      <dgm:spPr/>
    </dgm:pt>
    <dgm:pt modelId="{52DE5619-4A16-41D3-9378-C2C43BDF4CF1}" type="pres">
      <dgm:prSet presAssocID="{F53797D0-2EEC-493E-B3EE-29360A82B127}" presName="sibTrans" presStyleCnt="0"/>
      <dgm:spPr/>
    </dgm:pt>
    <dgm:pt modelId="{B4994D4E-F8F4-48AE-B642-1485FC29554E}" type="pres">
      <dgm:prSet presAssocID="{AB5B59FF-393D-4647-8358-652070DB37C7}" presName="node" presStyleLbl="node1" presStyleIdx="5" presStyleCnt="9">
        <dgm:presLayoutVars>
          <dgm:bulletEnabled val="1"/>
        </dgm:presLayoutVars>
      </dgm:prSet>
      <dgm:spPr/>
    </dgm:pt>
    <dgm:pt modelId="{154700F6-1FAB-49FA-A15C-B03F08936E48}" type="pres">
      <dgm:prSet presAssocID="{5A7A92AC-4D86-4659-B575-D146DF49CE5A}" presName="sibTrans" presStyleCnt="0"/>
      <dgm:spPr/>
    </dgm:pt>
    <dgm:pt modelId="{C07F3377-6FC8-4D44-A364-91DA59595748}" type="pres">
      <dgm:prSet presAssocID="{79FA615C-AE19-4002-8EFC-08340036ABB4}" presName="node" presStyleLbl="node1" presStyleIdx="6" presStyleCnt="9">
        <dgm:presLayoutVars>
          <dgm:bulletEnabled val="1"/>
        </dgm:presLayoutVars>
      </dgm:prSet>
      <dgm:spPr/>
    </dgm:pt>
    <dgm:pt modelId="{45893B59-07FB-4FC3-B8AD-98597AF002C4}" type="pres">
      <dgm:prSet presAssocID="{324535EA-91FB-450E-8B54-6AF92AF7772E}" presName="sibTrans" presStyleCnt="0"/>
      <dgm:spPr/>
    </dgm:pt>
    <dgm:pt modelId="{4A4909F9-8624-4551-B3C1-F17753345A58}" type="pres">
      <dgm:prSet presAssocID="{96E1CD81-3F68-4DBB-9CDE-7D741D8C38A9}" presName="node" presStyleLbl="node1" presStyleIdx="7" presStyleCnt="9">
        <dgm:presLayoutVars>
          <dgm:bulletEnabled val="1"/>
        </dgm:presLayoutVars>
      </dgm:prSet>
      <dgm:spPr/>
    </dgm:pt>
    <dgm:pt modelId="{CEBA4B85-6222-4B5B-90BA-61BCF2DFFDF2}" type="pres">
      <dgm:prSet presAssocID="{AFECD032-3293-4532-BE3D-4403C8F1C62B}" presName="sibTrans" presStyleCnt="0"/>
      <dgm:spPr/>
    </dgm:pt>
    <dgm:pt modelId="{2E7831FA-40F3-4694-80B7-C5C6FB24836C}" type="pres">
      <dgm:prSet presAssocID="{BB069412-F6F7-456F-8E82-86FA80876313}" presName="node" presStyleLbl="node1" presStyleIdx="8" presStyleCnt="9">
        <dgm:presLayoutVars>
          <dgm:bulletEnabled val="1"/>
        </dgm:presLayoutVars>
      </dgm:prSet>
      <dgm:spPr/>
    </dgm:pt>
  </dgm:ptLst>
  <dgm:cxnLst>
    <dgm:cxn modelId="{98FD1208-6B36-4D20-9A55-0E17DBBB930B}" type="presOf" srcId="{0D73F564-91A5-405B-9CCD-AF19AE2F9795}" destId="{943EF438-1128-45AE-A218-80AFB6A20C91}" srcOrd="0" destOrd="0" presId="urn:microsoft.com/office/officeart/2005/8/layout/default"/>
    <dgm:cxn modelId="{A29B720C-F6D6-430B-ABD5-4B3875D881D9}" type="presOf" srcId="{AED0113B-81A0-4D60-88BB-7D8A2C625B1B}" destId="{1CFCF0B1-D7BB-47C9-B25E-E05A5593691C}" srcOrd="0" destOrd="0" presId="urn:microsoft.com/office/officeart/2005/8/layout/default"/>
    <dgm:cxn modelId="{B1357B17-A425-44DA-9A1C-5E56AE565139}" type="presOf" srcId="{BB069412-F6F7-456F-8E82-86FA80876313}" destId="{2E7831FA-40F3-4694-80B7-C5C6FB24836C}" srcOrd="0" destOrd="0" presId="urn:microsoft.com/office/officeart/2005/8/layout/default"/>
    <dgm:cxn modelId="{61CFEE17-519A-4A0F-8C37-F539A16E4B76}" srcId="{AED0113B-81A0-4D60-88BB-7D8A2C625B1B}" destId="{11B62341-42B8-4472-9464-9FB88A95F601}" srcOrd="4" destOrd="0" parTransId="{1320F86B-C438-4266-B8E7-2B23B38DF698}" sibTransId="{F53797D0-2EEC-493E-B3EE-29360A82B127}"/>
    <dgm:cxn modelId="{E178B430-EEE9-4C59-89AA-07B35559C1F7}" srcId="{AED0113B-81A0-4D60-88BB-7D8A2C625B1B}" destId="{96E1CD81-3F68-4DBB-9CDE-7D741D8C38A9}" srcOrd="7" destOrd="0" parTransId="{605F1B20-4919-4761-B721-194986B8285D}" sibTransId="{AFECD032-3293-4532-BE3D-4403C8F1C62B}"/>
    <dgm:cxn modelId="{D4AFD832-1846-4570-AEEE-11D3902315D2}" type="presOf" srcId="{79FA615C-AE19-4002-8EFC-08340036ABB4}" destId="{C07F3377-6FC8-4D44-A364-91DA59595748}" srcOrd="0" destOrd="0" presId="urn:microsoft.com/office/officeart/2005/8/layout/default"/>
    <dgm:cxn modelId="{1C0FDE33-F8E9-4E16-8F69-D9FD579BB06B}" type="presOf" srcId="{89C32B34-02A3-4CCE-9A8A-E2587CAE75AB}" destId="{4ADF64B2-00DC-4201-AF07-8F3CF3EF281E}" srcOrd="0" destOrd="0" presId="urn:microsoft.com/office/officeart/2005/8/layout/default"/>
    <dgm:cxn modelId="{BF0B4836-D770-4D34-AD57-BCC53B25E9C6}" type="presOf" srcId="{AB5B59FF-393D-4647-8358-652070DB37C7}" destId="{B4994D4E-F8F4-48AE-B642-1485FC29554E}" srcOrd="0" destOrd="0" presId="urn:microsoft.com/office/officeart/2005/8/layout/default"/>
    <dgm:cxn modelId="{C7677D3A-C5D0-4360-B9FF-E138407D71DC}" srcId="{AED0113B-81A0-4D60-88BB-7D8A2C625B1B}" destId="{018B4C1D-803F-43DF-A06B-1F7E0C6B6248}" srcOrd="3" destOrd="0" parTransId="{2882F6A5-FEAA-4972-BF9D-32BE77A219D5}" sibTransId="{04DA8F47-4787-4E59-9240-A3E7CC8312DD}"/>
    <dgm:cxn modelId="{B81D355E-BC77-4AE2-B736-64C6E6EB80DF}" srcId="{AED0113B-81A0-4D60-88BB-7D8A2C625B1B}" destId="{AB5B59FF-393D-4647-8358-652070DB37C7}" srcOrd="5" destOrd="0" parTransId="{892940FE-E0F0-4D0E-BED4-AC576B58A792}" sibTransId="{5A7A92AC-4D86-4659-B575-D146DF49CE5A}"/>
    <dgm:cxn modelId="{4A3D5963-A24C-441C-903A-96C365186CC9}" srcId="{AED0113B-81A0-4D60-88BB-7D8A2C625B1B}" destId="{89C32B34-02A3-4CCE-9A8A-E2587CAE75AB}" srcOrd="2" destOrd="0" parTransId="{4F46B08A-6F35-41EB-B81E-0A3D9A638702}" sibTransId="{7CB037E3-11E9-471D-B2DD-AF49254223FA}"/>
    <dgm:cxn modelId="{4AFE3745-E569-453A-8731-2190899AB99A}" type="presOf" srcId="{96E1CD81-3F68-4DBB-9CDE-7D741D8C38A9}" destId="{4A4909F9-8624-4551-B3C1-F17753345A58}" srcOrd="0" destOrd="0" presId="urn:microsoft.com/office/officeart/2005/8/layout/default"/>
    <dgm:cxn modelId="{EA073848-F367-48EC-869B-C3319C16EA3D}" type="presOf" srcId="{30153CD8-EEEE-452C-87B5-A6118C7F297F}" destId="{6966BA3F-D929-441E-BF0A-8083BAC2ECB7}" srcOrd="0" destOrd="0" presId="urn:microsoft.com/office/officeart/2005/8/layout/default"/>
    <dgm:cxn modelId="{1EDA418A-C2F7-455C-B1F0-1F4085884CA5}" type="presOf" srcId="{11B62341-42B8-4472-9464-9FB88A95F601}" destId="{2993523B-0F28-4021-B0D9-48E53BACF3E8}" srcOrd="0" destOrd="0" presId="urn:microsoft.com/office/officeart/2005/8/layout/default"/>
    <dgm:cxn modelId="{81A941AA-0E43-4F1D-8945-F482C0600AEE}" srcId="{AED0113B-81A0-4D60-88BB-7D8A2C625B1B}" destId="{0D73F564-91A5-405B-9CCD-AF19AE2F9795}" srcOrd="1" destOrd="0" parTransId="{E8552513-1B9E-49AA-A0EA-8C75D848822F}" sibTransId="{7ECE51DA-0932-4796-B46C-33A0DDB7368F}"/>
    <dgm:cxn modelId="{67F5C9B5-F413-4D26-AD1A-AF004402DCE8}" srcId="{AED0113B-81A0-4D60-88BB-7D8A2C625B1B}" destId="{30153CD8-EEEE-452C-87B5-A6118C7F297F}" srcOrd="0" destOrd="0" parTransId="{A647175E-78C4-4CF9-858F-304FEFFAB89F}" sibTransId="{9738F95B-B71D-46E4-B2F9-A11E46DFC620}"/>
    <dgm:cxn modelId="{694558E4-611B-4497-B41C-6E01F7249D89}" type="presOf" srcId="{018B4C1D-803F-43DF-A06B-1F7E0C6B6248}" destId="{5326EACB-DF44-4815-A23B-52F0BF81F1A1}" srcOrd="0" destOrd="0" presId="urn:microsoft.com/office/officeart/2005/8/layout/default"/>
    <dgm:cxn modelId="{2091DDE4-737D-452D-B54D-4E290FD1C200}" srcId="{AED0113B-81A0-4D60-88BB-7D8A2C625B1B}" destId="{BB069412-F6F7-456F-8E82-86FA80876313}" srcOrd="8" destOrd="0" parTransId="{56A9DDF0-A66E-4E7F-9FC2-7EADE2050E99}" sibTransId="{996A7A9B-6125-4171-BE12-1331DE0956E5}"/>
    <dgm:cxn modelId="{72FA2DF2-A422-4FF3-B40B-CB0726BA1FC6}" srcId="{AED0113B-81A0-4D60-88BB-7D8A2C625B1B}" destId="{79FA615C-AE19-4002-8EFC-08340036ABB4}" srcOrd="6" destOrd="0" parTransId="{BDCAF436-145A-40C5-8392-9DADBA88ABF1}" sibTransId="{324535EA-91FB-450E-8B54-6AF92AF7772E}"/>
    <dgm:cxn modelId="{81CAF311-A318-410D-AFFA-9E992F60E020}" type="presParOf" srcId="{1CFCF0B1-D7BB-47C9-B25E-E05A5593691C}" destId="{6966BA3F-D929-441E-BF0A-8083BAC2ECB7}" srcOrd="0" destOrd="0" presId="urn:microsoft.com/office/officeart/2005/8/layout/default"/>
    <dgm:cxn modelId="{70F53BDD-CBF3-4839-94B9-265409547598}" type="presParOf" srcId="{1CFCF0B1-D7BB-47C9-B25E-E05A5593691C}" destId="{BFDC2B31-F024-40BE-98A8-C507C5734601}" srcOrd="1" destOrd="0" presId="urn:microsoft.com/office/officeart/2005/8/layout/default"/>
    <dgm:cxn modelId="{A989C43D-F5A2-418C-ADBB-25F8CEBD3B05}" type="presParOf" srcId="{1CFCF0B1-D7BB-47C9-B25E-E05A5593691C}" destId="{943EF438-1128-45AE-A218-80AFB6A20C91}" srcOrd="2" destOrd="0" presId="urn:microsoft.com/office/officeart/2005/8/layout/default"/>
    <dgm:cxn modelId="{020B786D-9274-47EA-AB4C-3757C831E06D}" type="presParOf" srcId="{1CFCF0B1-D7BB-47C9-B25E-E05A5593691C}" destId="{53697412-FEA1-481C-BF29-7BAD52D941A2}" srcOrd="3" destOrd="0" presId="urn:microsoft.com/office/officeart/2005/8/layout/default"/>
    <dgm:cxn modelId="{8A7A5F59-B5AC-4293-BF7E-B329043BE4EE}" type="presParOf" srcId="{1CFCF0B1-D7BB-47C9-B25E-E05A5593691C}" destId="{4ADF64B2-00DC-4201-AF07-8F3CF3EF281E}" srcOrd="4" destOrd="0" presId="urn:microsoft.com/office/officeart/2005/8/layout/default"/>
    <dgm:cxn modelId="{C5C5677F-0A58-4855-9095-884F5F635ECE}" type="presParOf" srcId="{1CFCF0B1-D7BB-47C9-B25E-E05A5593691C}" destId="{7E5D9496-2011-487E-BBC0-910C51A9312F}" srcOrd="5" destOrd="0" presId="urn:microsoft.com/office/officeart/2005/8/layout/default"/>
    <dgm:cxn modelId="{97F3F30B-5B8E-4639-8D4D-BF6A580D800C}" type="presParOf" srcId="{1CFCF0B1-D7BB-47C9-B25E-E05A5593691C}" destId="{5326EACB-DF44-4815-A23B-52F0BF81F1A1}" srcOrd="6" destOrd="0" presId="urn:microsoft.com/office/officeart/2005/8/layout/default"/>
    <dgm:cxn modelId="{2CAF66A1-8344-4ADC-8CDA-8D88F772EDDA}" type="presParOf" srcId="{1CFCF0B1-D7BB-47C9-B25E-E05A5593691C}" destId="{978380A4-C7EE-4B7F-BEFA-FB67AD7F95AC}" srcOrd="7" destOrd="0" presId="urn:microsoft.com/office/officeart/2005/8/layout/default"/>
    <dgm:cxn modelId="{446EACB3-13F0-4750-8B8B-FF1A45EB3410}" type="presParOf" srcId="{1CFCF0B1-D7BB-47C9-B25E-E05A5593691C}" destId="{2993523B-0F28-4021-B0D9-48E53BACF3E8}" srcOrd="8" destOrd="0" presId="urn:microsoft.com/office/officeart/2005/8/layout/default"/>
    <dgm:cxn modelId="{9AC3E69D-E191-4801-ACCD-10C8690A82DF}" type="presParOf" srcId="{1CFCF0B1-D7BB-47C9-B25E-E05A5593691C}" destId="{52DE5619-4A16-41D3-9378-C2C43BDF4CF1}" srcOrd="9" destOrd="0" presId="urn:microsoft.com/office/officeart/2005/8/layout/default"/>
    <dgm:cxn modelId="{BF948F07-137C-41D8-8413-4AFF135C56E7}" type="presParOf" srcId="{1CFCF0B1-D7BB-47C9-B25E-E05A5593691C}" destId="{B4994D4E-F8F4-48AE-B642-1485FC29554E}" srcOrd="10" destOrd="0" presId="urn:microsoft.com/office/officeart/2005/8/layout/default"/>
    <dgm:cxn modelId="{E4B33E69-082C-476A-8D35-BCE59B5832E5}" type="presParOf" srcId="{1CFCF0B1-D7BB-47C9-B25E-E05A5593691C}" destId="{154700F6-1FAB-49FA-A15C-B03F08936E48}" srcOrd="11" destOrd="0" presId="urn:microsoft.com/office/officeart/2005/8/layout/default"/>
    <dgm:cxn modelId="{5C4FE267-FF7A-408C-BE15-EAAB01F6BD77}" type="presParOf" srcId="{1CFCF0B1-D7BB-47C9-B25E-E05A5593691C}" destId="{C07F3377-6FC8-4D44-A364-91DA59595748}" srcOrd="12" destOrd="0" presId="urn:microsoft.com/office/officeart/2005/8/layout/default"/>
    <dgm:cxn modelId="{3FEF5099-8488-4DE3-A118-485233721EEF}" type="presParOf" srcId="{1CFCF0B1-D7BB-47C9-B25E-E05A5593691C}" destId="{45893B59-07FB-4FC3-B8AD-98597AF002C4}" srcOrd="13" destOrd="0" presId="urn:microsoft.com/office/officeart/2005/8/layout/default"/>
    <dgm:cxn modelId="{EA869F68-49B6-4B7E-B77D-3012FCC9F7BC}" type="presParOf" srcId="{1CFCF0B1-D7BB-47C9-B25E-E05A5593691C}" destId="{4A4909F9-8624-4551-B3C1-F17753345A58}" srcOrd="14" destOrd="0" presId="urn:microsoft.com/office/officeart/2005/8/layout/default"/>
    <dgm:cxn modelId="{D27A5AE9-3C45-4D79-8F93-88F99F094938}" type="presParOf" srcId="{1CFCF0B1-D7BB-47C9-B25E-E05A5593691C}" destId="{CEBA4B85-6222-4B5B-90BA-61BCF2DFFDF2}" srcOrd="15" destOrd="0" presId="urn:microsoft.com/office/officeart/2005/8/layout/default"/>
    <dgm:cxn modelId="{3AA464E7-E912-4805-8AF8-2809F2DD3510}" type="presParOf" srcId="{1CFCF0B1-D7BB-47C9-B25E-E05A5593691C}" destId="{2E7831FA-40F3-4694-80B7-C5C6FB24836C}"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10A7F02-6E1B-4911-9DFC-8ADA6636F47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56D78DA-BA8E-452A-B7CA-91FCF3EE21AB}">
      <dgm:prSet/>
      <dgm:spPr/>
      <dgm:t>
        <a:bodyPr/>
        <a:lstStyle/>
        <a:p>
          <a:r>
            <a:rPr lang="en-US" b="1"/>
            <a:t>Renal Function</a:t>
          </a:r>
          <a:endParaRPr lang="en-US"/>
        </a:p>
      </dgm:t>
    </dgm:pt>
    <dgm:pt modelId="{CD6F6F00-B7A1-45E4-AFE5-EC0E270218CD}" type="parTrans" cxnId="{1F223D90-4899-4627-9447-166C7938B34B}">
      <dgm:prSet/>
      <dgm:spPr/>
      <dgm:t>
        <a:bodyPr/>
        <a:lstStyle/>
        <a:p>
          <a:endParaRPr lang="en-US"/>
        </a:p>
      </dgm:t>
    </dgm:pt>
    <dgm:pt modelId="{B32C310B-A0C8-4FC1-8358-8942A83FBE5E}" type="sibTrans" cxnId="{1F223D90-4899-4627-9447-166C7938B34B}">
      <dgm:prSet/>
      <dgm:spPr/>
      <dgm:t>
        <a:bodyPr/>
        <a:lstStyle/>
        <a:p>
          <a:endParaRPr lang="en-US"/>
        </a:p>
      </dgm:t>
    </dgm:pt>
    <dgm:pt modelId="{3712C86F-AFB1-40F8-A7EB-74983BFB5926}">
      <dgm:prSet/>
      <dgm:spPr/>
      <dgm:t>
        <a:bodyPr/>
        <a:lstStyle/>
        <a:p>
          <a:r>
            <a:rPr lang="en-US" b="1"/>
            <a:t>BUN</a:t>
          </a:r>
          <a:endParaRPr lang="en-US"/>
        </a:p>
      </dgm:t>
    </dgm:pt>
    <dgm:pt modelId="{277C5628-CC3F-46CD-9934-776191F30B65}" type="parTrans" cxnId="{674B6833-2D3F-43FC-9FB3-34285F036174}">
      <dgm:prSet/>
      <dgm:spPr/>
      <dgm:t>
        <a:bodyPr/>
        <a:lstStyle/>
        <a:p>
          <a:endParaRPr lang="en-US"/>
        </a:p>
      </dgm:t>
    </dgm:pt>
    <dgm:pt modelId="{B55E436C-CC2A-4E13-A485-7719A0864435}" type="sibTrans" cxnId="{674B6833-2D3F-43FC-9FB3-34285F036174}">
      <dgm:prSet/>
      <dgm:spPr/>
      <dgm:t>
        <a:bodyPr/>
        <a:lstStyle/>
        <a:p>
          <a:endParaRPr lang="en-US"/>
        </a:p>
      </dgm:t>
    </dgm:pt>
    <dgm:pt modelId="{21B312EE-BA61-49EC-B62B-672213C64CA7}">
      <dgm:prSet/>
      <dgm:spPr/>
      <dgm:t>
        <a:bodyPr/>
        <a:lstStyle/>
        <a:p>
          <a:r>
            <a:rPr lang="en-US" b="1"/>
            <a:t>Creatinine</a:t>
          </a:r>
          <a:endParaRPr lang="en-US"/>
        </a:p>
      </dgm:t>
    </dgm:pt>
    <dgm:pt modelId="{4CDB6C39-AE8D-48E8-AA6E-4E7AD5316BC5}" type="parTrans" cxnId="{BA6ECE7A-E670-4840-A6A8-1D3229FBB1BB}">
      <dgm:prSet/>
      <dgm:spPr/>
      <dgm:t>
        <a:bodyPr/>
        <a:lstStyle/>
        <a:p>
          <a:endParaRPr lang="en-US"/>
        </a:p>
      </dgm:t>
    </dgm:pt>
    <dgm:pt modelId="{44E25AC3-0C7E-4C89-95DF-CC5D589DC772}" type="sibTrans" cxnId="{BA6ECE7A-E670-4840-A6A8-1D3229FBB1BB}">
      <dgm:prSet/>
      <dgm:spPr/>
      <dgm:t>
        <a:bodyPr/>
        <a:lstStyle/>
        <a:p>
          <a:endParaRPr lang="en-US"/>
        </a:p>
      </dgm:t>
    </dgm:pt>
    <dgm:pt modelId="{5CE4C634-DD44-46AA-9956-2EAB5050140A}" type="pres">
      <dgm:prSet presAssocID="{410A7F02-6E1B-4911-9DFC-8ADA6636F47C}" presName="root" presStyleCnt="0">
        <dgm:presLayoutVars>
          <dgm:dir/>
          <dgm:resizeHandles val="exact"/>
        </dgm:presLayoutVars>
      </dgm:prSet>
      <dgm:spPr/>
    </dgm:pt>
    <dgm:pt modelId="{50275E35-7D02-4F72-8DC6-6417B3761EC7}" type="pres">
      <dgm:prSet presAssocID="{B56D78DA-BA8E-452A-B7CA-91FCF3EE21AB}" presName="compNode" presStyleCnt="0"/>
      <dgm:spPr/>
    </dgm:pt>
    <dgm:pt modelId="{60BAD60E-1710-47A2-8CCC-40E9F70F0DFB}" type="pres">
      <dgm:prSet presAssocID="{B56D78DA-BA8E-452A-B7CA-91FCF3EE21AB}" presName="bgRect" presStyleLbl="bgShp" presStyleIdx="0" presStyleCnt="3"/>
      <dgm:spPr/>
    </dgm:pt>
    <dgm:pt modelId="{017C4E68-4A34-4ED9-9170-497C0DDAE9E7}" type="pres">
      <dgm:prSet presAssocID="{B56D78DA-BA8E-452A-B7CA-91FCF3EE21A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V"/>
        </a:ext>
      </dgm:extLst>
    </dgm:pt>
    <dgm:pt modelId="{BA035DD0-174C-4A9B-A711-9075391E505B}" type="pres">
      <dgm:prSet presAssocID="{B56D78DA-BA8E-452A-B7CA-91FCF3EE21AB}" presName="spaceRect" presStyleCnt="0"/>
      <dgm:spPr/>
    </dgm:pt>
    <dgm:pt modelId="{AE2D6E4F-5853-4977-A68A-80EF470C2C8A}" type="pres">
      <dgm:prSet presAssocID="{B56D78DA-BA8E-452A-B7CA-91FCF3EE21AB}" presName="parTx" presStyleLbl="revTx" presStyleIdx="0" presStyleCnt="3">
        <dgm:presLayoutVars>
          <dgm:chMax val="0"/>
          <dgm:chPref val="0"/>
        </dgm:presLayoutVars>
      </dgm:prSet>
      <dgm:spPr/>
    </dgm:pt>
    <dgm:pt modelId="{DA9DE970-F89A-494D-8645-F5A686D8791B}" type="pres">
      <dgm:prSet presAssocID="{B32C310B-A0C8-4FC1-8358-8942A83FBE5E}" presName="sibTrans" presStyleCnt="0"/>
      <dgm:spPr/>
    </dgm:pt>
    <dgm:pt modelId="{09525530-F50A-43EB-AEE6-4D24EAFEB17C}" type="pres">
      <dgm:prSet presAssocID="{3712C86F-AFB1-40F8-A7EB-74983BFB5926}" presName="compNode" presStyleCnt="0"/>
      <dgm:spPr/>
    </dgm:pt>
    <dgm:pt modelId="{67BB8149-462F-4281-B1DC-68110E3FBF34}" type="pres">
      <dgm:prSet presAssocID="{3712C86F-AFB1-40F8-A7EB-74983BFB5926}" presName="bgRect" presStyleLbl="bgShp" presStyleIdx="1" presStyleCnt="3"/>
      <dgm:spPr/>
    </dgm:pt>
    <dgm:pt modelId="{304329F6-74B3-41CC-A0D8-8E7DB4618D91}" type="pres">
      <dgm:prSet presAssocID="{3712C86F-AFB1-40F8-A7EB-74983BFB592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t Dog"/>
        </a:ext>
      </dgm:extLst>
    </dgm:pt>
    <dgm:pt modelId="{039DB1BC-745C-4411-B650-C3DADA7BA3B0}" type="pres">
      <dgm:prSet presAssocID="{3712C86F-AFB1-40F8-A7EB-74983BFB5926}" presName="spaceRect" presStyleCnt="0"/>
      <dgm:spPr/>
    </dgm:pt>
    <dgm:pt modelId="{F229B5BD-FE47-40EF-856B-62EE9491ED07}" type="pres">
      <dgm:prSet presAssocID="{3712C86F-AFB1-40F8-A7EB-74983BFB5926}" presName="parTx" presStyleLbl="revTx" presStyleIdx="1" presStyleCnt="3">
        <dgm:presLayoutVars>
          <dgm:chMax val="0"/>
          <dgm:chPref val="0"/>
        </dgm:presLayoutVars>
      </dgm:prSet>
      <dgm:spPr/>
    </dgm:pt>
    <dgm:pt modelId="{26EC8473-399D-47C0-B50F-CAAE44A31733}" type="pres">
      <dgm:prSet presAssocID="{B55E436C-CC2A-4E13-A485-7719A0864435}" presName="sibTrans" presStyleCnt="0"/>
      <dgm:spPr/>
    </dgm:pt>
    <dgm:pt modelId="{CDB1EAA2-0863-43E3-9D75-E543D66C4192}" type="pres">
      <dgm:prSet presAssocID="{21B312EE-BA61-49EC-B62B-672213C64CA7}" presName="compNode" presStyleCnt="0"/>
      <dgm:spPr/>
    </dgm:pt>
    <dgm:pt modelId="{55E9A8D0-BD9F-479A-B684-085FB7C39181}" type="pres">
      <dgm:prSet presAssocID="{21B312EE-BA61-49EC-B62B-672213C64CA7}" presName="bgRect" presStyleLbl="bgShp" presStyleIdx="2" presStyleCnt="3"/>
      <dgm:spPr/>
    </dgm:pt>
    <dgm:pt modelId="{68B19E8B-B403-4BF7-B04B-C0BE9902CDFE}" type="pres">
      <dgm:prSet presAssocID="{21B312EE-BA61-49EC-B62B-672213C64CA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1BB4EB8F-A5BB-4253-852C-F8C214C916DF}" type="pres">
      <dgm:prSet presAssocID="{21B312EE-BA61-49EC-B62B-672213C64CA7}" presName="spaceRect" presStyleCnt="0"/>
      <dgm:spPr/>
    </dgm:pt>
    <dgm:pt modelId="{F147A9A4-53E2-4063-9405-ECAB449FCD33}" type="pres">
      <dgm:prSet presAssocID="{21B312EE-BA61-49EC-B62B-672213C64CA7}" presName="parTx" presStyleLbl="revTx" presStyleIdx="2" presStyleCnt="3">
        <dgm:presLayoutVars>
          <dgm:chMax val="0"/>
          <dgm:chPref val="0"/>
        </dgm:presLayoutVars>
      </dgm:prSet>
      <dgm:spPr/>
    </dgm:pt>
  </dgm:ptLst>
  <dgm:cxnLst>
    <dgm:cxn modelId="{AFC41E1D-DF0E-4A33-A99C-F0A761CAB118}" type="presOf" srcId="{3712C86F-AFB1-40F8-A7EB-74983BFB5926}" destId="{F229B5BD-FE47-40EF-856B-62EE9491ED07}" srcOrd="0" destOrd="0" presId="urn:microsoft.com/office/officeart/2018/2/layout/IconVerticalSolidList"/>
    <dgm:cxn modelId="{5CBA7128-8FEC-4AF5-83C2-1CD50DD716AD}" type="presOf" srcId="{B56D78DA-BA8E-452A-B7CA-91FCF3EE21AB}" destId="{AE2D6E4F-5853-4977-A68A-80EF470C2C8A}" srcOrd="0" destOrd="0" presId="urn:microsoft.com/office/officeart/2018/2/layout/IconVerticalSolidList"/>
    <dgm:cxn modelId="{674B6833-2D3F-43FC-9FB3-34285F036174}" srcId="{410A7F02-6E1B-4911-9DFC-8ADA6636F47C}" destId="{3712C86F-AFB1-40F8-A7EB-74983BFB5926}" srcOrd="1" destOrd="0" parTransId="{277C5628-CC3F-46CD-9934-776191F30B65}" sibTransId="{B55E436C-CC2A-4E13-A485-7719A0864435}"/>
    <dgm:cxn modelId="{BA6ECE7A-E670-4840-A6A8-1D3229FBB1BB}" srcId="{410A7F02-6E1B-4911-9DFC-8ADA6636F47C}" destId="{21B312EE-BA61-49EC-B62B-672213C64CA7}" srcOrd="2" destOrd="0" parTransId="{4CDB6C39-AE8D-48E8-AA6E-4E7AD5316BC5}" sibTransId="{44E25AC3-0C7E-4C89-95DF-CC5D589DC772}"/>
    <dgm:cxn modelId="{1F223D90-4899-4627-9447-166C7938B34B}" srcId="{410A7F02-6E1B-4911-9DFC-8ADA6636F47C}" destId="{B56D78DA-BA8E-452A-B7CA-91FCF3EE21AB}" srcOrd="0" destOrd="0" parTransId="{CD6F6F00-B7A1-45E4-AFE5-EC0E270218CD}" sibTransId="{B32C310B-A0C8-4FC1-8358-8942A83FBE5E}"/>
    <dgm:cxn modelId="{F2F6D79A-77E0-46E5-8C00-57CFC69436E8}" type="presOf" srcId="{410A7F02-6E1B-4911-9DFC-8ADA6636F47C}" destId="{5CE4C634-DD44-46AA-9956-2EAB5050140A}" srcOrd="0" destOrd="0" presId="urn:microsoft.com/office/officeart/2018/2/layout/IconVerticalSolidList"/>
    <dgm:cxn modelId="{78F8E8DD-DB2E-428E-953C-0558C6A13B2F}" type="presOf" srcId="{21B312EE-BA61-49EC-B62B-672213C64CA7}" destId="{F147A9A4-53E2-4063-9405-ECAB449FCD33}" srcOrd="0" destOrd="0" presId="urn:microsoft.com/office/officeart/2018/2/layout/IconVerticalSolidList"/>
    <dgm:cxn modelId="{E7BD755C-E082-4D14-AD5E-3B2BC3E3C44B}" type="presParOf" srcId="{5CE4C634-DD44-46AA-9956-2EAB5050140A}" destId="{50275E35-7D02-4F72-8DC6-6417B3761EC7}" srcOrd="0" destOrd="0" presId="urn:microsoft.com/office/officeart/2018/2/layout/IconVerticalSolidList"/>
    <dgm:cxn modelId="{927D6B10-09D9-44D7-A147-6955D89A0A6D}" type="presParOf" srcId="{50275E35-7D02-4F72-8DC6-6417B3761EC7}" destId="{60BAD60E-1710-47A2-8CCC-40E9F70F0DFB}" srcOrd="0" destOrd="0" presId="urn:microsoft.com/office/officeart/2018/2/layout/IconVerticalSolidList"/>
    <dgm:cxn modelId="{7F789683-5A12-4F15-8432-81CB03C6B247}" type="presParOf" srcId="{50275E35-7D02-4F72-8DC6-6417B3761EC7}" destId="{017C4E68-4A34-4ED9-9170-497C0DDAE9E7}" srcOrd="1" destOrd="0" presId="urn:microsoft.com/office/officeart/2018/2/layout/IconVerticalSolidList"/>
    <dgm:cxn modelId="{EFE6CCBD-B751-4908-BC59-765F43855C5C}" type="presParOf" srcId="{50275E35-7D02-4F72-8DC6-6417B3761EC7}" destId="{BA035DD0-174C-4A9B-A711-9075391E505B}" srcOrd="2" destOrd="0" presId="urn:microsoft.com/office/officeart/2018/2/layout/IconVerticalSolidList"/>
    <dgm:cxn modelId="{1D0A9B9B-23E7-4C2F-800D-EC9184B6BA5C}" type="presParOf" srcId="{50275E35-7D02-4F72-8DC6-6417B3761EC7}" destId="{AE2D6E4F-5853-4977-A68A-80EF470C2C8A}" srcOrd="3" destOrd="0" presId="urn:microsoft.com/office/officeart/2018/2/layout/IconVerticalSolidList"/>
    <dgm:cxn modelId="{6BA817F7-3CA6-45B6-ADA9-4E870ECE49A7}" type="presParOf" srcId="{5CE4C634-DD44-46AA-9956-2EAB5050140A}" destId="{DA9DE970-F89A-494D-8645-F5A686D8791B}" srcOrd="1" destOrd="0" presId="urn:microsoft.com/office/officeart/2018/2/layout/IconVerticalSolidList"/>
    <dgm:cxn modelId="{92567CD5-4FB5-4E47-80F3-198AAD22F34B}" type="presParOf" srcId="{5CE4C634-DD44-46AA-9956-2EAB5050140A}" destId="{09525530-F50A-43EB-AEE6-4D24EAFEB17C}" srcOrd="2" destOrd="0" presId="urn:microsoft.com/office/officeart/2018/2/layout/IconVerticalSolidList"/>
    <dgm:cxn modelId="{1B1219D9-A1C7-45B6-9D80-A88031D39ED8}" type="presParOf" srcId="{09525530-F50A-43EB-AEE6-4D24EAFEB17C}" destId="{67BB8149-462F-4281-B1DC-68110E3FBF34}" srcOrd="0" destOrd="0" presId="urn:microsoft.com/office/officeart/2018/2/layout/IconVerticalSolidList"/>
    <dgm:cxn modelId="{7A15B7D1-DAA6-4AA7-8269-4081C5830B4F}" type="presParOf" srcId="{09525530-F50A-43EB-AEE6-4D24EAFEB17C}" destId="{304329F6-74B3-41CC-A0D8-8E7DB4618D91}" srcOrd="1" destOrd="0" presId="urn:microsoft.com/office/officeart/2018/2/layout/IconVerticalSolidList"/>
    <dgm:cxn modelId="{1C3C60D6-83D1-494C-AAFC-C5A7E5F35E46}" type="presParOf" srcId="{09525530-F50A-43EB-AEE6-4D24EAFEB17C}" destId="{039DB1BC-745C-4411-B650-C3DADA7BA3B0}" srcOrd="2" destOrd="0" presId="urn:microsoft.com/office/officeart/2018/2/layout/IconVerticalSolidList"/>
    <dgm:cxn modelId="{E59E1C1C-0041-4918-BD96-9FDE3669E9E9}" type="presParOf" srcId="{09525530-F50A-43EB-AEE6-4D24EAFEB17C}" destId="{F229B5BD-FE47-40EF-856B-62EE9491ED07}" srcOrd="3" destOrd="0" presId="urn:microsoft.com/office/officeart/2018/2/layout/IconVerticalSolidList"/>
    <dgm:cxn modelId="{6297A318-C370-4CDC-9E12-0CFDDB6802EE}" type="presParOf" srcId="{5CE4C634-DD44-46AA-9956-2EAB5050140A}" destId="{26EC8473-399D-47C0-B50F-CAAE44A31733}" srcOrd="3" destOrd="0" presId="urn:microsoft.com/office/officeart/2018/2/layout/IconVerticalSolidList"/>
    <dgm:cxn modelId="{7826CF52-8824-4EDF-B8DD-706A132C12E0}" type="presParOf" srcId="{5CE4C634-DD44-46AA-9956-2EAB5050140A}" destId="{CDB1EAA2-0863-43E3-9D75-E543D66C4192}" srcOrd="4" destOrd="0" presId="urn:microsoft.com/office/officeart/2018/2/layout/IconVerticalSolidList"/>
    <dgm:cxn modelId="{9C9BB743-186C-4504-B2B6-EF2A8D7EECB7}" type="presParOf" srcId="{CDB1EAA2-0863-43E3-9D75-E543D66C4192}" destId="{55E9A8D0-BD9F-479A-B684-085FB7C39181}" srcOrd="0" destOrd="0" presId="urn:microsoft.com/office/officeart/2018/2/layout/IconVerticalSolidList"/>
    <dgm:cxn modelId="{CEA2FCC5-81A7-4183-8DCC-5D3BE3953CB2}" type="presParOf" srcId="{CDB1EAA2-0863-43E3-9D75-E543D66C4192}" destId="{68B19E8B-B403-4BF7-B04B-C0BE9902CDFE}" srcOrd="1" destOrd="0" presId="urn:microsoft.com/office/officeart/2018/2/layout/IconVerticalSolidList"/>
    <dgm:cxn modelId="{3E1D10DC-9E5A-469A-AF84-057D8A3C152B}" type="presParOf" srcId="{CDB1EAA2-0863-43E3-9D75-E543D66C4192}" destId="{1BB4EB8F-A5BB-4253-852C-F8C214C916DF}" srcOrd="2" destOrd="0" presId="urn:microsoft.com/office/officeart/2018/2/layout/IconVerticalSolidList"/>
    <dgm:cxn modelId="{55BED233-2B33-4786-8D28-1E5D39F86110}" type="presParOf" srcId="{CDB1EAA2-0863-43E3-9D75-E543D66C4192}" destId="{F147A9A4-53E2-4063-9405-ECAB449FCD3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76B3E7-6448-4405-83E8-1104E841A04A}"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AFE10142-4310-4281-9B8F-85252421258E}">
      <dgm:prSet/>
      <dgm:spPr/>
      <dgm:t>
        <a:bodyPr/>
        <a:lstStyle/>
        <a:p>
          <a:r>
            <a:rPr lang="en-US"/>
            <a:t>corticosteroids</a:t>
          </a:r>
        </a:p>
      </dgm:t>
    </dgm:pt>
    <dgm:pt modelId="{71498396-998D-4A01-9530-DE079E43C8DC}" type="parTrans" cxnId="{8BF3F328-BE38-4504-A786-E8227093B8BF}">
      <dgm:prSet/>
      <dgm:spPr/>
      <dgm:t>
        <a:bodyPr/>
        <a:lstStyle/>
        <a:p>
          <a:endParaRPr lang="en-US"/>
        </a:p>
      </dgm:t>
    </dgm:pt>
    <dgm:pt modelId="{557DDEB6-2DCA-4A96-A62F-77F292D15E39}" type="sibTrans" cxnId="{8BF3F328-BE38-4504-A786-E8227093B8BF}">
      <dgm:prSet/>
      <dgm:spPr/>
      <dgm:t>
        <a:bodyPr/>
        <a:lstStyle/>
        <a:p>
          <a:endParaRPr lang="en-US"/>
        </a:p>
      </dgm:t>
    </dgm:pt>
    <dgm:pt modelId="{C8EB62B4-92E6-4031-B545-AF4DDDB4C890}">
      <dgm:prSet/>
      <dgm:spPr/>
      <dgm:t>
        <a:bodyPr/>
        <a:lstStyle/>
        <a:p>
          <a:r>
            <a:rPr lang="en-US"/>
            <a:t>tricyclic antidepressants</a:t>
          </a:r>
        </a:p>
      </dgm:t>
    </dgm:pt>
    <dgm:pt modelId="{3D827DA4-EC1A-4C3D-B4D4-166A3C8D0B4A}" type="parTrans" cxnId="{40F013AA-94AF-46FD-B4EC-2D6F37F3E52B}">
      <dgm:prSet/>
      <dgm:spPr/>
      <dgm:t>
        <a:bodyPr/>
        <a:lstStyle/>
        <a:p>
          <a:endParaRPr lang="en-US"/>
        </a:p>
      </dgm:t>
    </dgm:pt>
    <dgm:pt modelId="{62E20C72-2982-4EF2-B439-6E8943B56877}" type="sibTrans" cxnId="{40F013AA-94AF-46FD-B4EC-2D6F37F3E52B}">
      <dgm:prSet/>
      <dgm:spPr/>
      <dgm:t>
        <a:bodyPr/>
        <a:lstStyle/>
        <a:p>
          <a:endParaRPr lang="en-US"/>
        </a:p>
      </dgm:t>
    </dgm:pt>
    <dgm:pt modelId="{2DC13D7E-EBBC-4E5F-86C0-23C07AF5A5CF}">
      <dgm:prSet/>
      <dgm:spPr/>
      <dgm:t>
        <a:bodyPr/>
        <a:lstStyle/>
        <a:p>
          <a:r>
            <a:rPr lang="en-US"/>
            <a:t>Diuretics</a:t>
          </a:r>
        </a:p>
      </dgm:t>
    </dgm:pt>
    <dgm:pt modelId="{6ACB68A3-6542-42C6-AF26-77462A76B5FC}" type="parTrans" cxnId="{5F3407B7-5FEE-4F77-8CC5-9039D75FDA79}">
      <dgm:prSet/>
      <dgm:spPr/>
      <dgm:t>
        <a:bodyPr/>
        <a:lstStyle/>
        <a:p>
          <a:endParaRPr lang="en-US"/>
        </a:p>
      </dgm:t>
    </dgm:pt>
    <dgm:pt modelId="{9D47C019-3E73-4A71-A9D4-2047FF36CB28}" type="sibTrans" cxnId="{5F3407B7-5FEE-4F77-8CC5-9039D75FDA79}">
      <dgm:prSet/>
      <dgm:spPr/>
      <dgm:t>
        <a:bodyPr/>
        <a:lstStyle/>
        <a:p>
          <a:endParaRPr lang="en-US"/>
        </a:p>
      </dgm:t>
    </dgm:pt>
    <dgm:pt modelId="{B5DADD2E-F240-460A-8409-B48EE3B06473}">
      <dgm:prSet/>
      <dgm:spPr/>
      <dgm:t>
        <a:bodyPr/>
        <a:lstStyle/>
        <a:p>
          <a:r>
            <a:rPr lang="en-US"/>
            <a:t>estrogen (including birth control pills)</a:t>
          </a:r>
        </a:p>
      </dgm:t>
    </dgm:pt>
    <dgm:pt modelId="{C278AE76-122C-4BA4-BCDC-1C90466D7665}" type="parTrans" cxnId="{3F0EA2D2-081C-402A-99F7-C5CB87D221C9}">
      <dgm:prSet/>
      <dgm:spPr/>
      <dgm:t>
        <a:bodyPr/>
        <a:lstStyle/>
        <a:p>
          <a:endParaRPr lang="en-US"/>
        </a:p>
      </dgm:t>
    </dgm:pt>
    <dgm:pt modelId="{CAB165C9-6B5E-4A34-BD42-9145F7E96663}" type="sibTrans" cxnId="{3F0EA2D2-081C-402A-99F7-C5CB87D221C9}">
      <dgm:prSet/>
      <dgm:spPr/>
      <dgm:t>
        <a:bodyPr/>
        <a:lstStyle/>
        <a:p>
          <a:endParaRPr lang="en-US"/>
        </a:p>
      </dgm:t>
    </dgm:pt>
    <dgm:pt modelId="{599BD271-3A40-4F5B-BAC8-A53113C87A53}">
      <dgm:prSet/>
      <dgm:spPr/>
      <dgm:t>
        <a:bodyPr/>
        <a:lstStyle/>
        <a:p>
          <a:r>
            <a:rPr lang="en-US"/>
            <a:t>Lithium</a:t>
          </a:r>
        </a:p>
      </dgm:t>
    </dgm:pt>
    <dgm:pt modelId="{5233BAD3-0A32-41ED-97D1-B7605CAE4430}" type="parTrans" cxnId="{B3D932FB-5CE4-45DE-BE12-B2A0A711A4D7}">
      <dgm:prSet/>
      <dgm:spPr/>
      <dgm:t>
        <a:bodyPr/>
        <a:lstStyle/>
        <a:p>
          <a:endParaRPr lang="en-US"/>
        </a:p>
      </dgm:t>
    </dgm:pt>
    <dgm:pt modelId="{F12BC86A-5707-44D7-AA2E-581355266FB2}" type="sibTrans" cxnId="{B3D932FB-5CE4-45DE-BE12-B2A0A711A4D7}">
      <dgm:prSet/>
      <dgm:spPr/>
      <dgm:t>
        <a:bodyPr/>
        <a:lstStyle/>
        <a:p>
          <a:endParaRPr lang="en-US"/>
        </a:p>
      </dgm:t>
    </dgm:pt>
    <dgm:pt modelId="{DC3BA5B3-6A70-4A23-8B73-2705E9853EB5}">
      <dgm:prSet/>
      <dgm:spPr/>
      <dgm:t>
        <a:bodyPr/>
        <a:lstStyle/>
        <a:p>
          <a:r>
            <a:rPr lang="en-US"/>
            <a:t>Epinephrine</a:t>
          </a:r>
        </a:p>
      </dgm:t>
    </dgm:pt>
    <dgm:pt modelId="{4ADD65F4-4EA0-460C-9148-EE10CAE61F96}" type="parTrans" cxnId="{67BEAECA-9A52-4C92-96FE-2F56E783ADE9}">
      <dgm:prSet/>
      <dgm:spPr/>
      <dgm:t>
        <a:bodyPr/>
        <a:lstStyle/>
        <a:p>
          <a:endParaRPr lang="en-US"/>
        </a:p>
      </dgm:t>
    </dgm:pt>
    <dgm:pt modelId="{81DDF33C-14E2-44D1-959D-435D7C415A87}" type="sibTrans" cxnId="{67BEAECA-9A52-4C92-96FE-2F56E783ADE9}">
      <dgm:prSet/>
      <dgm:spPr/>
      <dgm:t>
        <a:bodyPr/>
        <a:lstStyle/>
        <a:p>
          <a:endParaRPr lang="en-US"/>
        </a:p>
      </dgm:t>
    </dgm:pt>
    <dgm:pt modelId="{492C8E65-1A9D-48E2-9E88-0C4589C136D0}">
      <dgm:prSet/>
      <dgm:spPr/>
      <dgm:t>
        <a:bodyPr/>
        <a:lstStyle/>
        <a:p>
          <a:r>
            <a:rPr lang="en-US"/>
            <a:t>Phenytoin</a:t>
          </a:r>
        </a:p>
      </dgm:t>
    </dgm:pt>
    <dgm:pt modelId="{F01D0C85-866D-40D7-9BF6-2EB0826E4ACC}" type="parTrans" cxnId="{E48FF2E1-0B75-4D3B-9A05-2B62792E6177}">
      <dgm:prSet/>
      <dgm:spPr/>
      <dgm:t>
        <a:bodyPr/>
        <a:lstStyle/>
        <a:p>
          <a:endParaRPr lang="en-US"/>
        </a:p>
      </dgm:t>
    </dgm:pt>
    <dgm:pt modelId="{4AFDE02E-D0A9-4EB2-A89D-8F594126A6FD}" type="sibTrans" cxnId="{E48FF2E1-0B75-4D3B-9A05-2B62792E6177}">
      <dgm:prSet/>
      <dgm:spPr/>
      <dgm:t>
        <a:bodyPr/>
        <a:lstStyle/>
        <a:p>
          <a:endParaRPr lang="en-US"/>
        </a:p>
      </dgm:t>
    </dgm:pt>
    <dgm:pt modelId="{A808DDA9-60A2-4D3A-9A88-9D7E44A59575}">
      <dgm:prSet/>
      <dgm:spPr/>
      <dgm:t>
        <a:bodyPr/>
        <a:lstStyle/>
        <a:p>
          <a:r>
            <a:rPr lang="en-US"/>
            <a:t>salicylates</a:t>
          </a:r>
        </a:p>
      </dgm:t>
    </dgm:pt>
    <dgm:pt modelId="{8B316171-9CE9-4803-AF73-83CDE0A3B8CD}" type="parTrans" cxnId="{C958B06A-14D1-40C6-9E52-E9BA94F4B880}">
      <dgm:prSet/>
      <dgm:spPr/>
      <dgm:t>
        <a:bodyPr/>
        <a:lstStyle/>
        <a:p>
          <a:endParaRPr lang="en-US"/>
        </a:p>
      </dgm:t>
    </dgm:pt>
    <dgm:pt modelId="{CD8F610A-8035-4E5C-922C-C075E6E3974C}" type="sibTrans" cxnId="{C958B06A-14D1-40C6-9E52-E9BA94F4B880}">
      <dgm:prSet/>
      <dgm:spPr/>
      <dgm:t>
        <a:bodyPr/>
        <a:lstStyle/>
        <a:p>
          <a:endParaRPr lang="en-US"/>
        </a:p>
      </dgm:t>
    </dgm:pt>
    <dgm:pt modelId="{E98DC954-6BD2-4C75-A220-84881A9B0828}" type="pres">
      <dgm:prSet presAssocID="{C676B3E7-6448-4405-83E8-1104E841A04A}" presName="diagram" presStyleCnt="0">
        <dgm:presLayoutVars>
          <dgm:dir/>
          <dgm:resizeHandles val="exact"/>
        </dgm:presLayoutVars>
      </dgm:prSet>
      <dgm:spPr/>
    </dgm:pt>
    <dgm:pt modelId="{C63D733B-8CD4-402C-B0E9-6A835EE76AFE}" type="pres">
      <dgm:prSet presAssocID="{AFE10142-4310-4281-9B8F-85252421258E}" presName="node" presStyleLbl="node1" presStyleIdx="0" presStyleCnt="8">
        <dgm:presLayoutVars>
          <dgm:bulletEnabled val="1"/>
        </dgm:presLayoutVars>
      </dgm:prSet>
      <dgm:spPr/>
    </dgm:pt>
    <dgm:pt modelId="{E3DC1D5A-422A-4190-AE51-F959CAA59D99}" type="pres">
      <dgm:prSet presAssocID="{557DDEB6-2DCA-4A96-A62F-77F292D15E39}" presName="sibTrans" presStyleCnt="0"/>
      <dgm:spPr/>
    </dgm:pt>
    <dgm:pt modelId="{F3B2B490-0F88-4CD5-82B6-7DFA5AB98DB7}" type="pres">
      <dgm:prSet presAssocID="{C8EB62B4-92E6-4031-B545-AF4DDDB4C890}" presName="node" presStyleLbl="node1" presStyleIdx="1" presStyleCnt="8">
        <dgm:presLayoutVars>
          <dgm:bulletEnabled val="1"/>
        </dgm:presLayoutVars>
      </dgm:prSet>
      <dgm:spPr/>
    </dgm:pt>
    <dgm:pt modelId="{10E81857-BE87-408C-8077-19F12CC6071D}" type="pres">
      <dgm:prSet presAssocID="{62E20C72-2982-4EF2-B439-6E8943B56877}" presName="sibTrans" presStyleCnt="0"/>
      <dgm:spPr/>
    </dgm:pt>
    <dgm:pt modelId="{C09D62D9-149D-4561-A30B-74181270ECAD}" type="pres">
      <dgm:prSet presAssocID="{2DC13D7E-EBBC-4E5F-86C0-23C07AF5A5CF}" presName="node" presStyleLbl="node1" presStyleIdx="2" presStyleCnt="8">
        <dgm:presLayoutVars>
          <dgm:bulletEnabled val="1"/>
        </dgm:presLayoutVars>
      </dgm:prSet>
      <dgm:spPr/>
    </dgm:pt>
    <dgm:pt modelId="{DB122F78-6D16-4F0A-A6BE-0F1924742887}" type="pres">
      <dgm:prSet presAssocID="{9D47C019-3E73-4A71-A9D4-2047FF36CB28}" presName="sibTrans" presStyleCnt="0"/>
      <dgm:spPr/>
    </dgm:pt>
    <dgm:pt modelId="{04140539-37B3-44AC-8834-6D75C3DACFBA}" type="pres">
      <dgm:prSet presAssocID="{B5DADD2E-F240-460A-8409-B48EE3B06473}" presName="node" presStyleLbl="node1" presStyleIdx="3" presStyleCnt="8">
        <dgm:presLayoutVars>
          <dgm:bulletEnabled val="1"/>
        </dgm:presLayoutVars>
      </dgm:prSet>
      <dgm:spPr/>
    </dgm:pt>
    <dgm:pt modelId="{38D40BBB-7A3F-43E6-9E42-56CB78529A86}" type="pres">
      <dgm:prSet presAssocID="{CAB165C9-6B5E-4A34-BD42-9145F7E96663}" presName="sibTrans" presStyleCnt="0"/>
      <dgm:spPr/>
    </dgm:pt>
    <dgm:pt modelId="{DBE2D1D9-83E6-48C6-9081-DDD83E5D5612}" type="pres">
      <dgm:prSet presAssocID="{599BD271-3A40-4F5B-BAC8-A53113C87A53}" presName="node" presStyleLbl="node1" presStyleIdx="4" presStyleCnt="8">
        <dgm:presLayoutVars>
          <dgm:bulletEnabled val="1"/>
        </dgm:presLayoutVars>
      </dgm:prSet>
      <dgm:spPr/>
    </dgm:pt>
    <dgm:pt modelId="{6FEBB7D6-5BB9-4497-A3E3-F6ED15AEA159}" type="pres">
      <dgm:prSet presAssocID="{F12BC86A-5707-44D7-AA2E-581355266FB2}" presName="sibTrans" presStyleCnt="0"/>
      <dgm:spPr/>
    </dgm:pt>
    <dgm:pt modelId="{45787CA3-F407-4D43-A0F9-58F8F1A322E7}" type="pres">
      <dgm:prSet presAssocID="{DC3BA5B3-6A70-4A23-8B73-2705E9853EB5}" presName="node" presStyleLbl="node1" presStyleIdx="5" presStyleCnt="8">
        <dgm:presLayoutVars>
          <dgm:bulletEnabled val="1"/>
        </dgm:presLayoutVars>
      </dgm:prSet>
      <dgm:spPr/>
    </dgm:pt>
    <dgm:pt modelId="{A9664341-68B3-4F51-96D7-3D0D0B0D49E5}" type="pres">
      <dgm:prSet presAssocID="{81DDF33C-14E2-44D1-959D-435D7C415A87}" presName="sibTrans" presStyleCnt="0"/>
      <dgm:spPr/>
    </dgm:pt>
    <dgm:pt modelId="{200C330E-7E37-46B9-B5B9-817442858A49}" type="pres">
      <dgm:prSet presAssocID="{492C8E65-1A9D-48E2-9E88-0C4589C136D0}" presName="node" presStyleLbl="node1" presStyleIdx="6" presStyleCnt="8">
        <dgm:presLayoutVars>
          <dgm:bulletEnabled val="1"/>
        </dgm:presLayoutVars>
      </dgm:prSet>
      <dgm:spPr/>
    </dgm:pt>
    <dgm:pt modelId="{9F8BA679-1F16-4EBC-BC85-83F124C607B7}" type="pres">
      <dgm:prSet presAssocID="{4AFDE02E-D0A9-4EB2-A89D-8F594126A6FD}" presName="sibTrans" presStyleCnt="0"/>
      <dgm:spPr/>
    </dgm:pt>
    <dgm:pt modelId="{DEADFEAE-8574-40CC-9470-020F8FC270DE}" type="pres">
      <dgm:prSet presAssocID="{A808DDA9-60A2-4D3A-9A88-9D7E44A59575}" presName="node" presStyleLbl="node1" presStyleIdx="7" presStyleCnt="8">
        <dgm:presLayoutVars>
          <dgm:bulletEnabled val="1"/>
        </dgm:presLayoutVars>
      </dgm:prSet>
      <dgm:spPr/>
    </dgm:pt>
  </dgm:ptLst>
  <dgm:cxnLst>
    <dgm:cxn modelId="{59342209-B121-4201-B658-CE35B685A759}" type="presOf" srcId="{599BD271-3A40-4F5B-BAC8-A53113C87A53}" destId="{DBE2D1D9-83E6-48C6-9081-DDD83E5D5612}" srcOrd="0" destOrd="0" presId="urn:microsoft.com/office/officeart/2005/8/layout/default"/>
    <dgm:cxn modelId="{8BF3F328-BE38-4504-A786-E8227093B8BF}" srcId="{C676B3E7-6448-4405-83E8-1104E841A04A}" destId="{AFE10142-4310-4281-9B8F-85252421258E}" srcOrd="0" destOrd="0" parTransId="{71498396-998D-4A01-9530-DE079E43C8DC}" sibTransId="{557DDEB6-2DCA-4A96-A62F-77F292D15E39}"/>
    <dgm:cxn modelId="{47513160-A9F3-4CED-BA59-F6401084DBDF}" type="presOf" srcId="{492C8E65-1A9D-48E2-9E88-0C4589C136D0}" destId="{200C330E-7E37-46B9-B5B9-817442858A49}" srcOrd="0" destOrd="0" presId="urn:microsoft.com/office/officeart/2005/8/layout/default"/>
    <dgm:cxn modelId="{5B2DB848-661E-4915-A7E5-242787954E70}" type="presOf" srcId="{B5DADD2E-F240-460A-8409-B48EE3B06473}" destId="{04140539-37B3-44AC-8834-6D75C3DACFBA}" srcOrd="0" destOrd="0" presId="urn:microsoft.com/office/officeart/2005/8/layout/default"/>
    <dgm:cxn modelId="{C958B06A-14D1-40C6-9E52-E9BA94F4B880}" srcId="{C676B3E7-6448-4405-83E8-1104E841A04A}" destId="{A808DDA9-60A2-4D3A-9A88-9D7E44A59575}" srcOrd="7" destOrd="0" parTransId="{8B316171-9CE9-4803-AF73-83CDE0A3B8CD}" sibTransId="{CD8F610A-8035-4E5C-922C-C075E6E3974C}"/>
    <dgm:cxn modelId="{E2AEA77C-731C-412C-96CA-628B344ACC58}" type="presOf" srcId="{C8EB62B4-92E6-4031-B545-AF4DDDB4C890}" destId="{F3B2B490-0F88-4CD5-82B6-7DFA5AB98DB7}" srcOrd="0" destOrd="0" presId="urn:microsoft.com/office/officeart/2005/8/layout/default"/>
    <dgm:cxn modelId="{40F013AA-94AF-46FD-B4EC-2D6F37F3E52B}" srcId="{C676B3E7-6448-4405-83E8-1104E841A04A}" destId="{C8EB62B4-92E6-4031-B545-AF4DDDB4C890}" srcOrd="1" destOrd="0" parTransId="{3D827DA4-EC1A-4C3D-B4D4-166A3C8D0B4A}" sibTransId="{62E20C72-2982-4EF2-B439-6E8943B56877}"/>
    <dgm:cxn modelId="{5F3407B7-5FEE-4F77-8CC5-9039D75FDA79}" srcId="{C676B3E7-6448-4405-83E8-1104E841A04A}" destId="{2DC13D7E-EBBC-4E5F-86C0-23C07AF5A5CF}" srcOrd="2" destOrd="0" parTransId="{6ACB68A3-6542-42C6-AF26-77462A76B5FC}" sibTransId="{9D47C019-3E73-4A71-A9D4-2047FF36CB28}"/>
    <dgm:cxn modelId="{D083A0C6-7A76-42B9-9ECE-AE130A1FFA74}" type="presOf" srcId="{AFE10142-4310-4281-9B8F-85252421258E}" destId="{C63D733B-8CD4-402C-B0E9-6A835EE76AFE}" srcOrd="0" destOrd="0" presId="urn:microsoft.com/office/officeart/2005/8/layout/default"/>
    <dgm:cxn modelId="{190AFFC7-483F-484D-8FCE-7E7D56C70F15}" type="presOf" srcId="{DC3BA5B3-6A70-4A23-8B73-2705E9853EB5}" destId="{45787CA3-F407-4D43-A0F9-58F8F1A322E7}" srcOrd="0" destOrd="0" presId="urn:microsoft.com/office/officeart/2005/8/layout/default"/>
    <dgm:cxn modelId="{67BEAECA-9A52-4C92-96FE-2F56E783ADE9}" srcId="{C676B3E7-6448-4405-83E8-1104E841A04A}" destId="{DC3BA5B3-6A70-4A23-8B73-2705E9853EB5}" srcOrd="5" destOrd="0" parTransId="{4ADD65F4-4EA0-460C-9148-EE10CAE61F96}" sibTransId="{81DDF33C-14E2-44D1-959D-435D7C415A87}"/>
    <dgm:cxn modelId="{3F0EA2D2-081C-402A-99F7-C5CB87D221C9}" srcId="{C676B3E7-6448-4405-83E8-1104E841A04A}" destId="{B5DADD2E-F240-460A-8409-B48EE3B06473}" srcOrd="3" destOrd="0" parTransId="{C278AE76-122C-4BA4-BCDC-1C90466D7665}" sibTransId="{CAB165C9-6B5E-4A34-BD42-9145F7E96663}"/>
    <dgm:cxn modelId="{E48FF2E1-0B75-4D3B-9A05-2B62792E6177}" srcId="{C676B3E7-6448-4405-83E8-1104E841A04A}" destId="{492C8E65-1A9D-48E2-9E88-0C4589C136D0}" srcOrd="6" destOrd="0" parTransId="{F01D0C85-866D-40D7-9BF6-2EB0826E4ACC}" sibTransId="{4AFDE02E-D0A9-4EB2-A89D-8F594126A6FD}"/>
    <dgm:cxn modelId="{B57165E9-41F3-4E38-900F-D8E41A7E6094}" type="presOf" srcId="{2DC13D7E-EBBC-4E5F-86C0-23C07AF5A5CF}" destId="{C09D62D9-149D-4561-A30B-74181270ECAD}" srcOrd="0" destOrd="0" presId="urn:microsoft.com/office/officeart/2005/8/layout/default"/>
    <dgm:cxn modelId="{7E0C18F3-10DB-415B-B586-ED6FA205227C}" type="presOf" srcId="{C676B3E7-6448-4405-83E8-1104E841A04A}" destId="{E98DC954-6BD2-4C75-A220-84881A9B0828}" srcOrd="0" destOrd="0" presId="urn:microsoft.com/office/officeart/2005/8/layout/default"/>
    <dgm:cxn modelId="{EF01BDFA-23F1-48DD-8A3D-4C14ABDF9090}" type="presOf" srcId="{A808DDA9-60A2-4D3A-9A88-9D7E44A59575}" destId="{DEADFEAE-8574-40CC-9470-020F8FC270DE}" srcOrd="0" destOrd="0" presId="urn:microsoft.com/office/officeart/2005/8/layout/default"/>
    <dgm:cxn modelId="{B3D932FB-5CE4-45DE-BE12-B2A0A711A4D7}" srcId="{C676B3E7-6448-4405-83E8-1104E841A04A}" destId="{599BD271-3A40-4F5B-BAC8-A53113C87A53}" srcOrd="4" destOrd="0" parTransId="{5233BAD3-0A32-41ED-97D1-B7605CAE4430}" sibTransId="{F12BC86A-5707-44D7-AA2E-581355266FB2}"/>
    <dgm:cxn modelId="{6FDFBEC8-8AF2-4990-AFB1-C9E5EBA5BAC1}" type="presParOf" srcId="{E98DC954-6BD2-4C75-A220-84881A9B0828}" destId="{C63D733B-8CD4-402C-B0E9-6A835EE76AFE}" srcOrd="0" destOrd="0" presId="urn:microsoft.com/office/officeart/2005/8/layout/default"/>
    <dgm:cxn modelId="{090AEC90-7914-4DFB-9926-AAB93FBB7B9B}" type="presParOf" srcId="{E98DC954-6BD2-4C75-A220-84881A9B0828}" destId="{E3DC1D5A-422A-4190-AE51-F959CAA59D99}" srcOrd="1" destOrd="0" presId="urn:microsoft.com/office/officeart/2005/8/layout/default"/>
    <dgm:cxn modelId="{6224A1D6-B382-41C8-8A8C-D4F1AEDD8E90}" type="presParOf" srcId="{E98DC954-6BD2-4C75-A220-84881A9B0828}" destId="{F3B2B490-0F88-4CD5-82B6-7DFA5AB98DB7}" srcOrd="2" destOrd="0" presId="urn:microsoft.com/office/officeart/2005/8/layout/default"/>
    <dgm:cxn modelId="{5E103FF2-1DF0-488C-BF31-F53AB14A4E32}" type="presParOf" srcId="{E98DC954-6BD2-4C75-A220-84881A9B0828}" destId="{10E81857-BE87-408C-8077-19F12CC6071D}" srcOrd="3" destOrd="0" presId="urn:microsoft.com/office/officeart/2005/8/layout/default"/>
    <dgm:cxn modelId="{759ECCF6-1428-4432-807F-10A825FC21BD}" type="presParOf" srcId="{E98DC954-6BD2-4C75-A220-84881A9B0828}" destId="{C09D62D9-149D-4561-A30B-74181270ECAD}" srcOrd="4" destOrd="0" presId="urn:microsoft.com/office/officeart/2005/8/layout/default"/>
    <dgm:cxn modelId="{36E1E22A-7A0B-4025-9922-2E33CBAE1092}" type="presParOf" srcId="{E98DC954-6BD2-4C75-A220-84881A9B0828}" destId="{DB122F78-6D16-4F0A-A6BE-0F1924742887}" srcOrd="5" destOrd="0" presId="urn:microsoft.com/office/officeart/2005/8/layout/default"/>
    <dgm:cxn modelId="{725C0DAE-C701-426D-8A58-3010252985A1}" type="presParOf" srcId="{E98DC954-6BD2-4C75-A220-84881A9B0828}" destId="{04140539-37B3-44AC-8834-6D75C3DACFBA}" srcOrd="6" destOrd="0" presId="urn:microsoft.com/office/officeart/2005/8/layout/default"/>
    <dgm:cxn modelId="{19AFB04F-1322-406D-AC3E-1AF8425DC103}" type="presParOf" srcId="{E98DC954-6BD2-4C75-A220-84881A9B0828}" destId="{38D40BBB-7A3F-43E6-9E42-56CB78529A86}" srcOrd="7" destOrd="0" presId="urn:microsoft.com/office/officeart/2005/8/layout/default"/>
    <dgm:cxn modelId="{D743E14C-D3A2-485E-98D5-6A20A96C027B}" type="presParOf" srcId="{E98DC954-6BD2-4C75-A220-84881A9B0828}" destId="{DBE2D1D9-83E6-48C6-9081-DDD83E5D5612}" srcOrd="8" destOrd="0" presId="urn:microsoft.com/office/officeart/2005/8/layout/default"/>
    <dgm:cxn modelId="{87039BB6-A46B-4AA7-8754-CE3F0F8FEAD4}" type="presParOf" srcId="{E98DC954-6BD2-4C75-A220-84881A9B0828}" destId="{6FEBB7D6-5BB9-4497-A3E3-F6ED15AEA159}" srcOrd="9" destOrd="0" presId="urn:microsoft.com/office/officeart/2005/8/layout/default"/>
    <dgm:cxn modelId="{93A87A1D-34E8-49B9-BD5C-C903E9F25C40}" type="presParOf" srcId="{E98DC954-6BD2-4C75-A220-84881A9B0828}" destId="{45787CA3-F407-4D43-A0F9-58F8F1A322E7}" srcOrd="10" destOrd="0" presId="urn:microsoft.com/office/officeart/2005/8/layout/default"/>
    <dgm:cxn modelId="{C43F5AC7-FE75-4D49-AA27-FE3E0F56E6DB}" type="presParOf" srcId="{E98DC954-6BD2-4C75-A220-84881A9B0828}" destId="{A9664341-68B3-4F51-96D7-3D0D0B0D49E5}" srcOrd="11" destOrd="0" presId="urn:microsoft.com/office/officeart/2005/8/layout/default"/>
    <dgm:cxn modelId="{00D894DB-E952-48AB-BCB7-FB3D738D3979}" type="presParOf" srcId="{E98DC954-6BD2-4C75-A220-84881A9B0828}" destId="{200C330E-7E37-46B9-B5B9-817442858A49}" srcOrd="12" destOrd="0" presId="urn:microsoft.com/office/officeart/2005/8/layout/default"/>
    <dgm:cxn modelId="{A291133C-7D96-4C91-8D4B-D88B83125994}" type="presParOf" srcId="{E98DC954-6BD2-4C75-A220-84881A9B0828}" destId="{9F8BA679-1F16-4EBC-BC85-83F124C607B7}" srcOrd="13" destOrd="0" presId="urn:microsoft.com/office/officeart/2005/8/layout/default"/>
    <dgm:cxn modelId="{33F4CE09-60BD-499D-B8C4-F48FDC39751D}" type="presParOf" srcId="{E98DC954-6BD2-4C75-A220-84881A9B0828}" destId="{DEADFEAE-8574-40CC-9470-020F8FC270DE}"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33B2B7-873F-4C95-88F5-6EC16EF491CC}"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C04D4DE9-F774-4B74-8152-5A6BD6227E99}">
      <dgm:prSet/>
      <dgm:spPr/>
      <dgm:t>
        <a:bodyPr/>
        <a:lstStyle/>
        <a:p>
          <a:r>
            <a:rPr lang="en-US" b="1"/>
            <a:t>Calcium</a:t>
          </a:r>
          <a:endParaRPr lang="en-US"/>
        </a:p>
      </dgm:t>
    </dgm:pt>
    <dgm:pt modelId="{82FDF389-5C4E-4BD2-821D-4F7BD3CDE563}" type="parTrans" cxnId="{0F59C4F6-A82D-445E-9CB8-D6AD7EECDE47}">
      <dgm:prSet/>
      <dgm:spPr/>
      <dgm:t>
        <a:bodyPr/>
        <a:lstStyle/>
        <a:p>
          <a:endParaRPr lang="en-US"/>
        </a:p>
      </dgm:t>
    </dgm:pt>
    <dgm:pt modelId="{E3326A93-DDD6-4D46-B164-5E74DCEA5D33}" type="sibTrans" cxnId="{0F59C4F6-A82D-445E-9CB8-D6AD7EECDE47}">
      <dgm:prSet/>
      <dgm:spPr/>
      <dgm:t>
        <a:bodyPr/>
        <a:lstStyle/>
        <a:p>
          <a:endParaRPr lang="en-US"/>
        </a:p>
      </dgm:t>
    </dgm:pt>
    <dgm:pt modelId="{4E7FE14C-171D-469C-8ABD-3B632050702F}">
      <dgm:prSet/>
      <dgm:spPr/>
      <dgm:t>
        <a:bodyPr/>
        <a:lstStyle/>
        <a:p>
          <a:r>
            <a:rPr lang="en-US"/>
            <a:t>Kidney</a:t>
          </a:r>
        </a:p>
      </dgm:t>
    </dgm:pt>
    <dgm:pt modelId="{86165321-F353-4A72-A53A-7038BA74A84F}" type="parTrans" cxnId="{C06D3EDE-AC21-4295-BC0D-A33861E78FAC}">
      <dgm:prSet/>
      <dgm:spPr/>
      <dgm:t>
        <a:bodyPr/>
        <a:lstStyle/>
        <a:p>
          <a:endParaRPr lang="en-US"/>
        </a:p>
      </dgm:t>
    </dgm:pt>
    <dgm:pt modelId="{C75BC684-5363-4024-82BC-7316E70E7818}" type="sibTrans" cxnId="{C06D3EDE-AC21-4295-BC0D-A33861E78FAC}">
      <dgm:prSet/>
      <dgm:spPr/>
      <dgm:t>
        <a:bodyPr/>
        <a:lstStyle/>
        <a:p>
          <a:endParaRPr lang="en-US"/>
        </a:p>
      </dgm:t>
    </dgm:pt>
    <dgm:pt modelId="{A38C5975-DC83-4878-B64A-6ED76521175C}">
      <dgm:prSet/>
      <dgm:spPr/>
      <dgm:t>
        <a:bodyPr/>
        <a:lstStyle/>
        <a:p>
          <a:r>
            <a:rPr lang="en-US"/>
            <a:t>Bones</a:t>
          </a:r>
        </a:p>
      </dgm:t>
    </dgm:pt>
    <dgm:pt modelId="{B4C58B8C-64D1-470B-BDE6-21131A508967}" type="parTrans" cxnId="{1D901962-5604-4C73-ADB8-AD3463BCD790}">
      <dgm:prSet/>
      <dgm:spPr/>
      <dgm:t>
        <a:bodyPr/>
        <a:lstStyle/>
        <a:p>
          <a:endParaRPr lang="en-US"/>
        </a:p>
      </dgm:t>
    </dgm:pt>
    <dgm:pt modelId="{A0BAB00C-13BC-4AD3-8406-3D0DADF9FFBC}" type="sibTrans" cxnId="{1D901962-5604-4C73-ADB8-AD3463BCD790}">
      <dgm:prSet/>
      <dgm:spPr/>
      <dgm:t>
        <a:bodyPr/>
        <a:lstStyle/>
        <a:p>
          <a:endParaRPr lang="en-US"/>
        </a:p>
      </dgm:t>
    </dgm:pt>
    <dgm:pt modelId="{A6E43EF6-101B-43A8-95A3-3B7117A56723}">
      <dgm:prSet/>
      <dgm:spPr/>
      <dgm:t>
        <a:bodyPr/>
        <a:lstStyle/>
        <a:p>
          <a:r>
            <a:rPr lang="en-US"/>
            <a:t>Heart</a:t>
          </a:r>
        </a:p>
      </dgm:t>
    </dgm:pt>
    <dgm:pt modelId="{BD288011-F6D3-4F06-BCAD-33E9B4A639AE}" type="parTrans" cxnId="{9D73AA64-0A04-4570-9B44-594A1BD3D8D3}">
      <dgm:prSet/>
      <dgm:spPr/>
      <dgm:t>
        <a:bodyPr/>
        <a:lstStyle/>
        <a:p>
          <a:endParaRPr lang="en-US"/>
        </a:p>
      </dgm:t>
    </dgm:pt>
    <dgm:pt modelId="{8CB53B98-2A2B-499D-8DAD-D733377923C3}" type="sibTrans" cxnId="{9D73AA64-0A04-4570-9B44-594A1BD3D8D3}">
      <dgm:prSet/>
      <dgm:spPr/>
      <dgm:t>
        <a:bodyPr/>
        <a:lstStyle/>
        <a:p>
          <a:endParaRPr lang="en-US"/>
        </a:p>
      </dgm:t>
    </dgm:pt>
    <dgm:pt modelId="{2361CAE1-B82A-4355-BAF4-B7896EE78EFB}">
      <dgm:prSet/>
      <dgm:spPr/>
      <dgm:t>
        <a:bodyPr/>
        <a:lstStyle/>
        <a:p>
          <a:r>
            <a:rPr lang="en-US"/>
            <a:t>Nerves</a:t>
          </a:r>
        </a:p>
      </dgm:t>
    </dgm:pt>
    <dgm:pt modelId="{03743D56-CA6E-4963-A0BB-8EB33CDBEE64}" type="parTrans" cxnId="{A8F01E4E-3778-47A0-BAEB-EA3173816D8B}">
      <dgm:prSet/>
      <dgm:spPr/>
      <dgm:t>
        <a:bodyPr/>
        <a:lstStyle/>
        <a:p>
          <a:endParaRPr lang="en-US"/>
        </a:p>
      </dgm:t>
    </dgm:pt>
    <dgm:pt modelId="{D4B7D10E-B6EB-45EC-A6ED-2E877587B148}" type="sibTrans" cxnId="{A8F01E4E-3778-47A0-BAEB-EA3173816D8B}">
      <dgm:prSet/>
      <dgm:spPr/>
      <dgm:t>
        <a:bodyPr/>
        <a:lstStyle/>
        <a:p>
          <a:endParaRPr lang="en-US"/>
        </a:p>
      </dgm:t>
    </dgm:pt>
    <dgm:pt modelId="{18399D82-BBBF-48CA-9742-3FB36BF590E4}">
      <dgm:prSet/>
      <dgm:spPr/>
      <dgm:t>
        <a:bodyPr/>
        <a:lstStyle/>
        <a:p>
          <a:r>
            <a:rPr lang="en-US"/>
            <a:t>Teeth</a:t>
          </a:r>
        </a:p>
      </dgm:t>
    </dgm:pt>
    <dgm:pt modelId="{62F56D9F-F2D9-45CE-A876-9CB0EC3E19E2}" type="parTrans" cxnId="{427E4A7B-ADE1-4743-97F6-3B97F5E67C9A}">
      <dgm:prSet/>
      <dgm:spPr/>
      <dgm:t>
        <a:bodyPr/>
        <a:lstStyle/>
        <a:p>
          <a:endParaRPr lang="en-US"/>
        </a:p>
      </dgm:t>
    </dgm:pt>
    <dgm:pt modelId="{F9AF82CC-0679-483D-848E-2047A94B4319}" type="sibTrans" cxnId="{427E4A7B-ADE1-4743-97F6-3B97F5E67C9A}">
      <dgm:prSet/>
      <dgm:spPr/>
      <dgm:t>
        <a:bodyPr/>
        <a:lstStyle/>
        <a:p>
          <a:endParaRPr lang="en-US"/>
        </a:p>
      </dgm:t>
    </dgm:pt>
    <dgm:pt modelId="{E4B5DD6E-D681-498A-83A9-26F796F5A182}">
      <dgm:prSet/>
      <dgm:spPr/>
      <dgm:t>
        <a:bodyPr/>
        <a:lstStyle/>
        <a:p>
          <a:r>
            <a:rPr lang="en-US"/>
            <a:t>Thyroid </a:t>
          </a:r>
        </a:p>
      </dgm:t>
    </dgm:pt>
    <dgm:pt modelId="{451BA9E3-A7F7-44A1-9924-6F1A25D592D5}" type="parTrans" cxnId="{AE72B3D3-F4BF-44E0-9EC0-E079F6274FE5}">
      <dgm:prSet/>
      <dgm:spPr/>
      <dgm:t>
        <a:bodyPr/>
        <a:lstStyle/>
        <a:p>
          <a:endParaRPr lang="en-US"/>
        </a:p>
      </dgm:t>
    </dgm:pt>
    <dgm:pt modelId="{16D69F1C-7ED8-4173-A0FA-000E93216EC5}" type="sibTrans" cxnId="{AE72B3D3-F4BF-44E0-9EC0-E079F6274FE5}">
      <dgm:prSet/>
      <dgm:spPr/>
      <dgm:t>
        <a:bodyPr/>
        <a:lstStyle/>
        <a:p>
          <a:endParaRPr lang="en-US"/>
        </a:p>
      </dgm:t>
    </dgm:pt>
    <dgm:pt modelId="{9C7C0D1B-99C6-4ABB-B2D9-B68D37BF81D2}">
      <dgm:prSet/>
      <dgm:spPr/>
      <dgm:t>
        <a:bodyPr/>
        <a:lstStyle/>
        <a:p>
          <a:r>
            <a:rPr lang="en-US"/>
            <a:t>Parathyroid</a:t>
          </a:r>
        </a:p>
      </dgm:t>
    </dgm:pt>
    <dgm:pt modelId="{70F0F741-F6E9-4720-AC7B-E8531AD11CD1}" type="parTrans" cxnId="{5B9BA982-B499-47EA-829B-E18DAE4FDFB1}">
      <dgm:prSet/>
      <dgm:spPr/>
      <dgm:t>
        <a:bodyPr/>
        <a:lstStyle/>
        <a:p>
          <a:endParaRPr lang="en-US"/>
        </a:p>
      </dgm:t>
    </dgm:pt>
    <dgm:pt modelId="{9CD7FAB3-7F6C-4148-BE34-69AE6D0E690C}" type="sibTrans" cxnId="{5B9BA982-B499-47EA-829B-E18DAE4FDFB1}">
      <dgm:prSet/>
      <dgm:spPr/>
      <dgm:t>
        <a:bodyPr/>
        <a:lstStyle/>
        <a:p>
          <a:endParaRPr lang="en-US"/>
        </a:p>
      </dgm:t>
    </dgm:pt>
    <dgm:pt modelId="{6A2D1D2A-171E-4530-8CAE-C9D90ECA2923}">
      <dgm:prSet/>
      <dgm:spPr/>
      <dgm:t>
        <a:bodyPr/>
        <a:lstStyle/>
        <a:p>
          <a:r>
            <a:rPr lang="en-US"/>
            <a:t>Malabsorption</a:t>
          </a:r>
        </a:p>
      </dgm:t>
    </dgm:pt>
    <dgm:pt modelId="{DC379D7E-0A7C-4F1D-A750-DC52FCDBA062}" type="parTrans" cxnId="{D15927A6-5B90-4B70-BF24-88B492481F8A}">
      <dgm:prSet/>
      <dgm:spPr/>
      <dgm:t>
        <a:bodyPr/>
        <a:lstStyle/>
        <a:p>
          <a:endParaRPr lang="en-US"/>
        </a:p>
      </dgm:t>
    </dgm:pt>
    <dgm:pt modelId="{E60DDDDB-E8B8-42B2-BD25-4A9DC733799A}" type="sibTrans" cxnId="{D15927A6-5B90-4B70-BF24-88B492481F8A}">
      <dgm:prSet/>
      <dgm:spPr/>
      <dgm:t>
        <a:bodyPr/>
        <a:lstStyle/>
        <a:p>
          <a:endParaRPr lang="en-US"/>
        </a:p>
      </dgm:t>
    </dgm:pt>
    <dgm:pt modelId="{79538E6D-87EF-4271-8508-D5E8B2D3A620}" type="pres">
      <dgm:prSet presAssocID="{0233B2B7-873F-4C95-88F5-6EC16EF491CC}" presName="diagram" presStyleCnt="0">
        <dgm:presLayoutVars>
          <dgm:dir/>
          <dgm:resizeHandles val="exact"/>
        </dgm:presLayoutVars>
      </dgm:prSet>
      <dgm:spPr/>
    </dgm:pt>
    <dgm:pt modelId="{77ED4DBD-FD6E-42A8-9C07-A5D398616B40}" type="pres">
      <dgm:prSet presAssocID="{C04D4DE9-F774-4B74-8152-5A6BD6227E99}" presName="node" presStyleLbl="node1" presStyleIdx="0" presStyleCnt="9">
        <dgm:presLayoutVars>
          <dgm:bulletEnabled val="1"/>
        </dgm:presLayoutVars>
      </dgm:prSet>
      <dgm:spPr/>
    </dgm:pt>
    <dgm:pt modelId="{C5423B55-2618-48A0-9C33-A2FD7AC2A9C1}" type="pres">
      <dgm:prSet presAssocID="{E3326A93-DDD6-4D46-B164-5E74DCEA5D33}" presName="sibTrans" presStyleCnt="0"/>
      <dgm:spPr/>
    </dgm:pt>
    <dgm:pt modelId="{63475D10-23EE-4350-99BE-1461604798E9}" type="pres">
      <dgm:prSet presAssocID="{4E7FE14C-171D-469C-8ABD-3B632050702F}" presName="node" presStyleLbl="node1" presStyleIdx="1" presStyleCnt="9">
        <dgm:presLayoutVars>
          <dgm:bulletEnabled val="1"/>
        </dgm:presLayoutVars>
      </dgm:prSet>
      <dgm:spPr/>
    </dgm:pt>
    <dgm:pt modelId="{5AA2B8FE-D6F8-41A0-BED2-A93EF44FE0CB}" type="pres">
      <dgm:prSet presAssocID="{C75BC684-5363-4024-82BC-7316E70E7818}" presName="sibTrans" presStyleCnt="0"/>
      <dgm:spPr/>
    </dgm:pt>
    <dgm:pt modelId="{307BBE24-0C7E-47C1-ACA0-F495AABF32EB}" type="pres">
      <dgm:prSet presAssocID="{A38C5975-DC83-4878-B64A-6ED76521175C}" presName="node" presStyleLbl="node1" presStyleIdx="2" presStyleCnt="9">
        <dgm:presLayoutVars>
          <dgm:bulletEnabled val="1"/>
        </dgm:presLayoutVars>
      </dgm:prSet>
      <dgm:spPr/>
    </dgm:pt>
    <dgm:pt modelId="{9978C53B-2D79-4013-9F9D-4DBC1E6E8255}" type="pres">
      <dgm:prSet presAssocID="{A0BAB00C-13BC-4AD3-8406-3D0DADF9FFBC}" presName="sibTrans" presStyleCnt="0"/>
      <dgm:spPr/>
    </dgm:pt>
    <dgm:pt modelId="{A418A9F8-A0D7-4FFD-9A5A-620289AC0ED4}" type="pres">
      <dgm:prSet presAssocID="{A6E43EF6-101B-43A8-95A3-3B7117A56723}" presName="node" presStyleLbl="node1" presStyleIdx="3" presStyleCnt="9">
        <dgm:presLayoutVars>
          <dgm:bulletEnabled val="1"/>
        </dgm:presLayoutVars>
      </dgm:prSet>
      <dgm:spPr/>
    </dgm:pt>
    <dgm:pt modelId="{C2351E2F-93BB-415B-B198-4C375BA8BB58}" type="pres">
      <dgm:prSet presAssocID="{8CB53B98-2A2B-499D-8DAD-D733377923C3}" presName="sibTrans" presStyleCnt="0"/>
      <dgm:spPr/>
    </dgm:pt>
    <dgm:pt modelId="{524B98D7-2EFA-4612-9033-BBE47B7FD0DD}" type="pres">
      <dgm:prSet presAssocID="{2361CAE1-B82A-4355-BAF4-B7896EE78EFB}" presName="node" presStyleLbl="node1" presStyleIdx="4" presStyleCnt="9">
        <dgm:presLayoutVars>
          <dgm:bulletEnabled val="1"/>
        </dgm:presLayoutVars>
      </dgm:prSet>
      <dgm:spPr/>
    </dgm:pt>
    <dgm:pt modelId="{81799E5F-2A0C-46E5-AFD3-C23B84A148DC}" type="pres">
      <dgm:prSet presAssocID="{D4B7D10E-B6EB-45EC-A6ED-2E877587B148}" presName="sibTrans" presStyleCnt="0"/>
      <dgm:spPr/>
    </dgm:pt>
    <dgm:pt modelId="{0C9B35FD-2EAD-40E4-BA5C-66EF030666AD}" type="pres">
      <dgm:prSet presAssocID="{18399D82-BBBF-48CA-9742-3FB36BF590E4}" presName="node" presStyleLbl="node1" presStyleIdx="5" presStyleCnt="9">
        <dgm:presLayoutVars>
          <dgm:bulletEnabled val="1"/>
        </dgm:presLayoutVars>
      </dgm:prSet>
      <dgm:spPr/>
    </dgm:pt>
    <dgm:pt modelId="{19AF77D7-8897-4FF0-A038-38248EEF8F22}" type="pres">
      <dgm:prSet presAssocID="{F9AF82CC-0679-483D-848E-2047A94B4319}" presName="sibTrans" presStyleCnt="0"/>
      <dgm:spPr/>
    </dgm:pt>
    <dgm:pt modelId="{98AEE08E-8108-4F0A-8139-7D1911091114}" type="pres">
      <dgm:prSet presAssocID="{E4B5DD6E-D681-498A-83A9-26F796F5A182}" presName="node" presStyleLbl="node1" presStyleIdx="6" presStyleCnt="9">
        <dgm:presLayoutVars>
          <dgm:bulletEnabled val="1"/>
        </dgm:presLayoutVars>
      </dgm:prSet>
      <dgm:spPr/>
    </dgm:pt>
    <dgm:pt modelId="{136A8C9A-F87F-4D1F-BD7C-F7903E387777}" type="pres">
      <dgm:prSet presAssocID="{16D69F1C-7ED8-4173-A0FA-000E93216EC5}" presName="sibTrans" presStyleCnt="0"/>
      <dgm:spPr/>
    </dgm:pt>
    <dgm:pt modelId="{DEC638E0-4B26-428D-9026-7BC49516354B}" type="pres">
      <dgm:prSet presAssocID="{9C7C0D1B-99C6-4ABB-B2D9-B68D37BF81D2}" presName="node" presStyleLbl="node1" presStyleIdx="7" presStyleCnt="9">
        <dgm:presLayoutVars>
          <dgm:bulletEnabled val="1"/>
        </dgm:presLayoutVars>
      </dgm:prSet>
      <dgm:spPr/>
    </dgm:pt>
    <dgm:pt modelId="{03F6BC86-8E35-4310-924A-61031CD93C13}" type="pres">
      <dgm:prSet presAssocID="{9CD7FAB3-7F6C-4148-BE34-69AE6D0E690C}" presName="sibTrans" presStyleCnt="0"/>
      <dgm:spPr/>
    </dgm:pt>
    <dgm:pt modelId="{6D029342-EFE3-405E-AE11-5279F9E94B3A}" type="pres">
      <dgm:prSet presAssocID="{6A2D1D2A-171E-4530-8CAE-C9D90ECA2923}" presName="node" presStyleLbl="node1" presStyleIdx="8" presStyleCnt="9">
        <dgm:presLayoutVars>
          <dgm:bulletEnabled val="1"/>
        </dgm:presLayoutVars>
      </dgm:prSet>
      <dgm:spPr/>
    </dgm:pt>
  </dgm:ptLst>
  <dgm:cxnLst>
    <dgm:cxn modelId="{5DF48222-BBB1-4059-914E-EB4D65944EE1}" type="presOf" srcId="{9C7C0D1B-99C6-4ABB-B2D9-B68D37BF81D2}" destId="{DEC638E0-4B26-428D-9026-7BC49516354B}" srcOrd="0" destOrd="0" presId="urn:microsoft.com/office/officeart/2005/8/layout/default"/>
    <dgm:cxn modelId="{E1C49322-2F07-4908-9650-13809B58D034}" type="presOf" srcId="{0233B2B7-873F-4C95-88F5-6EC16EF491CC}" destId="{79538E6D-87EF-4271-8508-D5E8B2D3A620}" srcOrd="0" destOrd="0" presId="urn:microsoft.com/office/officeart/2005/8/layout/default"/>
    <dgm:cxn modelId="{545A1436-F6B5-45BC-9755-875F0732DAD7}" type="presOf" srcId="{E4B5DD6E-D681-498A-83A9-26F796F5A182}" destId="{98AEE08E-8108-4F0A-8139-7D1911091114}" srcOrd="0" destOrd="0" presId="urn:microsoft.com/office/officeart/2005/8/layout/default"/>
    <dgm:cxn modelId="{E15DB839-7B0F-473D-8B52-569A0B41F989}" type="presOf" srcId="{C04D4DE9-F774-4B74-8152-5A6BD6227E99}" destId="{77ED4DBD-FD6E-42A8-9C07-A5D398616B40}" srcOrd="0" destOrd="0" presId="urn:microsoft.com/office/officeart/2005/8/layout/default"/>
    <dgm:cxn modelId="{ED61A660-C618-45B2-870D-BD609B0F7551}" type="presOf" srcId="{6A2D1D2A-171E-4530-8CAE-C9D90ECA2923}" destId="{6D029342-EFE3-405E-AE11-5279F9E94B3A}" srcOrd="0" destOrd="0" presId="urn:microsoft.com/office/officeart/2005/8/layout/default"/>
    <dgm:cxn modelId="{1D901962-5604-4C73-ADB8-AD3463BCD790}" srcId="{0233B2B7-873F-4C95-88F5-6EC16EF491CC}" destId="{A38C5975-DC83-4878-B64A-6ED76521175C}" srcOrd="2" destOrd="0" parTransId="{B4C58B8C-64D1-470B-BDE6-21131A508967}" sibTransId="{A0BAB00C-13BC-4AD3-8406-3D0DADF9FFBC}"/>
    <dgm:cxn modelId="{9D73AA64-0A04-4570-9B44-594A1BD3D8D3}" srcId="{0233B2B7-873F-4C95-88F5-6EC16EF491CC}" destId="{A6E43EF6-101B-43A8-95A3-3B7117A56723}" srcOrd="3" destOrd="0" parTransId="{BD288011-F6D3-4F06-BCAD-33E9B4A639AE}" sibTransId="{8CB53B98-2A2B-499D-8DAD-D733377923C3}"/>
    <dgm:cxn modelId="{BE038E4B-4935-4FBA-B207-26DB31E5601B}" type="presOf" srcId="{A6E43EF6-101B-43A8-95A3-3B7117A56723}" destId="{A418A9F8-A0D7-4FFD-9A5A-620289AC0ED4}" srcOrd="0" destOrd="0" presId="urn:microsoft.com/office/officeart/2005/8/layout/default"/>
    <dgm:cxn modelId="{A8F01E4E-3778-47A0-BAEB-EA3173816D8B}" srcId="{0233B2B7-873F-4C95-88F5-6EC16EF491CC}" destId="{2361CAE1-B82A-4355-BAF4-B7896EE78EFB}" srcOrd="4" destOrd="0" parTransId="{03743D56-CA6E-4963-A0BB-8EB33CDBEE64}" sibTransId="{D4B7D10E-B6EB-45EC-A6ED-2E877587B148}"/>
    <dgm:cxn modelId="{427E4A7B-ADE1-4743-97F6-3B97F5E67C9A}" srcId="{0233B2B7-873F-4C95-88F5-6EC16EF491CC}" destId="{18399D82-BBBF-48CA-9742-3FB36BF590E4}" srcOrd="5" destOrd="0" parTransId="{62F56D9F-F2D9-45CE-A876-9CB0EC3E19E2}" sibTransId="{F9AF82CC-0679-483D-848E-2047A94B4319}"/>
    <dgm:cxn modelId="{5B9BA982-B499-47EA-829B-E18DAE4FDFB1}" srcId="{0233B2B7-873F-4C95-88F5-6EC16EF491CC}" destId="{9C7C0D1B-99C6-4ABB-B2D9-B68D37BF81D2}" srcOrd="7" destOrd="0" parTransId="{70F0F741-F6E9-4720-AC7B-E8531AD11CD1}" sibTransId="{9CD7FAB3-7F6C-4148-BE34-69AE6D0E690C}"/>
    <dgm:cxn modelId="{BD9E75A1-FC54-429C-8168-D116496FD6F9}" type="presOf" srcId="{2361CAE1-B82A-4355-BAF4-B7896EE78EFB}" destId="{524B98D7-2EFA-4612-9033-BBE47B7FD0DD}" srcOrd="0" destOrd="0" presId="urn:microsoft.com/office/officeart/2005/8/layout/default"/>
    <dgm:cxn modelId="{D15927A6-5B90-4B70-BF24-88B492481F8A}" srcId="{0233B2B7-873F-4C95-88F5-6EC16EF491CC}" destId="{6A2D1D2A-171E-4530-8CAE-C9D90ECA2923}" srcOrd="8" destOrd="0" parTransId="{DC379D7E-0A7C-4F1D-A750-DC52FCDBA062}" sibTransId="{E60DDDDB-E8B8-42B2-BD25-4A9DC733799A}"/>
    <dgm:cxn modelId="{50D85CA6-25D2-4C2D-A8EB-E982E9D19FD6}" type="presOf" srcId="{A38C5975-DC83-4878-B64A-6ED76521175C}" destId="{307BBE24-0C7E-47C1-ACA0-F495AABF32EB}" srcOrd="0" destOrd="0" presId="urn:microsoft.com/office/officeart/2005/8/layout/default"/>
    <dgm:cxn modelId="{AE72B3D3-F4BF-44E0-9EC0-E079F6274FE5}" srcId="{0233B2B7-873F-4C95-88F5-6EC16EF491CC}" destId="{E4B5DD6E-D681-498A-83A9-26F796F5A182}" srcOrd="6" destOrd="0" parTransId="{451BA9E3-A7F7-44A1-9924-6F1A25D592D5}" sibTransId="{16D69F1C-7ED8-4173-A0FA-000E93216EC5}"/>
    <dgm:cxn modelId="{0F129ED9-C093-4814-AB49-3B35D84E50B4}" type="presOf" srcId="{18399D82-BBBF-48CA-9742-3FB36BF590E4}" destId="{0C9B35FD-2EAD-40E4-BA5C-66EF030666AD}" srcOrd="0" destOrd="0" presId="urn:microsoft.com/office/officeart/2005/8/layout/default"/>
    <dgm:cxn modelId="{C06D3EDE-AC21-4295-BC0D-A33861E78FAC}" srcId="{0233B2B7-873F-4C95-88F5-6EC16EF491CC}" destId="{4E7FE14C-171D-469C-8ABD-3B632050702F}" srcOrd="1" destOrd="0" parTransId="{86165321-F353-4A72-A53A-7038BA74A84F}" sibTransId="{C75BC684-5363-4024-82BC-7316E70E7818}"/>
    <dgm:cxn modelId="{029601EE-FB1F-4BA5-9C8A-3B8C226F9178}" type="presOf" srcId="{4E7FE14C-171D-469C-8ABD-3B632050702F}" destId="{63475D10-23EE-4350-99BE-1461604798E9}" srcOrd="0" destOrd="0" presId="urn:microsoft.com/office/officeart/2005/8/layout/default"/>
    <dgm:cxn modelId="{0F59C4F6-A82D-445E-9CB8-D6AD7EECDE47}" srcId="{0233B2B7-873F-4C95-88F5-6EC16EF491CC}" destId="{C04D4DE9-F774-4B74-8152-5A6BD6227E99}" srcOrd="0" destOrd="0" parTransId="{82FDF389-5C4E-4BD2-821D-4F7BD3CDE563}" sibTransId="{E3326A93-DDD6-4D46-B164-5E74DCEA5D33}"/>
    <dgm:cxn modelId="{018F98B4-312D-45BF-8D89-4310EF15F6A2}" type="presParOf" srcId="{79538E6D-87EF-4271-8508-D5E8B2D3A620}" destId="{77ED4DBD-FD6E-42A8-9C07-A5D398616B40}" srcOrd="0" destOrd="0" presId="urn:microsoft.com/office/officeart/2005/8/layout/default"/>
    <dgm:cxn modelId="{E431829E-163B-4AA0-8174-49A0547455C7}" type="presParOf" srcId="{79538E6D-87EF-4271-8508-D5E8B2D3A620}" destId="{C5423B55-2618-48A0-9C33-A2FD7AC2A9C1}" srcOrd="1" destOrd="0" presId="urn:microsoft.com/office/officeart/2005/8/layout/default"/>
    <dgm:cxn modelId="{611EBDA6-4CC0-4F00-A8DF-FC9018C0DB64}" type="presParOf" srcId="{79538E6D-87EF-4271-8508-D5E8B2D3A620}" destId="{63475D10-23EE-4350-99BE-1461604798E9}" srcOrd="2" destOrd="0" presId="urn:microsoft.com/office/officeart/2005/8/layout/default"/>
    <dgm:cxn modelId="{164EB99A-1A81-4C0E-894A-0FA266FF073D}" type="presParOf" srcId="{79538E6D-87EF-4271-8508-D5E8B2D3A620}" destId="{5AA2B8FE-D6F8-41A0-BED2-A93EF44FE0CB}" srcOrd="3" destOrd="0" presId="urn:microsoft.com/office/officeart/2005/8/layout/default"/>
    <dgm:cxn modelId="{9849790D-BBC4-43F3-92A3-8D35A838AC94}" type="presParOf" srcId="{79538E6D-87EF-4271-8508-D5E8B2D3A620}" destId="{307BBE24-0C7E-47C1-ACA0-F495AABF32EB}" srcOrd="4" destOrd="0" presId="urn:microsoft.com/office/officeart/2005/8/layout/default"/>
    <dgm:cxn modelId="{89E02331-945C-4A27-A417-FBEF3CAEBC90}" type="presParOf" srcId="{79538E6D-87EF-4271-8508-D5E8B2D3A620}" destId="{9978C53B-2D79-4013-9F9D-4DBC1E6E8255}" srcOrd="5" destOrd="0" presId="urn:microsoft.com/office/officeart/2005/8/layout/default"/>
    <dgm:cxn modelId="{162FE144-2867-4F99-9093-498A20CB7706}" type="presParOf" srcId="{79538E6D-87EF-4271-8508-D5E8B2D3A620}" destId="{A418A9F8-A0D7-4FFD-9A5A-620289AC0ED4}" srcOrd="6" destOrd="0" presId="urn:microsoft.com/office/officeart/2005/8/layout/default"/>
    <dgm:cxn modelId="{BAE3036B-17D1-4D44-A40E-142982CFB11E}" type="presParOf" srcId="{79538E6D-87EF-4271-8508-D5E8B2D3A620}" destId="{C2351E2F-93BB-415B-B198-4C375BA8BB58}" srcOrd="7" destOrd="0" presId="urn:microsoft.com/office/officeart/2005/8/layout/default"/>
    <dgm:cxn modelId="{896F142E-3D49-45F3-B145-76E94C0E0FAA}" type="presParOf" srcId="{79538E6D-87EF-4271-8508-D5E8B2D3A620}" destId="{524B98D7-2EFA-4612-9033-BBE47B7FD0DD}" srcOrd="8" destOrd="0" presId="urn:microsoft.com/office/officeart/2005/8/layout/default"/>
    <dgm:cxn modelId="{2DD18DAE-DFDC-4357-901A-36A4C18F4A1B}" type="presParOf" srcId="{79538E6D-87EF-4271-8508-D5E8B2D3A620}" destId="{81799E5F-2A0C-46E5-AFD3-C23B84A148DC}" srcOrd="9" destOrd="0" presId="urn:microsoft.com/office/officeart/2005/8/layout/default"/>
    <dgm:cxn modelId="{5970AC28-B29B-4F95-9F16-4926B2532724}" type="presParOf" srcId="{79538E6D-87EF-4271-8508-D5E8B2D3A620}" destId="{0C9B35FD-2EAD-40E4-BA5C-66EF030666AD}" srcOrd="10" destOrd="0" presId="urn:microsoft.com/office/officeart/2005/8/layout/default"/>
    <dgm:cxn modelId="{383224C8-7950-4325-8BCC-46AE695FD2EB}" type="presParOf" srcId="{79538E6D-87EF-4271-8508-D5E8B2D3A620}" destId="{19AF77D7-8897-4FF0-A038-38248EEF8F22}" srcOrd="11" destOrd="0" presId="urn:microsoft.com/office/officeart/2005/8/layout/default"/>
    <dgm:cxn modelId="{A74FCD6C-2F6D-49B0-91DF-510D73CCBF65}" type="presParOf" srcId="{79538E6D-87EF-4271-8508-D5E8B2D3A620}" destId="{98AEE08E-8108-4F0A-8139-7D1911091114}" srcOrd="12" destOrd="0" presId="urn:microsoft.com/office/officeart/2005/8/layout/default"/>
    <dgm:cxn modelId="{5CD0271B-AC60-4A22-BE23-62627B8AAB18}" type="presParOf" srcId="{79538E6D-87EF-4271-8508-D5E8B2D3A620}" destId="{136A8C9A-F87F-4D1F-BD7C-F7903E387777}" srcOrd="13" destOrd="0" presId="urn:microsoft.com/office/officeart/2005/8/layout/default"/>
    <dgm:cxn modelId="{2B6E8649-6808-42C2-A834-03A633D3B21B}" type="presParOf" srcId="{79538E6D-87EF-4271-8508-D5E8B2D3A620}" destId="{DEC638E0-4B26-428D-9026-7BC49516354B}" srcOrd="14" destOrd="0" presId="urn:microsoft.com/office/officeart/2005/8/layout/default"/>
    <dgm:cxn modelId="{15CA65EB-D98D-4B1D-B666-1AFCD19495C4}" type="presParOf" srcId="{79538E6D-87EF-4271-8508-D5E8B2D3A620}" destId="{03F6BC86-8E35-4310-924A-61031CD93C13}" srcOrd="15" destOrd="0" presId="urn:microsoft.com/office/officeart/2005/8/layout/default"/>
    <dgm:cxn modelId="{8BA5A540-0BB2-44D8-972D-286CF687FDB8}" type="presParOf" srcId="{79538E6D-87EF-4271-8508-D5E8B2D3A620}" destId="{6D029342-EFE3-405E-AE11-5279F9E94B3A}"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16E722-3CA3-4505-8689-06FD2193A4DA}"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57169543-32F5-4FAE-8EB3-BBEF41D1166C}">
      <dgm:prSet/>
      <dgm:spPr/>
      <dgm:t>
        <a:bodyPr/>
        <a:lstStyle/>
        <a:p>
          <a:r>
            <a:rPr lang="en-US"/>
            <a:t>Keep patient hydrated (decrease chance of renal stone formation)</a:t>
          </a:r>
        </a:p>
      </dgm:t>
    </dgm:pt>
    <dgm:pt modelId="{56443E2C-8AF8-42F3-8A66-2F58B7BC5991}" type="parTrans" cxnId="{1F054C96-9610-406E-9878-D3EA89DB580B}">
      <dgm:prSet/>
      <dgm:spPr/>
      <dgm:t>
        <a:bodyPr/>
        <a:lstStyle/>
        <a:p>
          <a:endParaRPr lang="en-US"/>
        </a:p>
      </dgm:t>
    </dgm:pt>
    <dgm:pt modelId="{9DCDA25F-B093-4AD3-8BC3-798D6510654D}" type="sibTrans" cxnId="{1F054C96-9610-406E-9878-D3EA89DB580B}">
      <dgm:prSet/>
      <dgm:spPr/>
      <dgm:t>
        <a:bodyPr/>
        <a:lstStyle/>
        <a:p>
          <a:endParaRPr lang="en-US"/>
        </a:p>
      </dgm:t>
    </dgm:pt>
    <dgm:pt modelId="{5CCF5405-D40A-420F-916C-2261A2F026D5}">
      <dgm:prSet/>
      <dgm:spPr/>
      <dgm:t>
        <a:bodyPr/>
        <a:lstStyle/>
        <a:p>
          <a:r>
            <a:rPr lang="en-US"/>
            <a:t>Keep patient safe from falls or injury</a:t>
          </a:r>
        </a:p>
      </dgm:t>
    </dgm:pt>
    <dgm:pt modelId="{4AE54B14-DAE5-4630-9B8C-F2BEEF130028}" type="parTrans" cxnId="{5200C561-4A47-4B0E-AF6D-11D78629B964}">
      <dgm:prSet/>
      <dgm:spPr/>
      <dgm:t>
        <a:bodyPr/>
        <a:lstStyle/>
        <a:p>
          <a:endParaRPr lang="en-US"/>
        </a:p>
      </dgm:t>
    </dgm:pt>
    <dgm:pt modelId="{98704577-B5F1-47E3-B09C-6693A5F1883A}" type="sibTrans" cxnId="{5200C561-4A47-4B0E-AF6D-11D78629B964}">
      <dgm:prSet/>
      <dgm:spPr/>
      <dgm:t>
        <a:bodyPr/>
        <a:lstStyle/>
        <a:p>
          <a:endParaRPr lang="en-US"/>
        </a:p>
      </dgm:t>
    </dgm:pt>
    <dgm:pt modelId="{FD93538D-FA86-475B-8121-345B0CAECF3A}">
      <dgm:prSet/>
      <dgm:spPr/>
      <dgm:t>
        <a:bodyPr/>
        <a:lstStyle/>
        <a:p>
          <a:r>
            <a:rPr lang="en-US"/>
            <a:t>Monitor cardiac, GI, renal, neuro status</a:t>
          </a:r>
        </a:p>
      </dgm:t>
    </dgm:pt>
    <dgm:pt modelId="{062B6197-10BC-4A05-BDD6-730D4BDFC82F}" type="parTrans" cxnId="{D9CDE18E-199B-4B95-BC1A-0C708B7075B3}">
      <dgm:prSet/>
      <dgm:spPr/>
      <dgm:t>
        <a:bodyPr/>
        <a:lstStyle/>
        <a:p>
          <a:endParaRPr lang="en-US"/>
        </a:p>
      </dgm:t>
    </dgm:pt>
    <dgm:pt modelId="{7F5AAA19-B2E9-49FF-A3A8-5543CD603BD5}" type="sibTrans" cxnId="{D9CDE18E-199B-4B95-BC1A-0C708B7075B3}">
      <dgm:prSet/>
      <dgm:spPr/>
      <dgm:t>
        <a:bodyPr/>
        <a:lstStyle/>
        <a:p>
          <a:endParaRPr lang="en-US"/>
        </a:p>
      </dgm:t>
    </dgm:pt>
    <dgm:pt modelId="{E1E3EDB5-B177-4545-9593-32A52188BC81}">
      <dgm:prSet/>
      <dgm:spPr/>
      <dgm:t>
        <a:bodyPr/>
        <a:lstStyle/>
        <a:p>
          <a:r>
            <a:rPr lang="en-US"/>
            <a:t>Assess for complaints of flank or abdominal pain &amp; strain urine to look for stone formation</a:t>
          </a:r>
        </a:p>
      </dgm:t>
    </dgm:pt>
    <dgm:pt modelId="{DDCEC443-5E7C-4726-82F0-622F712E2FE6}" type="parTrans" cxnId="{AF3A3F46-13F5-450A-A92F-DECEEE929916}">
      <dgm:prSet/>
      <dgm:spPr/>
      <dgm:t>
        <a:bodyPr/>
        <a:lstStyle/>
        <a:p>
          <a:endParaRPr lang="en-US"/>
        </a:p>
      </dgm:t>
    </dgm:pt>
    <dgm:pt modelId="{5EDB1D9C-D0F1-4BC3-A5A9-DD74490AA2BD}" type="sibTrans" cxnId="{AF3A3F46-13F5-450A-A92F-DECEEE929916}">
      <dgm:prSet/>
      <dgm:spPr/>
      <dgm:t>
        <a:bodyPr/>
        <a:lstStyle/>
        <a:p>
          <a:endParaRPr lang="en-US"/>
        </a:p>
      </dgm:t>
    </dgm:pt>
    <dgm:pt modelId="{7297482F-B6D3-43DE-A3E4-E757F17596FD}">
      <dgm:prSet/>
      <dgm:spPr/>
      <dgm:t>
        <a:bodyPr/>
        <a:lstStyle/>
        <a:p>
          <a:r>
            <a:rPr lang="en-US"/>
            <a:t>Decrease calcium rich foods and intake of calcium-preserving drugs like </a:t>
          </a:r>
          <a:r>
            <a:rPr lang="en-US" b="1"/>
            <a:t>thiazides</a:t>
          </a:r>
          <a:r>
            <a:rPr lang="en-US"/>
            <a:t>, supplements, Vitamin D</a:t>
          </a:r>
        </a:p>
      </dgm:t>
    </dgm:pt>
    <dgm:pt modelId="{6F61F883-CC99-4ACE-A551-C0CE549CAD01}" type="parTrans" cxnId="{DD0774A4-1F34-4ED5-B434-DACCB0FD53F1}">
      <dgm:prSet/>
      <dgm:spPr/>
      <dgm:t>
        <a:bodyPr/>
        <a:lstStyle/>
        <a:p>
          <a:endParaRPr lang="en-US"/>
        </a:p>
      </dgm:t>
    </dgm:pt>
    <dgm:pt modelId="{285D7881-2E93-4085-A7BB-22FA27EEB661}" type="sibTrans" cxnId="{DD0774A4-1F34-4ED5-B434-DACCB0FD53F1}">
      <dgm:prSet/>
      <dgm:spPr/>
      <dgm:t>
        <a:bodyPr/>
        <a:lstStyle/>
        <a:p>
          <a:endParaRPr lang="en-US"/>
        </a:p>
      </dgm:t>
    </dgm:pt>
    <dgm:pt modelId="{198EEA36-B577-41F2-9A16-D5D8FA6F6769}" type="pres">
      <dgm:prSet presAssocID="{9B16E722-3CA3-4505-8689-06FD2193A4DA}" presName="diagram" presStyleCnt="0">
        <dgm:presLayoutVars>
          <dgm:dir/>
          <dgm:resizeHandles val="exact"/>
        </dgm:presLayoutVars>
      </dgm:prSet>
      <dgm:spPr/>
    </dgm:pt>
    <dgm:pt modelId="{B955000D-6545-4722-AD49-E05FC8274EC4}" type="pres">
      <dgm:prSet presAssocID="{57169543-32F5-4FAE-8EB3-BBEF41D1166C}" presName="node" presStyleLbl="node1" presStyleIdx="0" presStyleCnt="5">
        <dgm:presLayoutVars>
          <dgm:bulletEnabled val="1"/>
        </dgm:presLayoutVars>
      </dgm:prSet>
      <dgm:spPr/>
    </dgm:pt>
    <dgm:pt modelId="{46BE08CD-EE6F-4086-BEB1-59925FF0D4FF}" type="pres">
      <dgm:prSet presAssocID="{9DCDA25F-B093-4AD3-8BC3-798D6510654D}" presName="sibTrans" presStyleCnt="0"/>
      <dgm:spPr/>
    </dgm:pt>
    <dgm:pt modelId="{46C4D8AF-210B-48C2-BDF5-8611834CF207}" type="pres">
      <dgm:prSet presAssocID="{5CCF5405-D40A-420F-916C-2261A2F026D5}" presName="node" presStyleLbl="node1" presStyleIdx="1" presStyleCnt="5">
        <dgm:presLayoutVars>
          <dgm:bulletEnabled val="1"/>
        </dgm:presLayoutVars>
      </dgm:prSet>
      <dgm:spPr/>
    </dgm:pt>
    <dgm:pt modelId="{6E961877-EB3E-426C-8652-07FB28D9A895}" type="pres">
      <dgm:prSet presAssocID="{98704577-B5F1-47E3-B09C-6693A5F1883A}" presName="sibTrans" presStyleCnt="0"/>
      <dgm:spPr/>
    </dgm:pt>
    <dgm:pt modelId="{E3E683E6-8E12-4C96-A764-7E75AB6A3BCF}" type="pres">
      <dgm:prSet presAssocID="{FD93538D-FA86-475B-8121-345B0CAECF3A}" presName="node" presStyleLbl="node1" presStyleIdx="2" presStyleCnt="5">
        <dgm:presLayoutVars>
          <dgm:bulletEnabled val="1"/>
        </dgm:presLayoutVars>
      </dgm:prSet>
      <dgm:spPr/>
    </dgm:pt>
    <dgm:pt modelId="{5CD18CBC-261A-4645-8E4F-DE83FA98C033}" type="pres">
      <dgm:prSet presAssocID="{7F5AAA19-B2E9-49FF-A3A8-5543CD603BD5}" presName="sibTrans" presStyleCnt="0"/>
      <dgm:spPr/>
    </dgm:pt>
    <dgm:pt modelId="{CA77ABFA-1C7C-4F0C-ADFB-6554F9BEA991}" type="pres">
      <dgm:prSet presAssocID="{E1E3EDB5-B177-4545-9593-32A52188BC81}" presName="node" presStyleLbl="node1" presStyleIdx="3" presStyleCnt="5">
        <dgm:presLayoutVars>
          <dgm:bulletEnabled val="1"/>
        </dgm:presLayoutVars>
      </dgm:prSet>
      <dgm:spPr/>
    </dgm:pt>
    <dgm:pt modelId="{36A6C2C3-A1D6-4493-83F9-301557C01CF1}" type="pres">
      <dgm:prSet presAssocID="{5EDB1D9C-D0F1-4BC3-A5A9-DD74490AA2BD}" presName="sibTrans" presStyleCnt="0"/>
      <dgm:spPr/>
    </dgm:pt>
    <dgm:pt modelId="{F5BE2370-13AA-45DD-A29F-6371828207FF}" type="pres">
      <dgm:prSet presAssocID="{7297482F-B6D3-43DE-A3E4-E757F17596FD}" presName="node" presStyleLbl="node1" presStyleIdx="4" presStyleCnt="5">
        <dgm:presLayoutVars>
          <dgm:bulletEnabled val="1"/>
        </dgm:presLayoutVars>
      </dgm:prSet>
      <dgm:spPr/>
    </dgm:pt>
  </dgm:ptLst>
  <dgm:cxnLst>
    <dgm:cxn modelId="{54AD5422-4AE4-414E-AD0E-365ED23458DB}" type="presOf" srcId="{5CCF5405-D40A-420F-916C-2261A2F026D5}" destId="{46C4D8AF-210B-48C2-BDF5-8611834CF207}" srcOrd="0" destOrd="0" presId="urn:microsoft.com/office/officeart/2005/8/layout/default"/>
    <dgm:cxn modelId="{BF62C022-A9EA-4786-BFB6-15357094DDC7}" type="presOf" srcId="{57169543-32F5-4FAE-8EB3-BBEF41D1166C}" destId="{B955000D-6545-4722-AD49-E05FC8274EC4}" srcOrd="0" destOrd="0" presId="urn:microsoft.com/office/officeart/2005/8/layout/default"/>
    <dgm:cxn modelId="{5200C561-4A47-4B0E-AF6D-11D78629B964}" srcId="{9B16E722-3CA3-4505-8689-06FD2193A4DA}" destId="{5CCF5405-D40A-420F-916C-2261A2F026D5}" srcOrd="1" destOrd="0" parTransId="{4AE54B14-DAE5-4630-9B8C-F2BEEF130028}" sibTransId="{98704577-B5F1-47E3-B09C-6693A5F1883A}"/>
    <dgm:cxn modelId="{AF3A3F46-13F5-450A-A92F-DECEEE929916}" srcId="{9B16E722-3CA3-4505-8689-06FD2193A4DA}" destId="{E1E3EDB5-B177-4545-9593-32A52188BC81}" srcOrd="3" destOrd="0" parTransId="{DDCEC443-5E7C-4726-82F0-622F712E2FE6}" sibTransId="{5EDB1D9C-D0F1-4BC3-A5A9-DD74490AA2BD}"/>
    <dgm:cxn modelId="{D9CDE18E-199B-4B95-BC1A-0C708B7075B3}" srcId="{9B16E722-3CA3-4505-8689-06FD2193A4DA}" destId="{FD93538D-FA86-475B-8121-345B0CAECF3A}" srcOrd="2" destOrd="0" parTransId="{062B6197-10BC-4A05-BDD6-730D4BDFC82F}" sibTransId="{7F5AAA19-B2E9-49FF-A3A8-5543CD603BD5}"/>
    <dgm:cxn modelId="{1F054C96-9610-406E-9878-D3EA89DB580B}" srcId="{9B16E722-3CA3-4505-8689-06FD2193A4DA}" destId="{57169543-32F5-4FAE-8EB3-BBEF41D1166C}" srcOrd="0" destOrd="0" parTransId="{56443E2C-8AF8-42F3-8A66-2F58B7BC5991}" sibTransId="{9DCDA25F-B093-4AD3-8BC3-798D6510654D}"/>
    <dgm:cxn modelId="{8D473997-17C7-4731-866F-200136023464}" type="presOf" srcId="{7297482F-B6D3-43DE-A3E4-E757F17596FD}" destId="{F5BE2370-13AA-45DD-A29F-6371828207FF}" srcOrd="0" destOrd="0" presId="urn:microsoft.com/office/officeart/2005/8/layout/default"/>
    <dgm:cxn modelId="{DD0774A4-1F34-4ED5-B434-DACCB0FD53F1}" srcId="{9B16E722-3CA3-4505-8689-06FD2193A4DA}" destId="{7297482F-B6D3-43DE-A3E4-E757F17596FD}" srcOrd="4" destOrd="0" parTransId="{6F61F883-CC99-4ACE-A551-C0CE549CAD01}" sibTransId="{285D7881-2E93-4085-A7BB-22FA27EEB661}"/>
    <dgm:cxn modelId="{583F27B0-ABD8-460D-A467-3EB56D1F32A5}" type="presOf" srcId="{FD93538D-FA86-475B-8121-345B0CAECF3A}" destId="{E3E683E6-8E12-4C96-A764-7E75AB6A3BCF}" srcOrd="0" destOrd="0" presId="urn:microsoft.com/office/officeart/2005/8/layout/default"/>
    <dgm:cxn modelId="{05ED1DEA-278B-44C0-8BF7-84A30DDB52BE}" type="presOf" srcId="{E1E3EDB5-B177-4545-9593-32A52188BC81}" destId="{CA77ABFA-1C7C-4F0C-ADFB-6554F9BEA991}" srcOrd="0" destOrd="0" presId="urn:microsoft.com/office/officeart/2005/8/layout/default"/>
    <dgm:cxn modelId="{503599FE-4AF9-4774-A884-A7D29B3E0698}" type="presOf" srcId="{9B16E722-3CA3-4505-8689-06FD2193A4DA}" destId="{198EEA36-B577-41F2-9A16-D5D8FA6F6769}" srcOrd="0" destOrd="0" presId="urn:microsoft.com/office/officeart/2005/8/layout/default"/>
    <dgm:cxn modelId="{C141E7DA-80EE-478B-ACBD-F1EED1DAAAB1}" type="presParOf" srcId="{198EEA36-B577-41F2-9A16-D5D8FA6F6769}" destId="{B955000D-6545-4722-AD49-E05FC8274EC4}" srcOrd="0" destOrd="0" presId="urn:microsoft.com/office/officeart/2005/8/layout/default"/>
    <dgm:cxn modelId="{9B491B9F-0CD8-48B3-89DD-A778E85208CE}" type="presParOf" srcId="{198EEA36-B577-41F2-9A16-D5D8FA6F6769}" destId="{46BE08CD-EE6F-4086-BEB1-59925FF0D4FF}" srcOrd="1" destOrd="0" presId="urn:microsoft.com/office/officeart/2005/8/layout/default"/>
    <dgm:cxn modelId="{78E4F091-7692-43B1-B5B2-D2FA70E7C61A}" type="presParOf" srcId="{198EEA36-B577-41F2-9A16-D5D8FA6F6769}" destId="{46C4D8AF-210B-48C2-BDF5-8611834CF207}" srcOrd="2" destOrd="0" presId="urn:microsoft.com/office/officeart/2005/8/layout/default"/>
    <dgm:cxn modelId="{8A4E6D1F-C22E-4F36-981E-BC189D86D3FA}" type="presParOf" srcId="{198EEA36-B577-41F2-9A16-D5D8FA6F6769}" destId="{6E961877-EB3E-426C-8652-07FB28D9A895}" srcOrd="3" destOrd="0" presId="urn:microsoft.com/office/officeart/2005/8/layout/default"/>
    <dgm:cxn modelId="{26F914D2-3A9F-4E92-A76D-383EC8315357}" type="presParOf" srcId="{198EEA36-B577-41F2-9A16-D5D8FA6F6769}" destId="{E3E683E6-8E12-4C96-A764-7E75AB6A3BCF}" srcOrd="4" destOrd="0" presId="urn:microsoft.com/office/officeart/2005/8/layout/default"/>
    <dgm:cxn modelId="{C83A48FB-BE1F-4AEA-90CC-D4D8B2F7D95B}" type="presParOf" srcId="{198EEA36-B577-41F2-9A16-D5D8FA6F6769}" destId="{5CD18CBC-261A-4645-8E4F-DE83FA98C033}" srcOrd="5" destOrd="0" presId="urn:microsoft.com/office/officeart/2005/8/layout/default"/>
    <dgm:cxn modelId="{B4E40C29-B065-4393-91A3-8035824849F2}" type="presParOf" srcId="{198EEA36-B577-41F2-9A16-D5D8FA6F6769}" destId="{CA77ABFA-1C7C-4F0C-ADFB-6554F9BEA991}" srcOrd="6" destOrd="0" presId="urn:microsoft.com/office/officeart/2005/8/layout/default"/>
    <dgm:cxn modelId="{FDC66A5C-CBF2-4EAB-8A89-4A722AC2C132}" type="presParOf" srcId="{198EEA36-B577-41F2-9A16-D5D8FA6F6769}" destId="{36A6C2C3-A1D6-4493-83F9-301557C01CF1}" srcOrd="7" destOrd="0" presId="urn:microsoft.com/office/officeart/2005/8/layout/default"/>
    <dgm:cxn modelId="{54FE5E1A-439E-48B0-8241-78EBE27BF6F1}" type="presParOf" srcId="{198EEA36-B577-41F2-9A16-D5D8FA6F6769}" destId="{F5BE2370-13AA-45DD-A29F-6371828207F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4BE5AD-8AD8-45E0-BE0D-3C604195AD4A}"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F9D0541F-9437-4843-BAAB-617FC86EE07B}">
      <dgm:prSet/>
      <dgm:spPr/>
      <dgm:t>
        <a:bodyPr/>
        <a:lstStyle/>
        <a:p>
          <a:r>
            <a:rPr lang="en-US" b="1"/>
            <a:t>Trousseau’s sign</a:t>
          </a:r>
          <a:r>
            <a:rPr lang="en-US"/>
            <a:t>. Place blood pressure cuff around the upper arm and inflate it to a pressure greater than the systolic blood pressure and hold it in place for 3 minutes. If it is positive the hand of the arm where the blood pressure is being taken will start to contract involuntarily .</a:t>
          </a:r>
        </a:p>
      </dgm:t>
    </dgm:pt>
    <dgm:pt modelId="{54A28181-981F-43AF-972E-F374D7A62364}" type="parTrans" cxnId="{55FD559A-ED9A-42C9-B02A-8B78E46C07DC}">
      <dgm:prSet/>
      <dgm:spPr/>
      <dgm:t>
        <a:bodyPr/>
        <a:lstStyle/>
        <a:p>
          <a:endParaRPr lang="en-US"/>
        </a:p>
      </dgm:t>
    </dgm:pt>
    <dgm:pt modelId="{BBA07362-8EDF-4D1F-87D3-1C897065DCCA}" type="sibTrans" cxnId="{55FD559A-ED9A-42C9-B02A-8B78E46C07DC}">
      <dgm:prSet/>
      <dgm:spPr/>
      <dgm:t>
        <a:bodyPr/>
        <a:lstStyle/>
        <a:p>
          <a:endParaRPr lang="en-US"/>
        </a:p>
      </dgm:t>
    </dgm:pt>
    <dgm:pt modelId="{85D2B4CB-6152-4D08-8D07-284F23292087}">
      <dgm:prSet/>
      <dgm:spPr/>
      <dgm:t>
        <a:bodyPr/>
        <a:lstStyle/>
        <a:p>
          <a:r>
            <a:rPr lang="en-US" b="1"/>
            <a:t>Chvostek’s Sign. </a:t>
          </a:r>
          <a:r>
            <a:rPr lang="en-US"/>
            <a:t>hyperexcitability of the facial nerves. To elicit this response, you would tap at the angle of the jaw via the masseter muscle and the facial muscles on the same side of the face will contract momentarily (the lips or nose will twitch).</a:t>
          </a:r>
        </a:p>
      </dgm:t>
    </dgm:pt>
    <dgm:pt modelId="{55F27A6E-AEBA-4256-9610-BED1D770B5FF}" type="parTrans" cxnId="{F16113E6-78DA-4955-9C3D-D05D1A190B54}">
      <dgm:prSet/>
      <dgm:spPr/>
      <dgm:t>
        <a:bodyPr/>
        <a:lstStyle/>
        <a:p>
          <a:endParaRPr lang="en-US"/>
        </a:p>
      </dgm:t>
    </dgm:pt>
    <dgm:pt modelId="{4452BCEA-1FA8-4D26-BDA1-1009EBE074A1}" type="sibTrans" cxnId="{F16113E6-78DA-4955-9C3D-D05D1A190B54}">
      <dgm:prSet/>
      <dgm:spPr/>
      <dgm:t>
        <a:bodyPr/>
        <a:lstStyle/>
        <a:p>
          <a:endParaRPr lang="en-US"/>
        </a:p>
      </dgm:t>
    </dgm:pt>
    <dgm:pt modelId="{0A9B04FB-9470-4E4B-877F-87430F238B81}" type="pres">
      <dgm:prSet presAssocID="{2A4BE5AD-8AD8-45E0-BE0D-3C604195AD4A}" presName="linear" presStyleCnt="0">
        <dgm:presLayoutVars>
          <dgm:animLvl val="lvl"/>
          <dgm:resizeHandles val="exact"/>
        </dgm:presLayoutVars>
      </dgm:prSet>
      <dgm:spPr/>
    </dgm:pt>
    <dgm:pt modelId="{6F47ADE3-BD5F-4BAB-B287-C8D5A04A6040}" type="pres">
      <dgm:prSet presAssocID="{F9D0541F-9437-4843-BAAB-617FC86EE07B}" presName="parentText" presStyleLbl="node1" presStyleIdx="0" presStyleCnt="2">
        <dgm:presLayoutVars>
          <dgm:chMax val="0"/>
          <dgm:bulletEnabled val="1"/>
        </dgm:presLayoutVars>
      </dgm:prSet>
      <dgm:spPr/>
    </dgm:pt>
    <dgm:pt modelId="{BA3E6516-2D1C-447A-980E-3D6FFD90C041}" type="pres">
      <dgm:prSet presAssocID="{BBA07362-8EDF-4D1F-87D3-1C897065DCCA}" presName="spacer" presStyleCnt="0"/>
      <dgm:spPr/>
    </dgm:pt>
    <dgm:pt modelId="{A465A71E-55AE-4B06-B26B-15B1D5A292AD}" type="pres">
      <dgm:prSet presAssocID="{85D2B4CB-6152-4D08-8D07-284F23292087}" presName="parentText" presStyleLbl="node1" presStyleIdx="1" presStyleCnt="2">
        <dgm:presLayoutVars>
          <dgm:chMax val="0"/>
          <dgm:bulletEnabled val="1"/>
        </dgm:presLayoutVars>
      </dgm:prSet>
      <dgm:spPr/>
    </dgm:pt>
  </dgm:ptLst>
  <dgm:cxnLst>
    <dgm:cxn modelId="{2203C201-33B0-4011-9304-1CF6EEDAE074}" type="presOf" srcId="{F9D0541F-9437-4843-BAAB-617FC86EE07B}" destId="{6F47ADE3-BD5F-4BAB-B287-C8D5A04A6040}" srcOrd="0" destOrd="0" presId="urn:microsoft.com/office/officeart/2005/8/layout/vList2"/>
    <dgm:cxn modelId="{089C3B0E-5E7A-43EC-8260-F8D9957B87D5}" type="presOf" srcId="{2A4BE5AD-8AD8-45E0-BE0D-3C604195AD4A}" destId="{0A9B04FB-9470-4E4B-877F-87430F238B81}" srcOrd="0" destOrd="0" presId="urn:microsoft.com/office/officeart/2005/8/layout/vList2"/>
    <dgm:cxn modelId="{2DA0418E-8277-4B6C-8BBA-1D1D9D22CA7B}" type="presOf" srcId="{85D2B4CB-6152-4D08-8D07-284F23292087}" destId="{A465A71E-55AE-4B06-B26B-15B1D5A292AD}" srcOrd="0" destOrd="0" presId="urn:microsoft.com/office/officeart/2005/8/layout/vList2"/>
    <dgm:cxn modelId="{55FD559A-ED9A-42C9-B02A-8B78E46C07DC}" srcId="{2A4BE5AD-8AD8-45E0-BE0D-3C604195AD4A}" destId="{F9D0541F-9437-4843-BAAB-617FC86EE07B}" srcOrd="0" destOrd="0" parTransId="{54A28181-981F-43AF-972E-F374D7A62364}" sibTransId="{BBA07362-8EDF-4D1F-87D3-1C897065DCCA}"/>
    <dgm:cxn modelId="{F16113E6-78DA-4955-9C3D-D05D1A190B54}" srcId="{2A4BE5AD-8AD8-45E0-BE0D-3C604195AD4A}" destId="{85D2B4CB-6152-4D08-8D07-284F23292087}" srcOrd="1" destOrd="0" parTransId="{55F27A6E-AEBA-4256-9610-BED1D770B5FF}" sibTransId="{4452BCEA-1FA8-4D26-BDA1-1009EBE074A1}"/>
    <dgm:cxn modelId="{664C28EB-62D6-40B8-827D-A991CE45448E}" type="presParOf" srcId="{0A9B04FB-9470-4E4B-877F-87430F238B81}" destId="{6F47ADE3-BD5F-4BAB-B287-C8D5A04A6040}" srcOrd="0" destOrd="0" presId="urn:microsoft.com/office/officeart/2005/8/layout/vList2"/>
    <dgm:cxn modelId="{3A1004D8-11AA-4B19-9E05-3C24A7B6A27C}" type="presParOf" srcId="{0A9B04FB-9470-4E4B-877F-87430F238B81}" destId="{BA3E6516-2D1C-447A-980E-3D6FFD90C041}" srcOrd="1" destOrd="0" presId="urn:microsoft.com/office/officeart/2005/8/layout/vList2"/>
    <dgm:cxn modelId="{64413EAF-66AF-4014-A865-568C8CF535F3}" type="presParOf" srcId="{0A9B04FB-9470-4E4B-877F-87430F238B81}" destId="{A465A71E-55AE-4B06-B26B-15B1D5A292A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F8B6D2-4B82-4E05-B507-58FD31471D54}" type="doc">
      <dgm:prSet loTypeId="urn:microsoft.com/office/officeart/2005/8/layout/vList2" loCatId="list" qsTypeId="urn:microsoft.com/office/officeart/2005/8/quickstyle/simple2" qsCatId="simple" csTypeId="urn:microsoft.com/office/officeart/2005/8/colors/colorful2" csCatId="colorful"/>
      <dgm:spPr/>
      <dgm:t>
        <a:bodyPr/>
        <a:lstStyle/>
        <a:p>
          <a:endParaRPr lang="en-US"/>
        </a:p>
      </dgm:t>
    </dgm:pt>
    <dgm:pt modelId="{112573A2-DC87-4A38-8C9E-C870114EF954}">
      <dgm:prSet/>
      <dgm:spPr/>
      <dgm:t>
        <a:bodyPr/>
        <a:lstStyle/>
        <a:p>
          <a:r>
            <a:rPr lang="en-US" b="1"/>
            <a:t>Restrict sodium intake</a:t>
          </a:r>
          <a:r>
            <a:rPr lang="en-US"/>
            <a:t>! </a:t>
          </a:r>
        </a:p>
      </dgm:t>
    </dgm:pt>
    <dgm:pt modelId="{CFE37049-8D22-49A4-B861-CDD5CA4221DB}" type="parTrans" cxnId="{FD909FF4-C3F4-4ABE-98DB-13F688FC32E3}">
      <dgm:prSet/>
      <dgm:spPr/>
      <dgm:t>
        <a:bodyPr/>
        <a:lstStyle/>
        <a:p>
          <a:endParaRPr lang="en-US"/>
        </a:p>
      </dgm:t>
    </dgm:pt>
    <dgm:pt modelId="{03A73763-B80B-4E89-B9C7-B2CC5B8C5B53}" type="sibTrans" cxnId="{FD909FF4-C3F4-4ABE-98DB-13F688FC32E3}">
      <dgm:prSet/>
      <dgm:spPr/>
      <dgm:t>
        <a:bodyPr/>
        <a:lstStyle/>
        <a:p>
          <a:endParaRPr lang="en-US"/>
        </a:p>
      </dgm:t>
    </dgm:pt>
    <dgm:pt modelId="{13BF8E3B-7F14-4EB2-BA02-116AF9242359}">
      <dgm:prSet/>
      <dgm:spPr/>
      <dgm:t>
        <a:bodyPr/>
        <a:lstStyle/>
        <a:p>
          <a:r>
            <a:rPr lang="en-US"/>
            <a:t>Keep patient </a:t>
          </a:r>
          <a:r>
            <a:rPr lang="en-US" b="1"/>
            <a:t>safe </a:t>
          </a:r>
          <a:r>
            <a:rPr lang="en-US"/>
            <a:t>because they will be confused and agitated.</a:t>
          </a:r>
        </a:p>
      </dgm:t>
    </dgm:pt>
    <dgm:pt modelId="{48E1B16D-50EF-4446-A7BD-18368C01E9FE}" type="parTrans" cxnId="{E0930EAD-B328-4A4A-88F5-FF4389BCFB26}">
      <dgm:prSet/>
      <dgm:spPr/>
      <dgm:t>
        <a:bodyPr/>
        <a:lstStyle/>
        <a:p>
          <a:endParaRPr lang="en-US"/>
        </a:p>
      </dgm:t>
    </dgm:pt>
    <dgm:pt modelId="{81730E9F-DD32-4E59-9F52-C35B2B0D1DAD}" type="sibTrans" cxnId="{E0930EAD-B328-4A4A-88F5-FF4389BCFB26}">
      <dgm:prSet/>
      <dgm:spPr/>
      <dgm:t>
        <a:bodyPr/>
        <a:lstStyle/>
        <a:p>
          <a:endParaRPr lang="en-US"/>
        </a:p>
      </dgm:t>
    </dgm:pt>
    <dgm:pt modelId="{5B906862-6541-4D37-AD01-87EA6435A2CA}">
      <dgm:prSet/>
      <dgm:spPr/>
      <dgm:t>
        <a:bodyPr/>
        <a:lstStyle/>
        <a:p>
          <a:r>
            <a:rPr lang="en-US"/>
            <a:t>Doctor may order to give isotonic or hypotonic solutions such as </a:t>
          </a:r>
          <a:r>
            <a:rPr lang="en-US" b="1"/>
            <a:t>0.45% NS</a:t>
          </a:r>
          <a:r>
            <a:rPr lang="en-US"/>
            <a:t> Give hypotonic fluids slowly because brain tissue is at risk due to the shifting of fluids back into the cell (the cell is dehydrated) and the patient is at risk for </a:t>
          </a:r>
          <a:r>
            <a:rPr lang="en-US" b="1"/>
            <a:t>cerebral edema</a:t>
          </a:r>
          <a:r>
            <a:rPr lang="en-US"/>
            <a:t>. </a:t>
          </a:r>
        </a:p>
      </dgm:t>
    </dgm:pt>
    <dgm:pt modelId="{ADD292E3-E04D-4776-80CB-7089AFD48285}" type="parTrans" cxnId="{5EAC09AA-69B6-459F-BF0A-244AFC3A3544}">
      <dgm:prSet/>
      <dgm:spPr/>
      <dgm:t>
        <a:bodyPr/>
        <a:lstStyle/>
        <a:p>
          <a:endParaRPr lang="en-US"/>
        </a:p>
      </dgm:t>
    </dgm:pt>
    <dgm:pt modelId="{9F6AD08C-3366-4B96-A4B9-7E948F53FBE5}" type="sibTrans" cxnId="{5EAC09AA-69B6-459F-BF0A-244AFC3A3544}">
      <dgm:prSet/>
      <dgm:spPr/>
      <dgm:t>
        <a:bodyPr/>
        <a:lstStyle/>
        <a:p>
          <a:endParaRPr lang="en-US"/>
        </a:p>
      </dgm:t>
    </dgm:pt>
    <dgm:pt modelId="{00A9135E-2BA3-4A06-8D32-1526A60A26D3}">
      <dgm:prSet/>
      <dgm:spPr/>
      <dgm:t>
        <a:bodyPr/>
        <a:lstStyle/>
        <a:p>
          <a:r>
            <a:rPr lang="en-US" b="1"/>
            <a:t>Educate patient and family</a:t>
          </a:r>
          <a:r>
            <a:rPr lang="en-US"/>
            <a:t> </a:t>
          </a:r>
        </a:p>
      </dgm:t>
    </dgm:pt>
    <dgm:pt modelId="{716DCF08-E293-481D-A804-CAA1BEDE351D}" type="parTrans" cxnId="{A7122DAC-0531-434A-94B5-E520FAB505CA}">
      <dgm:prSet/>
      <dgm:spPr/>
      <dgm:t>
        <a:bodyPr/>
        <a:lstStyle/>
        <a:p>
          <a:endParaRPr lang="en-US"/>
        </a:p>
      </dgm:t>
    </dgm:pt>
    <dgm:pt modelId="{5668F40C-CD23-4915-A403-5DB9793373FF}" type="sibTrans" cxnId="{A7122DAC-0531-434A-94B5-E520FAB505CA}">
      <dgm:prSet/>
      <dgm:spPr/>
      <dgm:t>
        <a:bodyPr/>
        <a:lstStyle/>
        <a:p>
          <a:endParaRPr lang="en-US"/>
        </a:p>
      </dgm:t>
    </dgm:pt>
    <dgm:pt modelId="{CD9197A0-FABC-477E-A8DC-C6F12FBB3927}" type="pres">
      <dgm:prSet presAssocID="{24F8B6D2-4B82-4E05-B507-58FD31471D54}" presName="linear" presStyleCnt="0">
        <dgm:presLayoutVars>
          <dgm:animLvl val="lvl"/>
          <dgm:resizeHandles val="exact"/>
        </dgm:presLayoutVars>
      </dgm:prSet>
      <dgm:spPr/>
    </dgm:pt>
    <dgm:pt modelId="{856C4BEA-C560-42F9-BD82-9FBE84B07A05}" type="pres">
      <dgm:prSet presAssocID="{112573A2-DC87-4A38-8C9E-C870114EF954}" presName="parentText" presStyleLbl="node1" presStyleIdx="0" presStyleCnt="4">
        <dgm:presLayoutVars>
          <dgm:chMax val="0"/>
          <dgm:bulletEnabled val="1"/>
        </dgm:presLayoutVars>
      </dgm:prSet>
      <dgm:spPr/>
    </dgm:pt>
    <dgm:pt modelId="{D6DC5E5A-7BAB-4A20-8AA8-44F27369D3C3}" type="pres">
      <dgm:prSet presAssocID="{03A73763-B80B-4E89-B9C7-B2CC5B8C5B53}" presName="spacer" presStyleCnt="0"/>
      <dgm:spPr/>
    </dgm:pt>
    <dgm:pt modelId="{35BF4427-5956-42FE-82DA-A7AF9CFB09BE}" type="pres">
      <dgm:prSet presAssocID="{13BF8E3B-7F14-4EB2-BA02-116AF9242359}" presName="parentText" presStyleLbl="node1" presStyleIdx="1" presStyleCnt="4">
        <dgm:presLayoutVars>
          <dgm:chMax val="0"/>
          <dgm:bulletEnabled val="1"/>
        </dgm:presLayoutVars>
      </dgm:prSet>
      <dgm:spPr/>
    </dgm:pt>
    <dgm:pt modelId="{F12FC219-CD99-4041-A6A8-11BDED874C6F}" type="pres">
      <dgm:prSet presAssocID="{81730E9F-DD32-4E59-9F52-C35B2B0D1DAD}" presName="spacer" presStyleCnt="0"/>
      <dgm:spPr/>
    </dgm:pt>
    <dgm:pt modelId="{0F9EBECD-CB9A-4974-9415-F8EB1B4AA504}" type="pres">
      <dgm:prSet presAssocID="{5B906862-6541-4D37-AD01-87EA6435A2CA}" presName="parentText" presStyleLbl="node1" presStyleIdx="2" presStyleCnt="4">
        <dgm:presLayoutVars>
          <dgm:chMax val="0"/>
          <dgm:bulletEnabled val="1"/>
        </dgm:presLayoutVars>
      </dgm:prSet>
      <dgm:spPr/>
    </dgm:pt>
    <dgm:pt modelId="{385E8E72-D8B4-460E-8917-190F5A632347}" type="pres">
      <dgm:prSet presAssocID="{9F6AD08C-3366-4B96-A4B9-7E948F53FBE5}" presName="spacer" presStyleCnt="0"/>
      <dgm:spPr/>
    </dgm:pt>
    <dgm:pt modelId="{AC8FB8F0-9190-4FB1-9864-7CFFCEEF1D9A}" type="pres">
      <dgm:prSet presAssocID="{00A9135E-2BA3-4A06-8D32-1526A60A26D3}" presName="parentText" presStyleLbl="node1" presStyleIdx="3" presStyleCnt="4">
        <dgm:presLayoutVars>
          <dgm:chMax val="0"/>
          <dgm:bulletEnabled val="1"/>
        </dgm:presLayoutVars>
      </dgm:prSet>
      <dgm:spPr/>
    </dgm:pt>
  </dgm:ptLst>
  <dgm:cxnLst>
    <dgm:cxn modelId="{1ED1EB3C-373A-421D-85F6-AA4059218232}" type="presOf" srcId="{112573A2-DC87-4A38-8C9E-C870114EF954}" destId="{856C4BEA-C560-42F9-BD82-9FBE84B07A05}" srcOrd="0" destOrd="0" presId="urn:microsoft.com/office/officeart/2005/8/layout/vList2"/>
    <dgm:cxn modelId="{E5077251-5883-4032-9224-45367393BDB6}" type="presOf" srcId="{5B906862-6541-4D37-AD01-87EA6435A2CA}" destId="{0F9EBECD-CB9A-4974-9415-F8EB1B4AA504}" srcOrd="0" destOrd="0" presId="urn:microsoft.com/office/officeart/2005/8/layout/vList2"/>
    <dgm:cxn modelId="{F5C38C76-ECD1-4E73-8DF1-C979E15173BA}" type="presOf" srcId="{13BF8E3B-7F14-4EB2-BA02-116AF9242359}" destId="{35BF4427-5956-42FE-82DA-A7AF9CFB09BE}" srcOrd="0" destOrd="0" presId="urn:microsoft.com/office/officeart/2005/8/layout/vList2"/>
    <dgm:cxn modelId="{BE3C4F86-C22C-481B-B8F9-D987055B70EA}" type="presOf" srcId="{24F8B6D2-4B82-4E05-B507-58FD31471D54}" destId="{CD9197A0-FABC-477E-A8DC-C6F12FBB3927}" srcOrd="0" destOrd="0" presId="urn:microsoft.com/office/officeart/2005/8/layout/vList2"/>
    <dgm:cxn modelId="{5EAC09AA-69B6-459F-BF0A-244AFC3A3544}" srcId="{24F8B6D2-4B82-4E05-B507-58FD31471D54}" destId="{5B906862-6541-4D37-AD01-87EA6435A2CA}" srcOrd="2" destOrd="0" parTransId="{ADD292E3-E04D-4776-80CB-7089AFD48285}" sibTransId="{9F6AD08C-3366-4B96-A4B9-7E948F53FBE5}"/>
    <dgm:cxn modelId="{A7122DAC-0531-434A-94B5-E520FAB505CA}" srcId="{24F8B6D2-4B82-4E05-B507-58FD31471D54}" destId="{00A9135E-2BA3-4A06-8D32-1526A60A26D3}" srcOrd="3" destOrd="0" parTransId="{716DCF08-E293-481D-A804-CAA1BEDE351D}" sibTransId="{5668F40C-CD23-4915-A403-5DB9793373FF}"/>
    <dgm:cxn modelId="{E0930EAD-B328-4A4A-88F5-FF4389BCFB26}" srcId="{24F8B6D2-4B82-4E05-B507-58FD31471D54}" destId="{13BF8E3B-7F14-4EB2-BA02-116AF9242359}" srcOrd="1" destOrd="0" parTransId="{48E1B16D-50EF-4446-A7BD-18368C01E9FE}" sibTransId="{81730E9F-DD32-4E59-9F52-C35B2B0D1DAD}"/>
    <dgm:cxn modelId="{FD909FF4-C3F4-4ABE-98DB-13F688FC32E3}" srcId="{24F8B6D2-4B82-4E05-B507-58FD31471D54}" destId="{112573A2-DC87-4A38-8C9E-C870114EF954}" srcOrd="0" destOrd="0" parTransId="{CFE37049-8D22-49A4-B861-CDD5CA4221DB}" sibTransId="{03A73763-B80B-4E89-B9C7-B2CC5B8C5B53}"/>
    <dgm:cxn modelId="{C7A234F5-207A-4A57-A349-C9ED65C84C62}" type="presOf" srcId="{00A9135E-2BA3-4A06-8D32-1526A60A26D3}" destId="{AC8FB8F0-9190-4FB1-9864-7CFFCEEF1D9A}" srcOrd="0" destOrd="0" presId="urn:microsoft.com/office/officeart/2005/8/layout/vList2"/>
    <dgm:cxn modelId="{670B286F-FD4E-40DF-8F87-F9C273DFA316}" type="presParOf" srcId="{CD9197A0-FABC-477E-A8DC-C6F12FBB3927}" destId="{856C4BEA-C560-42F9-BD82-9FBE84B07A05}" srcOrd="0" destOrd="0" presId="urn:microsoft.com/office/officeart/2005/8/layout/vList2"/>
    <dgm:cxn modelId="{1B17E526-DD4C-4CF6-939F-ECAB777FAB2D}" type="presParOf" srcId="{CD9197A0-FABC-477E-A8DC-C6F12FBB3927}" destId="{D6DC5E5A-7BAB-4A20-8AA8-44F27369D3C3}" srcOrd="1" destOrd="0" presId="urn:microsoft.com/office/officeart/2005/8/layout/vList2"/>
    <dgm:cxn modelId="{9AEB29B9-7792-40DA-846C-8D4C94DECBA2}" type="presParOf" srcId="{CD9197A0-FABC-477E-A8DC-C6F12FBB3927}" destId="{35BF4427-5956-42FE-82DA-A7AF9CFB09BE}" srcOrd="2" destOrd="0" presId="urn:microsoft.com/office/officeart/2005/8/layout/vList2"/>
    <dgm:cxn modelId="{498A95EC-B5DE-4BB3-B339-178E0A8F4840}" type="presParOf" srcId="{CD9197A0-FABC-477E-A8DC-C6F12FBB3927}" destId="{F12FC219-CD99-4041-A6A8-11BDED874C6F}" srcOrd="3" destOrd="0" presId="urn:microsoft.com/office/officeart/2005/8/layout/vList2"/>
    <dgm:cxn modelId="{208720C3-EEC1-4512-A018-260235AEBB17}" type="presParOf" srcId="{CD9197A0-FABC-477E-A8DC-C6F12FBB3927}" destId="{0F9EBECD-CB9A-4974-9415-F8EB1B4AA504}" srcOrd="4" destOrd="0" presId="urn:microsoft.com/office/officeart/2005/8/layout/vList2"/>
    <dgm:cxn modelId="{71C53F86-0900-430C-9DB3-B5AE642B3F78}" type="presParOf" srcId="{CD9197A0-FABC-477E-A8DC-C6F12FBB3927}" destId="{385E8E72-D8B4-460E-8917-190F5A632347}" srcOrd="5" destOrd="0" presId="urn:microsoft.com/office/officeart/2005/8/layout/vList2"/>
    <dgm:cxn modelId="{67F30359-0F2E-4D64-BFF9-FD3C55A5913F}" type="presParOf" srcId="{CD9197A0-FABC-477E-A8DC-C6F12FBB3927}" destId="{AC8FB8F0-9190-4FB1-9864-7CFFCEEF1D9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DBDEA6C-BB39-4326-A10C-4C1BD805F306}" type="doc">
      <dgm:prSet loTypeId="urn:microsoft.com/office/officeart/2005/8/layout/vList2" loCatId="list" qsTypeId="urn:microsoft.com/office/officeart/2005/8/quickstyle/simple2" qsCatId="simple" csTypeId="urn:microsoft.com/office/officeart/2005/8/colors/colorful2" csCatId="colorful"/>
      <dgm:spPr/>
      <dgm:t>
        <a:bodyPr/>
        <a:lstStyle/>
        <a:p>
          <a:endParaRPr lang="en-US"/>
        </a:p>
      </dgm:t>
    </dgm:pt>
    <dgm:pt modelId="{D609C695-17A9-4A54-877C-B36DD8A1D89C}">
      <dgm:prSet/>
      <dgm:spPr/>
      <dgm:t>
        <a:bodyPr/>
        <a:lstStyle/>
        <a:p>
          <a:r>
            <a:rPr lang="en-US"/>
            <a:t>Watch cardiac, respiratory, neuro, renal, and GI status</a:t>
          </a:r>
        </a:p>
      </dgm:t>
    </dgm:pt>
    <dgm:pt modelId="{A8EB5218-C06C-44A7-800F-396A131FD47B}" type="parTrans" cxnId="{8324D8BF-2955-4A52-9D1C-323E5C2492CF}">
      <dgm:prSet/>
      <dgm:spPr/>
      <dgm:t>
        <a:bodyPr/>
        <a:lstStyle/>
        <a:p>
          <a:endParaRPr lang="en-US"/>
        </a:p>
      </dgm:t>
    </dgm:pt>
    <dgm:pt modelId="{37295E60-3EFE-41FC-8C6E-281CB9B182B2}" type="sibTrans" cxnId="{8324D8BF-2955-4A52-9D1C-323E5C2492CF}">
      <dgm:prSet/>
      <dgm:spPr/>
      <dgm:t>
        <a:bodyPr/>
        <a:lstStyle/>
        <a:p>
          <a:endParaRPr lang="en-US"/>
        </a:p>
      </dgm:t>
    </dgm:pt>
    <dgm:pt modelId="{ED1A57F0-8EEE-430C-90D8-5F2D200AE6A6}">
      <dgm:prSet/>
      <dgm:spPr/>
      <dgm:t>
        <a:bodyPr/>
        <a:lstStyle/>
        <a:p>
          <a:r>
            <a:rPr lang="en-US" b="1"/>
            <a:t>Hypovolemic Hyponatremia</a:t>
          </a:r>
          <a:r>
            <a:rPr lang="en-US"/>
            <a:t>: give IV sodium chloride infusion to restore sodium and fluids -</a:t>
          </a:r>
          <a:r>
            <a:rPr lang="en-US" b="1"/>
            <a:t>3% Saline</a:t>
          </a:r>
          <a:r>
            <a:rPr lang="en-US"/>
            <a:t> hypertonic solution</a:t>
          </a:r>
        </a:p>
      </dgm:t>
    </dgm:pt>
    <dgm:pt modelId="{E5F5A2C9-51A5-477A-A503-4F22CD2D53F7}" type="parTrans" cxnId="{05B8C84C-BC5A-4BBA-B32C-2D30B5E6927B}">
      <dgm:prSet/>
      <dgm:spPr/>
      <dgm:t>
        <a:bodyPr/>
        <a:lstStyle/>
        <a:p>
          <a:endParaRPr lang="en-US"/>
        </a:p>
      </dgm:t>
    </dgm:pt>
    <dgm:pt modelId="{8EA36735-82DE-48C7-9EF6-FDE13E5BF7CA}" type="sibTrans" cxnId="{05B8C84C-BC5A-4BBA-B32C-2D30B5E6927B}">
      <dgm:prSet/>
      <dgm:spPr/>
      <dgm:t>
        <a:bodyPr/>
        <a:lstStyle/>
        <a:p>
          <a:endParaRPr lang="en-US"/>
        </a:p>
      </dgm:t>
    </dgm:pt>
    <dgm:pt modelId="{2B05EAE2-E4EB-41F3-B269-EE2F8E1E6AAF}">
      <dgm:prSet/>
      <dgm:spPr/>
      <dgm:t>
        <a:bodyPr/>
        <a:lstStyle/>
        <a:p>
          <a:r>
            <a:rPr lang="en-US" b="1"/>
            <a:t>Hypervolemic Hyponatremia</a:t>
          </a:r>
          <a:r>
            <a:rPr lang="en-US"/>
            <a:t>: Restrict fluid intake and in some cases administer diuretics to excretion the extra water rather than sodium to help concentrate the sodium. If the patient has renal impairment, they may need dialysis.</a:t>
          </a:r>
        </a:p>
      </dgm:t>
    </dgm:pt>
    <dgm:pt modelId="{57B3B8AF-BD17-4229-A321-8956588848EE}" type="parTrans" cxnId="{A7CF57B1-F3D1-46F4-BF22-1ABF1B7567D7}">
      <dgm:prSet/>
      <dgm:spPr/>
      <dgm:t>
        <a:bodyPr/>
        <a:lstStyle/>
        <a:p>
          <a:endParaRPr lang="en-US"/>
        </a:p>
      </dgm:t>
    </dgm:pt>
    <dgm:pt modelId="{5329684D-FAFA-4533-8518-A435633032D7}" type="sibTrans" cxnId="{A7CF57B1-F3D1-46F4-BF22-1ABF1B7567D7}">
      <dgm:prSet/>
      <dgm:spPr/>
      <dgm:t>
        <a:bodyPr/>
        <a:lstStyle/>
        <a:p>
          <a:endParaRPr lang="en-US"/>
        </a:p>
      </dgm:t>
    </dgm:pt>
    <dgm:pt modelId="{DABEDF3A-2075-4415-8A13-3812F7B07306}" type="pres">
      <dgm:prSet presAssocID="{4DBDEA6C-BB39-4326-A10C-4C1BD805F306}" presName="linear" presStyleCnt="0">
        <dgm:presLayoutVars>
          <dgm:animLvl val="lvl"/>
          <dgm:resizeHandles val="exact"/>
        </dgm:presLayoutVars>
      </dgm:prSet>
      <dgm:spPr/>
    </dgm:pt>
    <dgm:pt modelId="{904CDCFC-5FFD-4A9B-A59E-BC654F835059}" type="pres">
      <dgm:prSet presAssocID="{D609C695-17A9-4A54-877C-B36DD8A1D89C}" presName="parentText" presStyleLbl="node1" presStyleIdx="0" presStyleCnt="3">
        <dgm:presLayoutVars>
          <dgm:chMax val="0"/>
          <dgm:bulletEnabled val="1"/>
        </dgm:presLayoutVars>
      </dgm:prSet>
      <dgm:spPr/>
    </dgm:pt>
    <dgm:pt modelId="{00110EF3-6E7A-4584-8741-015F848CD5F5}" type="pres">
      <dgm:prSet presAssocID="{37295E60-3EFE-41FC-8C6E-281CB9B182B2}" presName="spacer" presStyleCnt="0"/>
      <dgm:spPr/>
    </dgm:pt>
    <dgm:pt modelId="{E16AFA7F-FA2C-4F9C-9AD4-D58C6110C2E4}" type="pres">
      <dgm:prSet presAssocID="{ED1A57F0-8EEE-430C-90D8-5F2D200AE6A6}" presName="parentText" presStyleLbl="node1" presStyleIdx="1" presStyleCnt="3">
        <dgm:presLayoutVars>
          <dgm:chMax val="0"/>
          <dgm:bulletEnabled val="1"/>
        </dgm:presLayoutVars>
      </dgm:prSet>
      <dgm:spPr/>
    </dgm:pt>
    <dgm:pt modelId="{753078A8-1F18-45B9-84CC-2FBAAB63FB22}" type="pres">
      <dgm:prSet presAssocID="{8EA36735-82DE-48C7-9EF6-FDE13E5BF7CA}" presName="spacer" presStyleCnt="0"/>
      <dgm:spPr/>
    </dgm:pt>
    <dgm:pt modelId="{6F453DC7-9379-4ED1-9F84-2F71C57D7635}" type="pres">
      <dgm:prSet presAssocID="{2B05EAE2-E4EB-41F3-B269-EE2F8E1E6AAF}" presName="parentText" presStyleLbl="node1" presStyleIdx="2" presStyleCnt="3">
        <dgm:presLayoutVars>
          <dgm:chMax val="0"/>
          <dgm:bulletEnabled val="1"/>
        </dgm:presLayoutVars>
      </dgm:prSet>
      <dgm:spPr/>
    </dgm:pt>
  </dgm:ptLst>
  <dgm:cxnLst>
    <dgm:cxn modelId="{52FE1804-73C6-4014-9A0F-890835DEAFCA}" type="presOf" srcId="{4DBDEA6C-BB39-4326-A10C-4C1BD805F306}" destId="{DABEDF3A-2075-4415-8A13-3812F7B07306}" srcOrd="0" destOrd="0" presId="urn:microsoft.com/office/officeart/2005/8/layout/vList2"/>
    <dgm:cxn modelId="{BDB9DB5C-CE27-4EAC-ABD6-A81C74D1179E}" type="presOf" srcId="{2B05EAE2-E4EB-41F3-B269-EE2F8E1E6AAF}" destId="{6F453DC7-9379-4ED1-9F84-2F71C57D7635}" srcOrd="0" destOrd="0" presId="urn:microsoft.com/office/officeart/2005/8/layout/vList2"/>
    <dgm:cxn modelId="{05B8C84C-BC5A-4BBA-B32C-2D30B5E6927B}" srcId="{4DBDEA6C-BB39-4326-A10C-4C1BD805F306}" destId="{ED1A57F0-8EEE-430C-90D8-5F2D200AE6A6}" srcOrd="1" destOrd="0" parTransId="{E5F5A2C9-51A5-477A-A503-4F22CD2D53F7}" sibTransId="{8EA36735-82DE-48C7-9EF6-FDE13E5BF7CA}"/>
    <dgm:cxn modelId="{A7CF57B1-F3D1-46F4-BF22-1ABF1B7567D7}" srcId="{4DBDEA6C-BB39-4326-A10C-4C1BD805F306}" destId="{2B05EAE2-E4EB-41F3-B269-EE2F8E1E6AAF}" srcOrd="2" destOrd="0" parTransId="{57B3B8AF-BD17-4229-A321-8956588848EE}" sibTransId="{5329684D-FAFA-4533-8518-A435633032D7}"/>
    <dgm:cxn modelId="{8324D8BF-2955-4A52-9D1C-323E5C2492CF}" srcId="{4DBDEA6C-BB39-4326-A10C-4C1BD805F306}" destId="{D609C695-17A9-4A54-877C-B36DD8A1D89C}" srcOrd="0" destOrd="0" parTransId="{A8EB5218-C06C-44A7-800F-396A131FD47B}" sibTransId="{37295E60-3EFE-41FC-8C6E-281CB9B182B2}"/>
    <dgm:cxn modelId="{97249DEA-FDCF-4403-B3AA-AB689C0C7984}" type="presOf" srcId="{ED1A57F0-8EEE-430C-90D8-5F2D200AE6A6}" destId="{E16AFA7F-FA2C-4F9C-9AD4-D58C6110C2E4}" srcOrd="0" destOrd="0" presId="urn:microsoft.com/office/officeart/2005/8/layout/vList2"/>
    <dgm:cxn modelId="{3C0600FD-3D04-4043-9518-71B92B1136B4}" type="presOf" srcId="{D609C695-17A9-4A54-877C-B36DD8A1D89C}" destId="{904CDCFC-5FFD-4A9B-A59E-BC654F835059}" srcOrd="0" destOrd="0" presId="urn:microsoft.com/office/officeart/2005/8/layout/vList2"/>
    <dgm:cxn modelId="{B32383E6-59BE-47C1-926F-06C3C1626EF6}" type="presParOf" srcId="{DABEDF3A-2075-4415-8A13-3812F7B07306}" destId="{904CDCFC-5FFD-4A9B-A59E-BC654F835059}" srcOrd="0" destOrd="0" presId="urn:microsoft.com/office/officeart/2005/8/layout/vList2"/>
    <dgm:cxn modelId="{9281D280-E7C6-47E5-87EF-966F4F695498}" type="presParOf" srcId="{DABEDF3A-2075-4415-8A13-3812F7B07306}" destId="{00110EF3-6E7A-4584-8741-015F848CD5F5}" srcOrd="1" destOrd="0" presId="urn:microsoft.com/office/officeart/2005/8/layout/vList2"/>
    <dgm:cxn modelId="{BD1846DC-5ABB-4947-A421-E3F38330507E}" type="presParOf" srcId="{DABEDF3A-2075-4415-8A13-3812F7B07306}" destId="{E16AFA7F-FA2C-4F9C-9AD4-D58C6110C2E4}" srcOrd="2" destOrd="0" presId="urn:microsoft.com/office/officeart/2005/8/layout/vList2"/>
    <dgm:cxn modelId="{7FB455CE-5FE9-4EA7-9106-3C472C3623F7}" type="presParOf" srcId="{DABEDF3A-2075-4415-8A13-3812F7B07306}" destId="{753078A8-1F18-45B9-84CC-2FBAAB63FB22}" srcOrd="3" destOrd="0" presId="urn:microsoft.com/office/officeart/2005/8/layout/vList2"/>
    <dgm:cxn modelId="{07A6905C-A983-4842-8BCB-F3F523A54E27}" type="presParOf" srcId="{DABEDF3A-2075-4415-8A13-3812F7B07306}" destId="{6F453DC7-9379-4ED1-9F84-2F71C57D763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652C9D2-BD99-4B45-82DE-61C163128C0F}" type="doc">
      <dgm:prSet loTypeId="urn:microsoft.com/office/officeart/2005/8/layout/vList2" loCatId="list" qsTypeId="urn:microsoft.com/office/officeart/2005/8/quickstyle/simple2" qsCatId="simple" csTypeId="urn:microsoft.com/office/officeart/2005/8/colors/colorful2" csCatId="colorful"/>
      <dgm:spPr/>
      <dgm:t>
        <a:bodyPr/>
        <a:lstStyle/>
        <a:p>
          <a:endParaRPr lang="en-US"/>
        </a:p>
      </dgm:t>
    </dgm:pt>
    <dgm:pt modelId="{62227376-2F81-4B5D-82CE-4A00F5780E1E}">
      <dgm:prSet/>
      <dgm:spPr/>
      <dgm:t>
        <a:bodyPr/>
        <a:lstStyle/>
        <a:p>
          <a:r>
            <a:rPr lang="en-US" b="1"/>
            <a:t>Caused by SIADH or antidiuretic hormone problems</a:t>
          </a:r>
          <a:r>
            <a:rPr lang="en-US"/>
            <a:t>: fluid restriction or treated with an antidiuretic hormone antagonists called</a:t>
          </a:r>
          <a:r>
            <a:rPr lang="en-US" b="1"/>
            <a:t> Declomycin</a:t>
          </a:r>
          <a:r>
            <a:rPr lang="en-US"/>
            <a:t> which is part of the tetracycline family (don’t give with food especially </a:t>
          </a:r>
          <a:r>
            <a:rPr lang="en-US" b="1"/>
            <a:t>dairy or antacids</a:t>
          </a:r>
          <a:r>
            <a:rPr lang="en-US"/>
            <a:t>…bind to cations and this affect absorption).</a:t>
          </a:r>
        </a:p>
      </dgm:t>
    </dgm:pt>
    <dgm:pt modelId="{24B2479C-2644-471B-AD51-10C33120CAD9}" type="parTrans" cxnId="{EAFF0A1F-07EB-481F-B864-69460DBA06A9}">
      <dgm:prSet/>
      <dgm:spPr/>
      <dgm:t>
        <a:bodyPr/>
        <a:lstStyle/>
        <a:p>
          <a:endParaRPr lang="en-US"/>
        </a:p>
      </dgm:t>
    </dgm:pt>
    <dgm:pt modelId="{BF60D9EB-FF77-4237-A17E-B778DF499458}" type="sibTrans" cxnId="{EAFF0A1F-07EB-481F-B864-69460DBA06A9}">
      <dgm:prSet/>
      <dgm:spPr/>
      <dgm:t>
        <a:bodyPr/>
        <a:lstStyle/>
        <a:p>
          <a:endParaRPr lang="en-US"/>
        </a:p>
      </dgm:t>
    </dgm:pt>
    <dgm:pt modelId="{ADD3DA8F-7ED6-476D-BE85-30AA58C9820F}">
      <dgm:prSet/>
      <dgm:spPr/>
      <dgm:t>
        <a:bodyPr/>
        <a:lstStyle/>
        <a:p>
          <a:r>
            <a:rPr lang="en-US"/>
            <a:t>If patient takes </a:t>
          </a:r>
          <a:r>
            <a:rPr lang="en-US" b="1"/>
            <a:t>Lithium</a:t>
          </a:r>
          <a:r>
            <a:rPr lang="en-US"/>
            <a:t> remember to monitor drug levels because lithium excretion will be diminished, and this can cause lithium toxicity.</a:t>
          </a:r>
        </a:p>
      </dgm:t>
    </dgm:pt>
    <dgm:pt modelId="{19716E84-28E9-4847-8C83-9DA95F9F5A9C}" type="parTrans" cxnId="{200D8A54-76AE-4C2A-9648-63FE467CFBCA}">
      <dgm:prSet/>
      <dgm:spPr/>
      <dgm:t>
        <a:bodyPr/>
        <a:lstStyle/>
        <a:p>
          <a:endParaRPr lang="en-US"/>
        </a:p>
      </dgm:t>
    </dgm:pt>
    <dgm:pt modelId="{678C8448-AD78-4537-B874-2E967AC9233D}" type="sibTrans" cxnId="{200D8A54-76AE-4C2A-9648-63FE467CFBCA}">
      <dgm:prSet/>
      <dgm:spPr/>
      <dgm:t>
        <a:bodyPr/>
        <a:lstStyle/>
        <a:p>
          <a:endParaRPr lang="en-US"/>
        </a:p>
      </dgm:t>
    </dgm:pt>
    <dgm:pt modelId="{C5ABE16C-9430-40CE-B1CA-2F4E24AA0109}">
      <dgm:prSet/>
      <dgm:spPr/>
      <dgm:t>
        <a:bodyPr/>
        <a:lstStyle/>
        <a:p>
          <a:r>
            <a:rPr lang="en-US"/>
            <a:t>Instruct to </a:t>
          </a:r>
          <a:r>
            <a:rPr lang="en-US" b="1"/>
            <a:t>increase oral sodium intake</a:t>
          </a:r>
          <a:r>
            <a:rPr lang="en-US"/>
            <a:t> possibly sodium tablets</a:t>
          </a:r>
        </a:p>
      </dgm:t>
    </dgm:pt>
    <dgm:pt modelId="{002EC7FE-1149-4E99-80FF-82E08EBD1BCA}" type="parTrans" cxnId="{100FD419-ABAD-4AFE-84E8-61953088A01F}">
      <dgm:prSet/>
      <dgm:spPr/>
      <dgm:t>
        <a:bodyPr/>
        <a:lstStyle/>
        <a:p>
          <a:endParaRPr lang="en-US"/>
        </a:p>
      </dgm:t>
    </dgm:pt>
    <dgm:pt modelId="{5BB2FC48-DDD8-4621-85AA-4422130DC4FC}" type="sibTrans" cxnId="{100FD419-ABAD-4AFE-84E8-61953088A01F}">
      <dgm:prSet/>
      <dgm:spPr/>
      <dgm:t>
        <a:bodyPr/>
        <a:lstStyle/>
        <a:p>
          <a:endParaRPr lang="en-US"/>
        </a:p>
      </dgm:t>
    </dgm:pt>
    <dgm:pt modelId="{A15F1634-0346-4B32-8287-EFC54218037F}" type="pres">
      <dgm:prSet presAssocID="{D652C9D2-BD99-4B45-82DE-61C163128C0F}" presName="linear" presStyleCnt="0">
        <dgm:presLayoutVars>
          <dgm:animLvl val="lvl"/>
          <dgm:resizeHandles val="exact"/>
        </dgm:presLayoutVars>
      </dgm:prSet>
      <dgm:spPr/>
    </dgm:pt>
    <dgm:pt modelId="{FBFD0516-5395-44BB-88DE-B42C2F67E811}" type="pres">
      <dgm:prSet presAssocID="{62227376-2F81-4B5D-82CE-4A00F5780E1E}" presName="parentText" presStyleLbl="node1" presStyleIdx="0" presStyleCnt="3">
        <dgm:presLayoutVars>
          <dgm:chMax val="0"/>
          <dgm:bulletEnabled val="1"/>
        </dgm:presLayoutVars>
      </dgm:prSet>
      <dgm:spPr/>
    </dgm:pt>
    <dgm:pt modelId="{65436A74-5A2A-412F-8514-C4649A0F2F44}" type="pres">
      <dgm:prSet presAssocID="{BF60D9EB-FF77-4237-A17E-B778DF499458}" presName="spacer" presStyleCnt="0"/>
      <dgm:spPr/>
    </dgm:pt>
    <dgm:pt modelId="{6169E38A-EB59-49C7-9A61-8AA2866D7C8A}" type="pres">
      <dgm:prSet presAssocID="{ADD3DA8F-7ED6-476D-BE85-30AA58C9820F}" presName="parentText" presStyleLbl="node1" presStyleIdx="1" presStyleCnt="3">
        <dgm:presLayoutVars>
          <dgm:chMax val="0"/>
          <dgm:bulletEnabled val="1"/>
        </dgm:presLayoutVars>
      </dgm:prSet>
      <dgm:spPr/>
    </dgm:pt>
    <dgm:pt modelId="{98F45A17-3A24-4F3E-8A03-E5FBC8EB0698}" type="pres">
      <dgm:prSet presAssocID="{678C8448-AD78-4537-B874-2E967AC9233D}" presName="spacer" presStyleCnt="0"/>
      <dgm:spPr/>
    </dgm:pt>
    <dgm:pt modelId="{52882ADB-C48E-4DA9-835C-F278CDED2A44}" type="pres">
      <dgm:prSet presAssocID="{C5ABE16C-9430-40CE-B1CA-2F4E24AA0109}" presName="parentText" presStyleLbl="node1" presStyleIdx="2" presStyleCnt="3">
        <dgm:presLayoutVars>
          <dgm:chMax val="0"/>
          <dgm:bulletEnabled val="1"/>
        </dgm:presLayoutVars>
      </dgm:prSet>
      <dgm:spPr/>
    </dgm:pt>
  </dgm:ptLst>
  <dgm:cxnLst>
    <dgm:cxn modelId="{100FD419-ABAD-4AFE-84E8-61953088A01F}" srcId="{D652C9D2-BD99-4B45-82DE-61C163128C0F}" destId="{C5ABE16C-9430-40CE-B1CA-2F4E24AA0109}" srcOrd="2" destOrd="0" parTransId="{002EC7FE-1149-4E99-80FF-82E08EBD1BCA}" sibTransId="{5BB2FC48-DDD8-4621-85AA-4422130DC4FC}"/>
    <dgm:cxn modelId="{EAFF0A1F-07EB-481F-B864-69460DBA06A9}" srcId="{D652C9D2-BD99-4B45-82DE-61C163128C0F}" destId="{62227376-2F81-4B5D-82CE-4A00F5780E1E}" srcOrd="0" destOrd="0" parTransId="{24B2479C-2644-471B-AD51-10C33120CAD9}" sibTransId="{BF60D9EB-FF77-4237-A17E-B778DF499458}"/>
    <dgm:cxn modelId="{CD4AC025-5B2F-45CD-851E-3FB4B5B9B40F}" type="presOf" srcId="{ADD3DA8F-7ED6-476D-BE85-30AA58C9820F}" destId="{6169E38A-EB59-49C7-9A61-8AA2866D7C8A}" srcOrd="0" destOrd="0" presId="urn:microsoft.com/office/officeart/2005/8/layout/vList2"/>
    <dgm:cxn modelId="{200D8A54-76AE-4C2A-9648-63FE467CFBCA}" srcId="{D652C9D2-BD99-4B45-82DE-61C163128C0F}" destId="{ADD3DA8F-7ED6-476D-BE85-30AA58C9820F}" srcOrd="1" destOrd="0" parTransId="{19716E84-28E9-4847-8C83-9DA95F9F5A9C}" sibTransId="{678C8448-AD78-4537-B874-2E967AC9233D}"/>
    <dgm:cxn modelId="{78AF205A-D073-4D9C-9A0A-BB8EB68CAF30}" type="presOf" srcId="{D652C9D2-BD99-4B45-82DE-61C163128C0F}" destId="{A15F1634-0346-4B32-8287-EFC54218037F}" srcOrd="0" destOrd="0" presId="urn:microsoft.com/office/officeart/2005/8/layout/vList2"/>
    <dgm:cxn modelId="{4F52A47B-92BE-4B3E-8E23-046A719CE492}" type="presOf" srcId="{62227376-2F81-4B5D-82CE-4A00F5780E1E}" destId="{FBFD0516-5395-44BB-88DE-B42C2F67E811}" srcOrd="0" destOrd="0" presId="urn:microsoft.com/office/officeart/2005/8/layout/vList2"/>
    <dgm:cxn modelId="{42957AD2-1A41-4523-83BB-BFAFA0527C8D}" type="presOf" srcId="{C5ABE16C-9430-40CE-B1CA-2F4E24AA0109}" destId="{52882ADB-C48E-4DA9-835C-F278CDED2A44}" srcOrd="0" destOrd="0" presId="urn:microsoft.com/office/officeart/2005/8/layout/vList2"/>
    <dgm:cxn modelId="{26F8160B-9EF1-472F-81F5-D3C1EB367075}" type="presParOf" srcId="{A15F1634-0346-4B32-8287-EFC54218037F}" destId="{FBFD0516-5395-44BB-88DE-B42C2F67E811}" srcOrd="0" destOrd="0" presId="urn:microsoft.com/office/officeart/2005/8/layout/vList2"/>
    <dgm:cxn modelId="{E92EB97B-8544-4137-8A06-61F45E1C248A}" type="presParOf" srcId="{A15F1634-0346-4B32-8287-EFC54218037F}" destId="{65436A74-5A2A-412F-8514-C4649A0F2F44}" srcOrd="1" destOrd="0" presId="urn:microsoft.com/office/officeart/2005/8/layout/vList2"/>
    <dgm:cxn modelId="{C39E9CD2-A469-47AC-B2B3-99102EE4B426}" type="presParOf" srcId="{A15F1634-0346-4B32-8287-EFC54218037F}" destId="{6169E38A-EB59-49C7-9A61-8AA2866D7C8A}" srcOrd="2" destOrd="0" presId="urn:microsoft.com/office/officeart/2005/8/layout/vList2"/>
    <dgm:cxn modelId="{E8F1FAF9-B769-4F09-8A2B-2598A4BA7904}" type="presParOf" srcId="{A15F1634-0346-4B32-8287-EFC54218037F}" destId="{98F45A17-3A24-4F3E-8A03-E5FBC8EB0698}" srcOrd="3" destOrd="0" presId="urn:microsoft.com/office/officeart/2005/8/layout/vList2"/>
    <dgm:cxn modelId="{5B2ED451-FAA3-42B5-AA5C-76AA1C56A4C5}" type="presParOf" srcId="{A15F1634-0346-4B32-8287-EFC54218037F}" destId="{52882ADB-C48E-4DA9-835C-F278CDED2A4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48B3602-76CC-468D-AFF8-2D06ABC71B30}" type="doc">
      <dgm:prSet loTypeId="urn:microsoft.com/office/officeart/2005/8/layout/vList2" loCatId="list" qsTypeId="urn:microsoft.com/office/officeart/2005/8/quickstyle/simple2" qsCatId="simple" csTypeId="urn:microsoft.com/office/officeart/2005/8/colors/colorful5" csCatId="colorful"/>
      <dgm:spPr/>
      <dgm:t>
        <a:bodyPr/>
        <a:lstStyle/>
        <a:p>
          <a:endParaRPr lang="en-US"/>
        </a:p>
      </dgm:t>
    </dgm:pt>
    <dgm:pt modelId="{13560103-4261-4A7D-9D36-BB686A3CA51F}">
      <dgm:prSet/>
      <dgm:spPr/>
      <dgm:t>
        <a:bodyPr/>
        <a:lstStyle/>
        <a:p>
          <a:r>
            <a:rPr lang="en-US"/>
            <a:t>Monitor cardiac, respiratory, neuromuscular, renal, and GI status</a:t>
          </a:r>
        </a:p>
      </dgm:t>
    </dgm:pt>
    <dgm:pt modelId="{44463512-6A6F-4CD7-8883-E78BFEFAE207}" type="parTrans" cxnId="{BE2B42C5-BAD0-45DF-83BC-19E3DF6A5C77}">
      <dgm:prSet/>
      <dgm:spPr/>
      <dgm:t>
        <a:bodyPr/>
        <a:lstStyle/>
        <a:p>
          <a:endParaRPr lang="en-US"/>
        </a:p>
      </dgm:t>
    </dgm:pt>
    <dgm:pt modelId="{D1C94545-1A40-417A-A6EE-B70DAAB4E9F3}" type="sibTrans" cxnId="{BE2B42C5-BAD0-45DF-83BC-19E3DF6A5C77}">
      <dgm:prSet/>
      <dgm:spPr/>
      <dgm:t>
        <a:bodyPr/>
        <a:lstStyle/>
        <a:p>
          <a:endParaRPr lang="en-US"/>
        </a:p>
      </dgm:t>
    </dgm:pt>
    <dgm:pt modelId="{180F504A-8BF7-4723-9383-B2D44A3F92BE}">
      <dgm:prSet/>
      <dgm:spPr/>
      <dgm:t>
        <a:bodyPr/>
        <a:lstStyle/>
        <a:p>
          <a:r>
            <a:rPr lang="en-US"/>
            <a:t>Stop IV potassium if running and hold any PO potassium supplements</a:t>
          </a:r>
        </a:p>
      </dgm:t>
    </dgm:pt>
    <dgm:pt modelId="{8E2680E6-5A77-4D81-8FA2-7FC400DEE7FA}" type="parTrans" cxnId="{54499D65-9C2F-40C4-B95A-F24221325D8B}">
      <dgm:prSet/>
      <dgm:spPr/>
      <dgm:t>
        <a:bodyPr/>
        <a:lstStyle/>
        <a:p>
          <a:endParaRPr lang="en-US"/>
        </a:p>
      </dgm:t>
    </dgm:pt>
    <dgm:pt modelId="{0D62BF48-043F-40AA-B62D-26EF10674FDD}" type="sibTrans" cxnId="{54499D65-9C2F-40C4-B95A-F24221325D8B}">
      <dgm:prSet/>
      <dgm:spPr/>
      <dgm:t>
        <a:bodyPr/>
        <a:lstStyle/>
        <a:p>
          <a:endParaRPr lang="en-US"/>
        </a:p>
      </dgm:t>
    </dgm:pt>
    <dgm:pt modelId="{9D0E8FBA-07BB-4750-A2AD-98D9462F52CE}">
      <dgm:prSet/>
      <dgm:spPr/>
      <dgm:t>
        <a:bodyPr/>
        <a:lstStyle/>
        <a:p>
          <a:r>
            <a:rPr lang="en-US"/>
            <a:t>Initiate potassium restricted diet and remember foods that are high in potassium</a:t>
          </a:r>
        </a:p>
      </dgm:t>
    </dgm:pt>
    <dgm:pt modelId="{AA5CFF58-DC33-4202-A6B5-985CDF92108A}" type="parTrans" cxnId="{6F3293EB-3962-429A-B519-57560E67BE8F}">
      <dgm:prSet/>
      <dgm:spPr/>
      <dgm:t>
        <a:bodyPr/>
        <a:lstStyle/>
        <a:p>
          <a:endParaRPr lang="en-US"/>
        </a:p>
      </dgm:t>
    </dgm:pt>
    <dgm:pt modelId="{78923DC7-B02F-4421-8DCD-20770A0C2BA2}" type="sibTrans" cxnId="{6F3293EB-3962-429A-B519-57560E67BE8F}">
      <dgm:prSet/>
      <dgm:spPr/>
      <dgm:t>
        <a:bodyPr/>
        <a:lstStyle/>
        <a:p>
          <a:endParaRPr lang="en-US"/>
        </a:p>
      </dgm:t>
    </dgm:pt>
    <dgm:pt modelId="{90CD26C1-2AFD-4BAE-8903-96A81EA66E62}">
      <dgm:prSet/>
      <dgm:spPr/>
      <dgm:t>
        <a:bodyPr/>
        <a:lstStyle/>
        <a:p>
          <a:r>
            <a:rPr lang="en-US"/>
            <a:t>Remember the word POTASSIUM for food rich in potassium</a:t>
          </a:r>
        </a:p>
      </dgm:t>
    </dgm:pt>
    <dgm:pt modelId="{991BB384-410E-4BDC-B7DA-41E0651B4152}" type="parTrans" cxnId="{8A914F61-305B-4170-BAAB-597652DB9B6B}">
      <dgm:prSet/>
      <dgm:spPr/>
      <dgm:t>
        <a:bodyPr/>
        <a:lstStyle/>
        <a:p>
          <a:endParaRPr lang="en-US"/>
        </a:p>
      </dgm:t>
    </dgm:pt>
    <dgm:pt modelId="{3B20B15A-FF80-4AF7-B917-3EE91F9D3412}" type="sibTrans" cxnId="{8A914F61-305B-4170-BAAB-597652DB9B6B}">
      <dgm:prSet/>
      <dgm:spPr/>
      <dgm:t>
        <a:bodyPr/>
        <a:lstStyle/>
        <a:p>
          <a:endParaRPr lang="en-US"/>
        </a:p>
      </dgm:t>
    </dgm:pt>
    <dgm:pt modelId="{EAC84F8D-3550-4AE9-8E6A-407DFD09BBDF}">
      <dgm:prSet/>
      <dgm:spPr/>
      <dgm:t>
        <a:bodyPr/>
        <a:lstStyle/>
        <a:p>
          <a:r>
            <a:rPr lang="en-US"/>
            <a:t>Prepare patient for ready for dialysis. </a:t>
          </a:r>
          <a:r>
            <a:rPr lang="en-US" b="1"/>
            <a:t>Kayexalate </a:t>
          </a:r>
          <a:r>
            <a:rPr lang="en-US"/>
            <a:t>is sometimes ordered and given PO or via enema. This drug promotes GI sodium absorption which causes potassium excretion.</a:t>
          </a:r>
        </a:p>
      </dgm:t>
    </dgm:pt>
    <dgm:pt modelId="{E0B0E575-5C07-475E-92EB-7AD530FEAF03}" type="parTrans" cxnId="{4FF1B6E3-2E8F-4064-9E2F-6791988AB1E5}">
      <dgm:prSet/>
      <dgm:spPr/>
      <dgm:t>
        <a:bodyPr/>
        <a:lstStyle/>
        <a:p>
          <a:endParaRPr lang="en-US"/>
        </a:p>
      </dgm:t>
    </dgm:pt>
    <dgm:pt modelId="{51B1030C-0E2D-459F-B10C-B67471C2C94E}" type="sibTrans" cxnId="{4FF1B6E3-2E8F-4064-9E2F-6791988AB1E5}">
      <dgm:prSet/>
      <dgm:spPr/>
      <dgm:t>
        <a:bodyPr/>
        <a:lstStyle/>
        <a:p>
          <a:endParaRPr lang="en-US"/>
        </a:p>
      </dgm:t>
    </dgm:pt>
    <dgm:pt modelId="{3EEFB0BB-4AB4-4ADD-8296-E2EAAB6C62A7}">
      <dgm:prSet/>
      <dgm:spPr/>
      <dgm:t>
        <a:bodyPr/>
        <a:lstStyle/>
        <a:p>
          <a:r>
            <a:rPr lang="en-US"/>
            <a:t>Doctor may order potassium wasting drugs like </a:t>
          </a:r>
          <a:r>
            <a:rPr lang="en-US" b="1"/>
            <a:t>Lasix</a:t>
          </a:r>
          <a:r>
            <a:rPr lang="en-US"/>
            <a:t> or </a:t>
          </a:r>
          <a:r>
            <a:rPr lang="en-US" b="1"/>
            <a:t>Hydrochlorothiazide</a:t>
          </a:r>
          <a:endParaRPr lang="en-US"/>
        </a:p>
      </dgm:t>
    </dgm:pt>
    <dgm:pt modelId="{00595ACE-7EAA-42A9-A47F-26D662880CC3}" type="parTrans" cxnId="{B5D7239D-945D-4368-9DFB-C0643B005EF2}">
      <dgm:prSet/>
      <dgm:spPr/>
      <dgm:t>
        <a:bodyPr/>
        <a:lstStyle/>
        <a:p>
          <a:endParaRPr lang="en-US"/>
        </a:p>
      </dgm:t>
    </dgm:pt>
    <dgm:pt modelId="{0BD6A3D3-6D97-4040-A4A9-90B6470D23F2}" type="sibTrans" cxnId="{B5D7239D-945D-4368-9DFB-C0643B005EF2}">
      <dgm:prSet/>
      <dgm:spPr/>
      <dgm:t>
        <a:bodyPr/>
        <a:lstStyle/>
        <a:p>
          <a:endParaRPr lang="en-US"/>
        </a:p>
      </dgm:t>
    </dgm:pt>
    <dgm:pt modelId="{67A3DB98-DFD5-4AC9-8996-FFDADD489B86}">
      <dgm:prSet/>
      <dgm:spPr/>
      <dgm:t>
        <a:bodyPr/>
        <a:lstStyle/>
        <a:p>
          <a:r>
            <a:rPr lang="en-US"/>
            <a:t>Administer a </a:t>
          </a:r>
          <a:r>
            <a:rPr lang="en-US" b="1"/>
            <a:t>hypertonic solution of glucose and regular insulin </a:t>
          </a:r>
          <a:r>
            <a:rPr lang="en-US"/>
            <a:t>to pull the potassium into the cell</a:t>
          </a:r>
        </a:p>
      </dgm:t>
    </dgm:pt>
    <dgm:pt modelId="{213DBFC3-66F3-4354-B8B1-CF7FA38D18CA}" type="parTrans" cxnId="{B37BED3B-5E5B-439F-8FC7-57836F634608}">
      <dgm:prSet/>
      <dgm:spPr/>
      <dgm:t>
        <a:bodyPr/>
        <a:lstStyle/>
        <a:p>
          <a:endParaRPr lang="en-US"/>
        </a:p>
      </dgm:t>
    </dgm:pt>
    <dgm:pt modelId="{71CCAF5D-F2BD-4FDF-BD82-7EBDC294E76A}" type="sibTrans" cxnId="{B37BED3B-5E5B-439F-8FC7-57836F634608}">
      <dgm:prSet/>
      <dgm:spPr/>
      <dgm:t>
        <a:bodyPr/>
        <a:lstStyle/>
        <a:p>
          <a:endParaRPr lang="en-US"/>
        </a:p>
      </dgm:t>
    </dgm:pt>
    <dgm:pt modelId="{F7CC65F7-5B04-4802-86C2-6BABF26DE42C}" type="pres">
      <dgm:prSet presAssocID="{F48B3602-76CC-468D-AFF8-2D06ABC71B30}" presName="linear" presStyleCnt="0">
        <dgm:presLayoutVars>
          <dgm:animLvl val="lvl"/>
          <dgm:resizeHandles val="exact"/>
        </dgm:presLayoutVars>
      </dgm:prSet>
      <dgm:spPr/>
    </dgm:pt>
    <dgm:pt modelId="{F6F89032-EC4A-49ED-A1E1-F41F42E40DCB}" type="pres">
      <dgm:prSet presAssocID="{13560103-4261-4A7D-9D36-BB686A3CA51F}" presName="parentText" presStyleLbl="node1" presStyleIdx="0" presStyleCnt="7">
        <dgm:presLayoutVars>
          <dgm:chMax val="0"/>
          <dgm:bulletEnabled val="1"/>
        </dgm:presLayoutVars>
      </dgm:prSet>
      <dgm:spPr/>
    </dgm:pt>
    <dgm:pt modelId="{2EB6389A-D218-4166-892D-FA18B64624E9}" type="pres">
      <dgm:prSet presAssocID="{D1C94545-1A40-417A-A6EE-B70DAAB4E9F3}" presName="spacer" presStyleCnt="0"/>
      <dgm:spPr/>
    </dgm:pt>
    <dgm:pt modelId="{486D1848-C8BF-4F0A-8760-1AE058F57A6F}" type="pres">
      <dgm:prSet presAssocID="{180F504A-8BF7-4723-9383-B2D44A3F92BE}" presName="parentText" presStyleLbl="node1" presStyleIdx="1" presStyleCnt="7">
        <dgm:presLayoutVars>
          <dgm:chMax val="0"/>
          <dgm:bulletEnabled val="1"/>
        </dgm:presLayoutVars>
      </dgm:prSet>
      <dgm:spPr/>
    </dgm:pt>
    <dgm:pt modelId="{E507B8A2-4BC3-4141-8AF7-5C9B48DCC2B2}" type="pres">
      <dgm:prSet presAssocID="{0D62BF48-043F-40AA-B62D-26EF10674FDD}" presName="spacer" presStyleCnt="0"/>
      <dgm:spPr/>
    </dgm:pt>
    <dgm:pt modelId="{49847F63-376C-4E5B-A0B4-309C95E17D50}" type="pres">
      <dgm:prSet presAssocID="{9D0E8FBA-07BB-4750-A2AD-98D9462F52CE}" presName="parentText" presStyleLbl="node1" presStyleIdx="2" presStyleCnt="7">
        <dgm:presLayoutVars>
          <dgm:chMax val="0"/>
          <dgm:bulletEnabled val="1"/>
        </dgm:presLayoutVars>
      </dgm:prSet>
      <dgm:spPr/>
    </dgm:pt>
    <dgm:pt modelId="{420F339E-4834-4351-A688-570B6101750C}" type="pres">
      <dgm:prSet presAssocID="{78923DC7-B02F-4421-8DCD-20770A0C2BA2}" presName="spacer" presStyleCnt="0"/>
      <dgm:spPr/>
    </dgm:pt>
    <dgm:pt modelId="{EA3E2B43-21F4-4541-818C-6D4F49EDE053}" type="pres">
      <dgm:prSet presAssocID="{90CD26C1-2AFD-4BAE-8903-96A81EA66E62}" presName="parentText" presStyleLbl="node1" presStyleIdx="3" presStyleCnt="7">
        <dgm:presLayoutVars>
          <dgm:chMax val="0"/>
          <dgm:bulletEnabled val="1"/>
        </dgm:presLayoutVars>
      </dgm:prSet>
      <dgm:spPr/>
    </dgm:pt>
    <dgm:pt modelId="{4AE09F16-B012-47BE-9AE1-B83C37B964AE}" type="pres">
      <dgm:prSet presAssocID="{3B20B15A-FF80-4AF7-B917-3EE91F9D3412}" presName="spacer" presStyleCnt="0"/>
      <dgm:spPr/>
    </dgm:pt>
    <dgm:pt modelId="{68AD87CE-535D-458D-BF07-E52193850D9D}" type="pres">
      <dgm:prSet presAssocID="{EAC84F8D-3550-4AE9-8E6A-407DFD09BBDF}" presName="parentText" presStyleLbl="node1" presStyleIdx="4" presStyleCnt="7">
        <dgm:presLayoutVars>
          <dgm:chMax val="0"/>
          <dgm:bulletEnabled val="1"/>
        </dgm:presLayoutVars>
      </dgm:prSet>
      <dgm:spPr/>
    </dgm:pt>
    <dgm:pt modelId="{5824C41B-8DD2-4264-AF08-E21929FE7193}" type="pres">
      <dgm:prSet presAssocID="{51B1030C-0E2D-459F-B10C-B67471C2C94E}" presName="spacer" presStyleCnt="0"/>
      <dgm:spPr/>
    </dgm:pt>
    <dgm:pt modelId="{C9179295-BAFA-4229-92D5-53670E45C75E}" type="pres">
      <dgm:prSet presAssocID="{3EEFB0BB-4AB4-4ADD-8296-E2EAAB6C62A7}" presName="parentText" presStyleLbl="node1" presStyleIdx="5" presStyleCnt="7">
        <dgm:presLayoutVars>
          <dgm:chMax val="0"/>
          <dgm:bulletEnabled val="1"/>
        </dgm:presLayoutVars>
      </dgm:prSet>
      <dgm:spPr/>
    </dgm:pt>
    <dgm:pt modelId="{EC72FCCD-D1F9-4A05-B030-B3834C44791E}" type="pres">
      <dgm:prSet presAssocID="{0BD6A3D3-6D97-4040-A4A9-90B6470D23F2}" presName="spacer" presStyleCnt="0"/>
      <dgm:spPr/>
    </dgm:pt>
    <dgm:pt modelId="{17B6AF1A-32C4-4F9E-B253-83BD880F84FC}" type="pres">
      <dgm:prSet presAssocID="{67A3DB98-DFD5-4AC9-8996-FFDADD489B86}" presName="parentText" presStyleLbl="node1" presStyleIdx="6" presStyleCnt="7">
        <dgm:presLayoutVars>
          <dgm:chMax val="0"/>
          <dgm:bulletEnabled val="1"/>
        </dgm:presLayoutVars>
      </dgm:prSet>
      <dgm:spPr/>
    </dgm:pt>
  </dgm:ptLst>
  <dgm:cxnLst>
    <dgm:cxn modelId="{B37BED3B-5E5B-439F-8FC7-57836F634608}" srcId="{F48B3602-76CC-468D-AFF8-2D06ABC71B30}" destId="{67A3DB98-DFD5-4AC9-8996-FFDADD489B86}" srcOrd="6" destOrd="0" parTransId="{213DBFC3-66F3-4354-B8B1-CF7FA38D18CA}" sibTransId="{71CCAF5D-F2BD-4FDF-BD82-7EBDC294E76A}"/>
    <dgm:cxn modelId="{8A914F61-305B-4170-BAAB-597652DB9B6B}" srcId="{F48B3602-76CC-468D-AFF8-2D06ABC71B30}" destId="{90CD26C1-2AFD-4BAE-8903-96A81EA66E62}" srcOrd="3" destOrd="0" parTransId="{991BB384-410E-4BDC-B7DA-41E0651B4152}" sibTransId="{3B20B15A-FF80-4AF7-B917-3EE91F9D3412}"/>
    <dgm:cxn modelId="{E5B15364-E2A7-4318-A922-38BC92038C0A}" type="presOf" srcId="{67A3DB98-DFD5-4AC9-8996-FFDADD489B86}" destId="{17B6AF1A-32C4-4F9E-B253-83BD880F84FC}" srcOrd="0" destOrd="0" presId="urn:microsoft.com/office/officeart/2005/8/layout/vList2"/>
    <dgm:cxn modelId="{54499D65-9C2F-40C4-B95A-F24221325D8B}" srcId="{F48B3602-76CC-468D-AFF8-2D06ABC71B30}" destId="{180F504A-8BF7-4723-9383-B2D44A3F92BE}" srcOrd="1" destOrd="0" parTransId="{8E2680E6-5A77-4D81-8FA2-7FC400DEE7FA}" sibTransId="{0D62BF48-043F-40AA-B62D-26EF10674FDD}"/>
    <dgm:cxn modelId="{14904E5A-45E7-4DAE-8D84-A7D953E6B2FD}" type="presOf" srcId="{EAC84F8D-3550-4AE9-8E6A-407DFD09BBDF}" destId="{68AD87CE-535D-458D-BF07-E52193850D9D}" srcOrd="0" destOrd="0" presId="urn:microsoft.com/office/officeart/2005/8/layout/vList2"/>
    <dgm:cxn modelId="{ADC1DB7B-ECA0-47F0-92C7-1B8DF7453AFA}" type="presOf" srcId="{3EEFB0BB-4AB4-4ADD-8296-E2EAAB6C62A7}" destId="{C9179295-BAFA-4229-92D5-53670E45C75E}" srcOrd="0" destOrd="0" presId="urn:microsoft.com/office/officeart/2005/8/layout/vList2"/>
    <dgm:cxn modelId="{34184186-FE52-400B-84D2-8462D117C7B2}" type="presOf" srcId="{180F504A-8BF7-4723-9383-B2D44A3F92BE}" destId="{486D1848-C8BF-4F0A-8760-1AE058F57A6F}" srcOrd="0" destOrd="0" presId="urn:microsoft.com/office/officeart/2005/8/layout/vList2"/>
    <dgm:cxn modelId="{D0EF848F-E75D-4247-937A-9DFBF839447D}" type="presOf" srcId="{90CD26C1-2AFD-4BAE-8903-96A81EA66E62}" destId="{EA3E2B43-21F4-4541-818C-6D4F49EDE053}" srcOrd="0" destOrd="0" presId="urn:microsoft.com/office/officeart/2005/8/layout/vList2"/>
    <dgm:cxn modelId="{B5D7239D-945D-4368-9DFB-C0643B005EF2}" srcId="{F48B3602-76CC-468D-AFF8-2D06ABC71B30}" destId="{3EEFB0BB-4AB4-4ADD-8296-E2EAAB6C62A7}" srcOrd="5" destOrd="0" parTransId="{00595ACE-7EAA-42A9-A47F-26D662880CC3}" sibTransId="{0BD6A3D3-6D97-4040-A4A9-90B6470D23F2}"/>
    <dgm:cxn modelId="{8C803CB4-5680-4048-A384-DD168A4D4944}" type="presOf" srcId="{9D0E8FBA-07BB-4750-A2AD-98D9462F52CE}" destId="{49847F63-376C-4E5B-A0B4-309C95E17D50}" srcOrd="0" destOrd="0" presId="urn:microsoft.com/office/officeart/2005/8/layout/vList2"/>
    <dgm:cxn modelId="{BE2B42C5-BAD0-45DF-83BC-19E3DF6A5C77}" srcId="{F48B3602-76CC-468D-AFF8-2D06ABC71B30}" destId="{13560103-4261-4A7D-9D36-BB686A3CA51F}" srcOrd="0" destOrd="0" parTransId="{44463512-6A6F-4CD7-8883-E78BFEFAE207}" sibTransId="{D1C94545-1A40-417A-A6EE-B70DAAB4E9F3}"/>
    <dgm:cxn modelId="{3AD461E0-C289-47F6-84B8-8061A909FF12}" type="presOf" srcId="{13560103-4261-4A7D-9D36-BB686A3CA51F}" destId="{F6F89032-EC4A-49ED-A1E1-F41F42E40DCB}" srcOrd="0" destOrd="0" presId="urn:microsoft.com/office/officeart/2005/8/layout/vList2"/>
    <dgm:cxn modelId="{4FF1B6E3-2E8F-4064-9E2F-6791988AB1E5}" srcId="{F48B3602-76CC-468D-AFF8-2D06ABC71B30}" destId="{EAC84F8D-3550-4AE9-8E6A-407DFD09BBDF}" srcOrd="4" destOrd="0" parTransId="{E0B0E575-5C07-475E-92EB-7AD530FEAF03}" sibTransId="{51B1030C-0E2D-459F-B10C-B67471C2C94E}"/>
    <dgm:cxn modelId="{6F3293EB-3962-429A-B519-57560E67BE8F}" srcId="{F48B3602-76CC-468D-AFF8-2D06ABC71B30}" destId="{9D0E8FBA-07BB-4750-A2AD-98D9462F52CE}" srcOrd="2" destOrd="0" parTransId="{AA5CFF58-DC33-4202-A6B5-985CDF92108A}" sibTransId="{78923DC7-B02F-4421-8DCD-20770A0C2BA2}"/>
    <dgm:cxn modelId="{E181E9FF-9507-452F-8E7A-D3C6C21CE60C}" type="presOf" srcId="{F48B3602-76CC-468D-AFF8-2D06ABC71B30}" destId="{F7CC65F7-5B04-4802-86C2-6BABF26DE42C}" srcOrd="0" destOrd="0" presId="urn:microsoft.com/office/officeart/2005/8/layout/vList2"/>
    <dgm:cxn modelId="{D369A19F-292F-4AE1-A270-B6EC81C34524}" type="presParOf" srcId="{F7CC65F7-5B04-4802-86C2-6BABF26DE42C}" destId="{F6F89032-EC4A-49ED-A1E1-F41F42E40DCB}" srcOrd="0" destOrd="0" presId="urn:microsoft.com/office/officeart/2005/8/layout/vList2"/>
    <dgm:cxn modelId="{F7C54D01-CD90-4D52-BBE2-EFF349663E08}" type="presParOf" srcId="{F7CC65F7-5B04-4802-86C2-6BABF26DE42C}" destId="{2EB6389A-D218-4166-892D-FA18B64624E9}" srcOrd="1" destOrd="0" presId="urn:microsoft.com/office/officeart/2005/8/layout/vList2"/>
    <dgm:cxn modelId="{C18C82D8-92EC-4834-8660-468F97DDC6C8}" type="presParOf" srcId="{F7CC65F7-5B04-4802-86C2-6BABF26DE42C}" destId="{486D1848-C8BF-4F0A-8760-1AE058F57A6F}" srcOrd="2" destOrd="0" presId="urn:microsoft.com/office/officeart/2005/8/layout/vList2"/>
    <dgm:cxn modelId="{454A258F-6C70-42E2-8968-2B94818AE502}" type="presParOf" srcId="{F7CC65F7-5B04-4802-86C2-6BABF26DE42C}" destId="{E507B8A2-4BC3-4141-8AF7-5C9B48DCC2B2}" srcOrd="3" destOrd="0" presId="urn:microsoft.com/office/officeart/2005/8/layout/vList2"/>
    <dgm:cxn modelId="{43216DE9-EE5A-4825-9F8A-E5952EE8385C}" type="presParOf" srcId="{F7CC65F7-5B04-4802-86C2-6BABF26DE42C}" destId="{49847F63-376C-4E5B-A0B4-309C95E17D50}" srcOrd="4" destOrd="0" presId="urn:microsoft.com/office/officeart/2005/8/layout/vList2"/>
    <dgm:cxn modelId="{1D3626D8-8139-4A7E-9E7D-FD586605EC2A}" type="presParOf" srcId="{F7CC65F7-5B04-4802-86C2-6BABF26DE42C}" destId="{420F339E-4834-4351-A688-570B6101750C}" srcOrd="5" destOrd="0" presId="urn:microsoft.com/office/officeart/2005/8/layout/vList2"/>
    <dgm:cxn modelId="{5F8513E3-9C67-4C4A-95C9-C9F4586BEBC0}" type="presParOf" srcId="{F7CC65F7-5B04-4802-86C2-6BABF26DE42C}" destId="{EA3E2B43-21F4-4541-818C-6D4F49EDE053}" srcOrd="6" destOrd="0" presId="urn:microsoft.com/office/officeart/2005/8/layout/vList2"/>
    <dgm:cxn modelId="{3CEED7CD-E18D-4CB3-B77B-BB148F114E99}" type="presParOf" srcId="{F7CC65F7-5B04-4802-86C2-6BABF26DE42C}" destId="{4AE09F16-B012-47BE-9AE1-B83C37B964AE}" srcOrd="7" destOrd="0" presId="urn:microsoft.com/office/officeart/2005/8/layout/vList2"/>
    <dgm:cxn modelId="{DFC47D88-3774-448F-8FE9-E571474057F9}" type="presParOf" srcId="{F7CC65F7-5B04-4802-86C2-6BABF26DE42C}" destId="{68AD87CE-535D-458D-BF07-E52193850D9D}" srcOrd="8" destOrd="0" presId="urn:microsoft.com/office/officeart/2005/8/layout/vList2"/>
    <dgm:cxn modelId="{A3F6FEE4-874A-45DA-A0CD-E786D8320408}" type="presParOf" srcId="{F7CC65F7-5B04-4802-86C2-6BABF26DE42C}" destId="{5824C41B-8DD2-4264-AF08-E21929FE7193}" srcOrd="9" destOrd="0" presId="urn:microsoft.com/office/officeart/2005/8/layout/vList2"/>
    <dgm:cxn modelId="{526834D4-FDC3-40C9-99C2-CCAC8B4CE0E5}" type="presParOf" srcId="{F7CC65F7-5B04-4802-86C2-6BABF26DE42C}" destId="{C9179295-BAFA-4229-92D5-53670E45C75E}" srcOrd="10" destOrd="0" presId="urn:microsoft.com/office/officeart/2005/8/layout/vList2"/>
    <dgm:cxn modelId="{1EC5457A-50D0-4FF3-9363-AF0645A01A33}" type="presParOf" srcId="{F7CC65F7-5B04-4802-86C2-6BABF26DE42C}" destId="{EC72FCCD-D1F9-4A05-B030-B3834C44791E}" srcOrd="11" destOrd="0" presId="urn:microsoft.com/office/officeart/2005/8/layout/vList2"/>
    <dgm:cxn modelId="{00386506-F404-4350-9A1A-C3B826D9CBED}" type="presParOf" srcId="{F7CC65F7-5B04-4802-86C2-6BABF26DE42C}" destId="{17B6AF1A-32C4-4F9E-B253-83BD880F84FC}"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2C7F7-BDF0-4D11-AF58-9357689CC886}">
      <dsp:nvSpPr>
        <dsp:cNvPr id="0" name=""/>
        <dsp:cNvSpPr/>
      </dsp:nvSpPr>
      <dsp:spPr>
        <a:xfrm>
          <a:off x="0" y="710084"/>
          <a:ext cx="4296258" cy="527670"/>
        </a:xfrm>
        <a:prstGeom prst="roundRect">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High blood sugars caused by:</a:t>
          </a:r>
          <a:endParaRPr lang="en-US" sz="2200" kern="1200"/>
        </a:p>
      </dsp:txBody>
      <dsp:txXfrm>
        <a:off x="25759" y="735843"/>
        <a:ext cx="4244740" cy="476152"/>
      </dsp:txXfrm>
    </dsp:sp>
    <dsp:sp modelId="{B95D9695-20A9-405A-B92D-0FF30F90CD17}">
      <dsp:nvSpPr>
        <dsp:cNvPr id="0" name=""/>
        <dsp:cNvSpPr/>
      </dsp:nvSpPr>
      <dsp:spPr>
        <a:xfrm>
          <a:off x="0" y="1301114"/>
          <a:ext cx="4296258" cy="527670"/>
        </a:xfrm>
        <a:prstGeom prst="roundRect">
          <a:avLst/>
        </a:prstGeom>
        <a:blipFill rotWithShape="1">
          <a:blip xmlns:r="http://schemas.openxmlformats.org/officeDocument/2006/relationships" r:embed="rId1">
            <a:duotone>
              <a:schemeClr val="accent2">
                <a:hueOff val="391933"/>
                <a:satOff val="2745"/>
                <a:lumOff val="0"/>
                <a:alphaOff val="0"/>
                <a:tint val="98000"/>
                <a:lumMod val="102000"/>
              </a:schemeClr>
              <a:schemeClr val="accent2">
                <a:hueOff val="391933"/>
                <a:satOff val="2745"/>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Stress</a:t>
          </a:r>
        </a:p>
      </dsp:txBody>
      <dsp:txXfrm>
        <a:off x="25759" y="1326873"/>
        <a:ext cx="4244740" cy="476152"/>
      </dsp:txXfrm>
    </dsp:sp>
    <dsp:sp modelId="{0D6ADED5-0776-449C-8D0A-F63177A7885C}">
      <dsp:nvSpPr>
        <dsp:cNvPr id="0" name=""/>
        <dsp:cNvSpPr/>
      </dsp:nvSpPr>
      <dsp:spPr>
        <a:xfrm>
          <a:off x="0" y="1892145"/>
          <a:ext cx="4296258" cy="527670"/>
        </a:xfrm>
        <a:prstGeom prst="roundRect">
          <a:avLst/>
        </a:prstGeom>
        <a:blipFill rotWithShape="1">
          <a:blip xmlns:r="http://schemas.openxmlformats.org/officeDocument/2006/relationships" r:embed="rId1">
            <a:duotone>
              <a:schemeClr val="accent2">
                <a:hueOff val="783865"/>
                <a:satOff val="5490"/>
                <a:lumOff val="0"/>
                <a:alphaOff val="0"/>
                <a:tint val="98000"/>
                <a:lumMod val="102000"/>
              </a:schemeClr>
              <a:schemeClr val="accent2">
                <a:hueOff val="783865"/>
                <a:satOff val="549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Uncontrolled Diabetes</a:t>
          </a:r>
        </a:p>
      </dsp:txBody>
      <dsp:txXfrm>
        <a:off x="25759" y="1917904"/>
        <a:ext cx="4244740" cy="476152"/>
      </dsp:txXfrm>
    </dsp:sp>
    <dsp:sp modelId="{234E5D13-CE05-4BC3-B9B0-C6A0A6808B48}">
      <dsp:nvSpPr>
        <dsp:cNvPr id="0" name=""/>
        <dsp:cNvSpPr/>
      </dsp:nvSpPr>
      <dsp:spPr>
        <a:xfrm>
          <a:off x="0" y="2483174"/>
          <a:ext cx="4296258" cy="527670"/>
        </a:xfrm>
        <a:prstGeom prst="roundRect">
          <a:avLst/>
        </a:prstGeom>
        <a:blipFill rotWithShape="1">
          <a:blip xmlns:r="http://schemas.openxmlformats.org/officeDocument/2006/relationships" r:embed="rId1">
            <a:duotone>
              <a:schemeClr val="accent2">
                <a:hueOff val="1175798"/>
                <a:satOff val="8236"/>
                <a:lumOff val="0"/>
                <a:alphaOff val="0"/>
                <a:tint val="98000"/>
                <a:lumMod val="102000"/>
              </a:schemeClr>
              <a:schemeClr val="accent2">
                <a:hueOff val="1175798"/>
                <a:satOff val="8236"/>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Hyperthyroidism</a:t>
          </a:r>
        </a:p>
      </dsp:txBody>
      <dsp:txXfrm>
        <a:off x="25759" y="2508933"/>
        <a:ext cx="4244740" cy="476152"/>
      </dsp:txXfrm>
    </dsp:sp>
    <dsp:sp modelId="{CFDD9F82-CB64-4742-9CF1-8EC538A52EC0}">
      <dsp:nvSpPr>
        <dsp:cNvPr id="0" name=""/>
        <dsp:cNvSpPr/>
      </dsp:nvSpPr>
      <dsp:spPr>
        <a:xfrm>
          <a:off x="0" y="3074205"/>
          <a:ext cx="4296258" cy="527670"/>
        </a:xfrm>
        <a:prstGeom prst="roundRect">
          <a:avLst/>
        </a:prstGeom>
        <a:blipFill rotWithShape="1">
          <a:blip xmlns:r="http://schemas.openxmlformats.org/officeDocument/2006/relationships" r:embed="rId1">
            <a:duotone>
              <a:schemeClr val="accent2">
                <a:hueOff val="1567730"/>
                <a:satOff val="10981"/>
                <a:lumOff val="0"/>
                <a:alphaOff val="0"/>
                <a:tint val="98000"/>
                <a:lumMod val="102000"/>
              </a:schemeClr>
              <a:schemeClr val="accent2">
                <a:hueOff val="1567730"/>
                <a:satOff val="10981"/>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Chronic renal disease</a:t>
          </a:r>
        </a:p>
      </dsp:txBody>
      <dsp:txXfrm>
        <a:off x="25759" y="3099964"/>
        <a:ext cx="4244740" cy="476152"/>
      </dsp:txXfrm>
    </dsp:sp>
    <dsp:sp modelId="{C6147B38-0F42-4895-8850-C041C4E64212}">
      <dsp:nvSpPr>
        <dsp:cNvPr id="0" name=""/>
        <dsp:cNvSpPr/>
      </dsp:nvSpPr>
      <dsp:spPr>
        <a:xfrm>
          <a:off x="0" y="3665235"/>
          <a:ext cx="4296258" cy="527670"/>
        </a:xfrm>
        <a:prstGeom prst="roundRect">
          <a:avLst/>
        </a:prstGeom>
        <a:blipFill rotWithShape="1">
          <a:blip xmlns:r="http://schemas.openxmlformats.org/officeDocument/2006/relationships" r:embed="rId1">
            <a:duotone>
              <a:schemeClr val="accent2">
                <a:hueOff val="1959662"/>
                <a:satOff val="13726"/>
                <a:lumOff val="0"/>
                <a:alphaOff val="0"/>
                <a:tint val="98000"/>
                <a:lumMod val="102000"/>
              </a:schemeClr>
              <a:schemeClr val="accent2">
                <a:hueOff val="1959662"/>
                <a:satOff val="13726"/>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Pancreatitis</a:t>
          </a:r>
        </a:p>
      </dsp:txBody>
      <dsp:txXfrm>
        <a:off x="25759" y="3690994"/>
        <a:ext cx="4244740" cy="47615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BB2A7-0589-4CF4-BC88-BA2D799B1A94}">
      <dsp:nvSpPr>
        <dsp:cNvPr id="0" name=""/>
        <dsp:cNvSpPr/>
      </dsp:nvSpPr>
      <dsp:spPr>
        <a:xfrm>
          <a:off x="0" y="503580"/>
          <a:ext cx="4637871" cy="716040"/>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D</a:t>
          </a:r>
          <a:r>
            <a:rPr lang="en-US" sz="1800" kern="1200" dirty="0">
              <a:solidFill>
                <a:schemeClr val="tx1"/>
              </a:solidFill>
            </a:rPr>
            <a:t>rugs (laxatives, diuretics, corticosteroids)</a:t>
          </a:r>
        </a:p>
      </dsp:txBody>
      <dsp:txXfrm>
        <a:off x="34954" y="538534"/>
        <a:ext cx="4567963" cy="646132"/>
      </dsp:txXfrm>
    </dsp:sp>
    <dsp:sp modelId="{8DDE7A36-9FCA-439E-8729-CF400B9B0A68}">
      <dsp:nvSpPr>
        <dsp:cNvPr id="0" name=""/>
        <dsp:cNvSpPr/>
      </dsp:nvSpPr>
      <dsp:spPr>
        <a:xfrm>
          <a:off x="0" y="1271460"/>
          <a:ext cx="4637871" cy="716040"/>
        </a:xfrm>
        <a:prstGeom prst="roundRect">
          <a:avLst/>
        </a:prstGeom>
        <a:solidFill>
          <a:schemeClr val="accent2">
            <a:hueOff val="391933"/>
            <a:satOff val="2745"/>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I</a:t>
          </a:r>
          <a:r>
            <a:rPr lang="en-US" sz="1800" kern="1200" dirty="0">
              <a:solidFill>
                <a:schemeClr val="tx1"/>
              </a:solidFill>
            </a:rPr>
            <a:t>nadequate consumption of Potassium (NPO, anorexia)</a:t>
          </a:r>
        </a:p>
      </dsp:txBody>
      <dsp:txXfrm>
        <a:off x="34954" y="1306414"/>
        <a:ext cx="4567963" cy="646132"/>
      </dsp:txXfrm>
    </dsp:sp>
    <dsp:sp modelId="{1F1C03DF-EBFC-4A83-B70A-B2513AB7342C}">
      <dsp:nvSpPr>
        <dsp:cNvPr id="0" name=""/>
        <dsp:cNvSpPr/>
      </dsp:nvSpPr>
      <dsp:spPr>
        <a:xfrm>
          <a:off x="0" y="2039340"/>
          <a:ext cx="4637871" cy="716040"/>
        </a:xfrm>
        <a:prstGeom prst="roundRect">
          <a:avLst/>
        </a:prstGeom>
        <a:solidFill>
          <a:schemeClr val="accent2">
            <a:hueOff val="783865"/>
            <a:satOff val="549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T</a:t>
          </a:r>
          <a:r>
            <a:rPr lang="en-US" sz="1800" kern="1200" dirty="0">
              <a:solidFill>
                <a:schemeClr val="tx1"/>
              </a:solidFill>
            </a:rPr>
            <a:t>oo much water intake (dilutes the potassium)</a:t>
          </a:r>
        </a:p>
      </dsp:txBody>
      <dsp:txXfrm>
        <a:off x="34954" y="2074294"/>
        <a:ext cx="4567963" cy="646132"/>
      </dsp:txXfrm>
    </dsp:sp>
    <dsp:sp modelId="{A1E23B48-2327-4F33-8305-378C1D582DC9}">
      <dsp:nvSpPr>
        <dsp:cNvPr id="0" name=""/>
        <dsp:cNvSpPr/>
      </dsp:nvSpPr>
      <dsp:spPr>
        <a:xfrm>
          <a:off x="0" y="2807220"/>
          <a:ext cx="4637871" cy="716040"/>
        </a:xfrm>
        <a:prstGeom prst="roundRect">
          <a:avLst/>
        </a:prstGeom>
        <a:solidFill>
          <a:schemeClr val="accent2">
            <a:hueOff val="1175798"/>
            <a:satOff val="8236"/>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C</a:t>
          </a:r>
          <a:r>
            <a:rPr lang="en-US" sz="1800" kern="1200" dirty="0">
              <a:solidFill>
                <a:schemeClr val="tx1"/>
              </a:solidFill>
            </a:rPr>
            <a:t>ushing’s Syndrome (High secretion of Aldosterone)</a:t>
          </a:r>
        </a:p>
      </dsp:txBody>
      <dsp:txXfrm>
        <a:off x="34954" y="2842174"/>
        <a:ext cx="4567963" cy="646132"/>
      </dsp:txXfrm>
    </dsp:sp>
    <dsp:sp modelId="{662A99CB-9405-4A9D-9094-5CF949E6A4AC}">
      <dsp:nvSpPr>
        <dsp:cNvPr id="0" name=""/>
        <dsp:cNvSpPr/>
      </dsp:nvSpPr>
      <dsp:spPr>
        <a:xfrm>
          <a:off x="0" y="3575100"/>
          <a:ext cx="4637871" cy="716040"/>
        </a:xfrm>
        <a:prstGeom prst="roundRect">
          <a:avLst/>
        </a:prstGeom>
        <a:solidFill>
          <a:schemeClr val="accent2">
            <a:hueOff val="1567730"/>
            <a:satOff val="10981"/>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H</a:t>
          </a:r>
          <a:r>
            <a:rPr lang="en-US" sz="1800" kern="1200" dirty="0">
              <a:solidFill>
                <a:schemeClr val="tx1"/>
              </a:solidFill>
            </a:rPr>
            <a:t>eavy Fluid Loss (NG suction, vomiting, diarrhea, wound drainage, sweating)</a:t>
          </a:r>
        </a:p>
      </dsp:txBody>
      <dsp:txXfrm>
        <a:off x="34954" y="3610054"/>
        <a:ext cx="4567963" cy="646132"/>
      </dsp:txXfrm>
    </dsp:sp>
    <dsp:sp modelId="{95BEBCCF-F1C8-49D2-9D33-EF63318E5336}">
      <dsp:nvSpPr>
        <dsp:cNvPr id="0" name=""/>
        <dsp:cNvSpPr/>
      </dsp:nvSpPr>
      <dsp:spPr>
        <a:xfrm>
          <a:off x="0" y="4342980"/>
          <a:ext cx="4637871" cy="716040"/>
        </a:xfrm>
        <a:prstGeom prst="roundRect">
          <a:avLst/>
        </a:prstGeom>
        <a:solidFill>
          <a:schemeClr val="accent2">
            <a:hueOff val="1959662"/>
            <a:satOff val="13726"/>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alkalosis or hyperinsulinism</a:t>
          </a:r>
        </a:p>
      </dsp:txBody>
      <dsp:txXfrm>
        <a:off x="34954" y="4377934"/>
        <a:ext cx="4567963" cy="64613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7A1F7-ED63-4552-A89B-CAC6C306D3E4}">
      <dsp:nvSpPr>
        <dsp:cNvPr id="0" name=""/>
        <dsp:cNvSpPr/>
      </dsp:nvSpPr>
      <dsp:spPr>
        <a:xfrm>
          <a:off x="0" y="572"/>
          <a:ext cx="4429746"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035D371-7A4A-459D-81FA-0A7E22A32D01}">
      <dsp:nvSpPr>
        <dsp:cNvPr id="0" name=""/>
        <dsp:cNvSpPr/>
      </dsp:nvSpPr>
      <dsp:spPr>
        <a:xfrm>
          <a:off x="0" y="572"/>
          <a:ext cx="4429746" cy="468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a:t>Causes of elevated LFTs</a:t>
          </a:r>
          <a:endParaRPr lang="en-US" sz="1400" kern="1200"/>
        </a:p>
      </dsp:txBody>
      <dsp:txXfrm>
        <a:off x="0" y="572"/>
        <a:ext cx="4429746" cy="468550"/>
      </dsp:txXfrm>
    </dsp:sp>
    <dsp:sp modelId="{8B25256F-2114-4D5C-B4BA-67DC722C6C13}">
      <dsp:nvSpPr>
        <dsp:cNvPr id="0" name=""/>
        <dsp:cNvSpPr/>
      </dsp:nvSpPr>
      <dsp:spPr>
        <a:xfrm>
          <a:off x="0" y="469122"/>
          <a:ext cx="4429746" cy="0"/>
        </a:xfrm>
        <a:prstGeom prst="line">
          <a:avLst/>
        </a:prstGeom>
        <a:solidFill>
          <a:schemeClr val="accent2">
            <a:hueOff val="217740"/>
            <a:satOff val="1525"/>
            <a:lumOff val="0"/>
            <a:alphaOff val="0"/>
          </a:schemeClr>
        </a:solidFill>
        <a:ln w="15875" cap="rnd" cmpd="sng" algn="ctr">
          <a:solidFill>
            <a:schemeClr val="accent2">
              <a:hueOff val="217740"/>
              <a:satOff val="1525"/>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022F8A3A-9CA6-48F9-A668-DD4ABC2D6CF7}">
      <dsp:nvSpPr>
        <dsp:cNvPr id="0" name=""/>
        <dsp:cNvSpPr/>
      </dsp:nvSpPr>
      <dsp:spPr>
        <a:xfrm>
          <a:off x="0" y="469122"/>
          <a:ext cx="4429746" cy="468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Taking too many over-the-counter medications</a:t>
          </a:r>
        </a:p>
      </dsp:txBody>
      <dsp:txXfrm>
        <a:off x="0" y="469122"/>
        <a:ext cx="4429746" cy="468550"/>
      </dsp:txXfrm>
    </dsp:sp>
    <dsp:sp modelId="{09F5C011-27CE-41F7-94B5-C8D6286D6E0A}">
      <dsp:nvSpPr>
        <dsp:cNvPr id="0" name=""/>
        <dsp:cNvSpPr/>
      </dsp:nvSpPr>
      <dsp:spPr>
        <a:xfrm>
          <a:off x="0" y="937672"/>
          <a:ext cx="4429746" cy="0"/>
        </a:xfrm>
        <a:prstGeom prst="line">
          <a:avLst/>
        </a:prstGeom>
        <a:solidFill>
          <a:schemeClr val="accent2">
            <a:hueOff val="435481"/>
            <a:satOff val="3050"/>
            <a:lumOff val="0"/>
            <a:alphaOff val="0"/>
          </a:schemeClr>
        </a:solidFill>
        <a:ln w="15875" cap="rnd" cmpd="sng" algn="ctr">
          <a:solidFill>
            <a:schemeClr val="accent2">
              <a:hueOff val="435481"/>
              <a:satOff val="305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AA1F71D-B0A3-4DD4-B28F-AACE01FC13C2}">
      <dsp:nvSpPr>
        <dsp:cNvPr id="0" name=""/>
        <dsp:cNvSpPr/>
      </dsp:nvSpPr>
      <dsp:spPr>
        <a:xfrm>
          <a:off x="0" y="937672"/>
          <a:ext cx="4429746" cy="468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Problematic alcohol use</a:t>
          </a:r>
        </a:p>
      </dsp:txBody>
      <dsp:txXfrm>
        <a:off x="0" y="937672"/>
        <a:ext cx="4429746" cy="468550"/>
      </dsp:txXfrm>
    </dsp:sp>
    <dsp:sp modelId="{9BDC1849-A466-438C-9D8F-18815C046666}">
      <dsp:nvSpPr>
        <dsp:cNvPr id="0" name=""/>
        <dsp:cNvSpPr/>
      </dsp:nvSpPr>
      <dsp:spPr>
        <a:xfrm>
          <a:off x="0" y="1406222"/>
          <a:ext cx="4429746" cy="0"/>
        </a:xfrm>
        <a:prstGeom prst="line">
          <a:avLst/>
        </a:prstGeom>
        <a:solidFill>
          <a:schemeClr val="accent2">
            <a:hueOff val="653221"/>
            <a:satOff val="4575"/>
            <a:lumOff val="0"/>
            <a:alphaOff val="0"/>
          </a:schemeClr>
        </a:solidFill>
        <a:ln w="15875" cap="rnd" cmpd="sng" algn="ctr">
          <a:solidFill>
            <a:schemeClr val="accent2">
              <a:hueOff val="653221"/>
              <a:satOff val="4575"/>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A54F495-4161-4460-A6A3-DF5DD2E58E28}">
      <dsp:nvSpPr>
        <dsp:cNvPr id="0" name=""/>
        <dsp:cNvSpPr/>
      </dsp:nvSpPr>
      <dsp:spPr>
        <a:xfrm>
          <a:off x="0" y="1406222"/>
          <a:ext cx="4429746" cy="468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Exposure to toxins</a:t>
          </a:r>
        </a:p>
      </dsp:txBody>
      <dsp:txXfrm>
        <a:off x="0" y="1406222"/>
        <a:ext cx="4429746" cy="468550"/>
      </dsp:txXfrm>
    </dsp:sp>
    <dsp:sp modelId="{1BB36C24-7271-41D9-82BD-5660FBE92C99}">
      <dsp:nvSpPr>
        <dsp:cNvPr id="0" name=""/>
        <dsp:cNvSpPr/>
      </dsp:nvSpPr>
      <dsp:spPr>
        <a:xfrm>
          <a:off x="0" y="1874772"/>
          <a:ext cx="4429746" cy="0"/>
        </a:xfrm>
        <a:prstGeom prst="line">
          <a:avLst/>
        </a:prstGeom>
        <a:solidFill>
          <a:schemeClr val="accent2">
            <a:hueOff val="870961"/>
            <a:satOff val="6100"/>
            <a:lumOff val="0"/>
            <a:alphaOff val="0"/>
          </a:schemeClr>
        </a:solidFill>
        <a:ln w="15875" cap="rnd" cmpd="sng" algn="ctr">
          <a:solidFill>
            <a:schemeClr val="accent2">
              <a:hueOff val="870961"/>
              <a:satOff val="610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B88E097-C4C4-4209-BD2C-92FCED7306F3}">
      <dsp:nvSpPr>
        <dsp:cNvPr id="0" name=""/>
        <dsp:cNvSpPr/>
      </dsp:nvSpPr>
      <dsp:spPr>
        <a:xfrm>
          <a:off x="0" y="1874772"/>
          <a:ext cx="4429746" cy="468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Hepatitis A, B, or C</a:t>
          </a:r>
        </a:p>
      </dsp:txBody>
      <dsp:txXfrm>
        <a:off x="0" y="1874772"/>
        <a:ext cx="4429746" cy="468550"/>
      </dsp:txXfrm>
    </dsp:sp>
    <dsp:sp modelId="{E5675E42-C3AA-45A3-BC0B-1CC1F4706326}">
      <dsp:nvSpPr>
        <dsp:cNvPr id="0" name=""/>
        <dsp:cNvSpPr/>
      </dsp:nvSpPr>
      <dsp:spPr>
        <a:xfrm>
          <a:off x="0" y="2343322"/>
          <a:ext cx="4429746" cy="0"/>
        </a:xfrm>
        <a:prstGeom prst="line">
          <a:avLst/>
        </a:prstGeom>
        <a:solidFill>
          <a:schemeClr val="accent2">
            <a:hueOff val="1088701"/>
            <a:satOff val="7626"/>
            <a:lumOff val="0"/>
            <a:alphaOff val="0"/>
          </a:schemeClr>
        </a:solidFill>
        <a:ln w="15875" cap="rnd" cmpd="sng" algn="ctr">
          <a:solidFill>
            <a:schemeClr val="accent2">
              <a:hueOff val="1088701"/>
              <a:satOff val="7626"/>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FB90404-1BF4-4C50-B0B3-8E1364FE3598}">
      <dsp:nvSpPr>
        <dsp:cNvPr id="0" name=""/>
        <dsp:cNvSpPr/>
      </dsp:nvSpPr>
      <dsp:spPr>
        <a:xfrm>
          <a:off x="0" y="2343322"/>
          <a:ext cx="4429746" cy="468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Heart failure</a:t>
          </a:r>
        </a:p>
      </dsp:txBody>
      <dsp:txXfrm>
        <a:off x="0" y="2343322"/>
        <a:ext cx="4429746" cy="468550"/>
      </dsp:txXfrm>
    </dsp:sp>
    <dsp:sp modelId="{0051D053-0CF4-45BA-A4F5-2CAB9FE7D2A7}">
      <dsp:nvSpPr>
        <dsp:cNvPr id="0" name=""/>
        <dsp:cNvSpPr/>
      </dsp:nvSpPr>
      <dsp:spPr>
        <a:xfrm>
          <a:off x="0" y="2811872"/>
          <a:ext cx="4429746" cy="0"/>
        </a:xfrm>
        <a:prstGeom prst="line">
          <a:avLst/>
        </a:prstGeom>
        <a:solidFill>
          <a:schemeClr val="accent2">
            <a:hueOff val="1306442"/>
            <a:satOff val="9151"/>
            <a:lumOff val="0"/>
            <a:alphaOff val="0"/>
          </a:schemeClr>
        </a:solidFill>
        <a:ln w="15875" cap="rnd" cmpd="sng" algn="ctr">
          <a:solidFill>
            <a:schemeClr val="accent2">
              <a:hueOff val="1306442"/>
              <a:satOff val="9151"/>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5AF5B71-0684-4796-B13B-B8166B47C4B6}">
      <dsp:nvSpPr>
        <dsp:cNvPr id="0" name=""/>
        <dsp:cNvSpPr/>
      </dsp:nvSpPr>
      <dsp:spPr>
        <a:xfrm>
          <a:off x="0" y="2811872"/>
          <a:ext cx="4429746" cy="468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Obesity</a:t>
          </a:r>
        </a:p>
      </dsp:txBody>
      <dsp:txXfrm>
        <a:off x="0" y="2811872"/>
        <a:ext cx="4429746" cy="468550"/>
      </dsp:txXfrm>
    </dsp:sp>
    <dsp:sp modelId="{BEEC3A7D-49FF-4F1D-81CF-2CD39C1ECF65}">
      <dsp:nvSpPr>
        <dsp:cNvPr id="0" name=""/>
        <dsp:cNvSpPr/>
      </dsp:nvSpPr>
      <dsp:spPr>
        <a:xfrm>
          <a:off x="0" y="3280422"/>
          <a:ext cx="4429746" cy="0"/>
        </a:xfrm>
        <a:prstGeom prst="line">
          <a:avLst/>
        </a:prstGeom>
        <a:solidFill>
          <a:schemeClr val="accent2">
            <a:hueOff val="1524182"/>
            <a:satOff val="10676"/>
            <a:lumOff val="0"/>
            <a:alphaOff val="0"/>
          </a:schemeClr>
        </a:solidFill>
        <a:ln w="15875" cap="rnd" cmpd="sng" algn="ctr">
          <a:solidFill>
            <a:schemeClr val="accent2">
              <a:hueOff val="1524182"/>
              <a:satOff val="10676"/>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02FE467A-7B00-4A1A-98C6-74B75E944F14}">
      <dsp:nvSpPr>
        <dsp:cNvPr id="0" name=""/>
        <dsp:cNvSpPr/>
      </dsp:nvSpPr>
      <dsp:spPr>
        <a:xfrm>
          <a:off x="0" y="3280422"/>
          <a:ext cx="4429746" cy="468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Cirrhosis</a:t>
          </a:r>
        </a:p>
      </dsp:txBody>
      <dsp:txXfrm>
        <a:off x="0" y="3280422"/>
        <a:ext cx="4429746" cy="468550"/>
      </dsp:txXfrm>
    </dsp:sp>
    <dsp:sp modelId="{B198ADA7-C63B-4564-A84D-4D0D47B57339}">
      <dsp:nvSpPr>
        <dsp:cNvPr id="0" name=""/>
        <dsp:cNvSpPr/>
      </dsp:nvSpPr>
      <dsp:spPr>
        <a:xfrm>
          <a:off x="0" y="3748972"/>
          <a:ext cx="4429746" cy="0"/>
        </a:xfrm>
        <a:prstGeom prst="line">
          <a:avLst/>
        </a:prstGeom>
        <a:solidFill>
          <a:schemeClr val="accent2">
            <a:hueOff val="1741922"/>
            <a:satOff val="12201"/>
            <a:lumOff val="0"/>
            <a:alphaOff val="0"/>
          </a:schemeClr>
        </a:solidFill>
        <a:ln w="15875" cap="rnd" cmpd="sng" algn="ctr">
          <a:solidFill>
            <a:schemeClr val="accent2">
              <a:hueOff val="1741922"/>
              <a:satOff val="12201"/>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DBF8458-CBA0-4588-A236-8D4CB2F7CFC4}">
      <dsp:nvSpPr>
        <dsp:cNvPr id="0" name=""/>
        <dsp:cNvSpPr/>
      </dsp:nvSpPr>
      <dsp:spPr>
        <a:xfrm>
          <a:off x="0" y="3748972"/>
          <a:ext cx="4429746" cy="468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Hypothyroidism</a:t>
          </a:r>
        </a:p>
      </dsp:txBody>
      <dsp:txXfrm>
        <a:off x="0" y="3748972"/>
        <a:ext cx="4429746" cy="468550"/>
      </dsp:txXfrm>
    </dsp:sp>
    <dsp:sp modelId="{143BB0D0-8551-426E-9D67-170300F633F0}">
      <dsp:nvSpPr>
        <dsp:cNvPr id="0" name=""/>
        <dsp:cNvSpPr/>
      </dsp:nvSpPr>
      <dsp:spPr>
        <a:xfrm>
          <a:off x="0" y="4217522"/>
          <a:ext cx="4429746" cy="0"/>
        </a:xfrm>
        <a:prstGeom prst="line">
          <a:avLst/>
        </a:prstGeom>
        <a:solidFill>
          <a:schemeClr val="accent2">
            <a:hueOff val="1959662"/>
            <a:satOff val="13726"/>
            <a:lumOff val="0"/>
            <a:alphaOff val="0"/>
          </a:schemeClr>
        </a:solidFill>
        <a:ln w="15875" cap="rnd" cmpd="sng" algn="ctr">
          <a:solidFill>
            <a:schemeClr val="accent2">
              <a:hueOff val="1959662"/>
              <a:satOff val="13726"/>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28A077E-E91B-4FD4-9248-18035236E486}">
      <dsp:nvSpPr>
        <dsp:cNvPr id="0" name=""/>
        <dsp:cNvSpPr/>
      </dsp:nvSpPr>
      <dsp:spPr>
        <a:xfrm>
          <a:off x="0" y="4217522"/>
          <a:ext cx="4429746" cy="468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Mononucleosis</a:t>
          </a:r>
        </a:p>
      </dsp:txBody>
      <dsp:txXfrm>
        <a:off x="0" y="4217522"/>
        <a:ext cx="4429746" cy="46855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6BA3F-D929-441E-BF0A-8083BAC2ECB7}">
      <dsp:nvSpPr>
        <dsp:cNvPr id="0" name=""/>
        <dsp:cNvSpPr/>
      </dsp:nvSpPr>
      <dsp:spPr>
        <a:xfrm>
          <a:off x="0" y="959026"/>
          <a:ext cx="1384295" cy="830577"/>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Weakness, fatigue</a:t>
          </a:r>
        </a:p>
      </dsp:txBody>
      <dsp:txXfrm>
        <a:off x="0" y="959026"/>
        <a:ext cx="1384295" cy="830577"/>
      </dsp:txXfrm>
    </dsp:sp>
    <dsp:sp modelId="{943EF438-1128-45AE-A218-80AFB6A20C91}">
      <dsp:nvSpPr>
        <dsp:cNvPr id="0" name=""/>
        <dsp:cNvSpPr/>
      </dsp:nvSpPr>
      <dsp:spPr>
        <a:xfrm>
          <a:off x="1522725" y="959026"/>
          <a:ext cx="1384295" cy="830577"/>
        </a:xfrm>
        <a:prstGeom prst="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Loss of appetite</a:t>
          </a:r>
        </a:p>
      </dsp:txBody>
      <dsp:txXfrm>
        <a:off x="1522725" y="959026"/>
        <a:ext cx="1384295" cy="830577"/>
      </dsp:txXfrm>
    </dsp:sp>
    <dsp:sp modelId="{4ADF64B2-00DC-4201-AF07-8F3CF3EF281E}">
      <dsp:nvSpPr>
        <dsp:cNvPr id="0" name=""/>
        <dsp:cNvSpPr/>
      </dsp:nvSpPr>
      <dsp:spPr>
        <a:xfrm>
          <a:off x="3045450" y="959026"/>
          <a:ext cx="1384295" cy="830577"/>
        </a:xfrm>
        <a:prstGeom prst="rect">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Nausea and vomiting </a:t>
          </a:r>
        </a:p>
      </dsp:txBody>
      <dsp:txXfrm>
        <a:off x="3045450" y="959026"/>
        <a:ext cx="1384295" cy="830577"/>
      </dsp:txXfrm>
    </dsp:sp>
    <dsp:sp modelId="{5326EACB-DF44-4815-A23B-52F0BF81F1A1}">
      <dsp:nvSpPr>
        <dsp:cNvPr id="0" name=""/>
        <dsp:cNvSpPr/>
      </dsp:nvSpPr>
      <dsp:spPr>
        <a:xfrm>
          <a:off x="0" y="1928033"/>
          <a:ext cx="1384295" cy="830577"/>
        </a:xfrm>
        <a:prstGeom prst="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Ascites or pain</a:t>
          </a:r>
        </a:p>
      </dsp:txBody>
      <dsp:txXfrm>
        <a:off x="0" y="1928033"/>
        <a:ext cx="1384295" cy="830577"/>
      </dsp:txXfrm>
    </dsp:sp>
    <dsp:sp modelId="{2993523B-0F28-4021-B0D9-48E53BACF3E8}">
      <dsp:nvSpPr>
        <dsp:cNvPr id="0" name=""/>
        <dsp:cNvSpPr/>
      </dsp:nvSpPr>
      <dsp:spPr>
        <a:xfrm>
          <a:off x="1522725" y="1928033"/>
          <a:ext cx="1384295" cy="830577"/>
        </a:xfrm>
        <a:prstGeom prst="rect">
          <a:avLst/>
        </a:prstGeom>
        <a:solidFill>
          <a:schemeClr val="accent6">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Jaundice</a:t>
          </a:r>
        </a:p>
      </dsp:txBody>
      <dsp:txXfrm>
        <a:off x="1522725" y="1928033"/>
        <a:ext cx="1384295" cy="830577"/>
      </dsp:txXfrm>
    </dsp:sp>
    <dsp:sp modelId="{B4994D4E-F8F4-48AE-B642-1485FC29554E}">
      <dsp:nvSpPr>
        <dsp:cNvPr id="0" name=""/>
        <dsp:cNvSpPr/>
      </dsp:nvSpPr>
      <dsp:spPr>
        <a:xfrm>
          <a:off x="3045450" y="1928033"/>
          <a:ext cx="1384295" cy="830577"/>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Purititis</a:t>
          </a:r>
        </a:p>
      </dsp:txBody>
      <dsp:txXfrm>
        <a:off x="3045450" y="1928033"/>
        <a:ext cx="1384295" cy="830577"/>
      </dsp:txXfrm>
    </dsp:sp>
    <dsp:sp modelId="{C07F3377-6FC8-4D44-A364-91DA59595748}">
      <dsp:nvSpPr>
        <dsp:cNvPr id="0" name=""/>
        <dsp:cNvSpPr/>
      </dsp:nvSpPr>
      <dsp:spPr>
        <a:xfrm>
          <a:off x="0" y="2897040"/>
          <a:ext cx="1384295" cy="830577"/>
        </a:xfrm>
        <a:prstGeom prst="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Dark urine or light stool</a:t>
          </a:r>
        </a:p>
      </dsp:txBody>
      <dsp:txXfrm>
        <a:off x="0" y="2897040"/>
        <a:ext cx="1384295" cy="830577"/>
      </dsp:txXfrm>
    </dsp:sp>
    <dsp:sp modelId="{4A4909F9-8624-4551-B3C1-F17753345A58}">
      <dsp:nvSpPr>
        <dsp:cNvPr id="0" name=""/>
        <dsp:cNvSpPr/>
      </dsp:nvSpPr>
      <dsp:spPr>
        <a:xfrm>
          <a:off x="1522725" y="2897040"/>
          <a:ext cx="1384295" cy="830577"/>
        </a:xfrm>
        <a:prstGeom prst="rect">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Lower extremity edema</a:t>
          </a:r>
        </a:p>
      </dsp:txBody>
      <dsp:txXfrm>
        <a:off x="1522725" y="2897040"/>
        <a:ext cx="1384295" cy="830577"/>
      </dsp:txXfrm>
    </dsp:sp>
    <dsp:sp modelId="{2E7831FA-40F3-4694-80B7-C5C6FB24836C}">
      <dsp:nvSpPr>
        <dsp:cNvPr id="0" name=""/>
        <dsp:cNvSpPr/>
      </dsp:nvSpPr>
      <dsp:spPr>
        <a:xfrm>
          <a:off x="3045450" y="2897040"/>
          <a:ext cx="1384295" cy="830577"/>
        </a:xfrm>
        <a:prstGeom prst="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Tendency to bleed easily</a:t>
          </a:r>
        </a:p>
      </dsp:txBody>
      <dsp:txXfrm>
        <a:off x="3045450" y="2897040"/>
        <a:ext cx="1384295" cy="83057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AD60E-1710-47A2-8CCC-40E9F70F0DFB}">
      <dsp:nvSpPr>
        <dsp:cNvPr id="0" name=""/>
        <dsp:cNvSpPr/>
      </dsp:nvSpPr>
      <dsp:spPr>
        <a:xfrm>
          <a:off x="0" y="572"/>
          <a:ext cx="4429746" cy="13387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7C4E68-4A34-4ED9-9170-497C0DDAE9E7}">
      <dsp:nvSpPr>
        <dsp:cNvPr id="0" name=""/>
        <dsp:cNvSpPr/>
      </dsp:nvSpPr>
      <dsp:spPr>
        <a:xfrm>
          <a:off x="404961" y="301782"/>
          <a:ext cx="736292" cy="7362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E2D6E4F-5853-4977-A68A-80EF470C2C8A}">
      <dsp:nvSpPr>
        <dsp:cNvPr id="0" name=""/>
        <dsp:cNvSpPr/>
      </dsp:nvSpPr>
      <dsp:spPr>
        <a:xfrm>
          <a:off x="1546215" y="572"/>
          <a:ext cx="2883530" cy="1338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681" tIns="141681" rIns="141681" bIns="141681" numCol="1" spcCol="1270" anchor="ctr" anchorCtr="0">
          <a:noAutofit/>
        </a:bodyPr>
        <a:lstStyle/>
        <a:p>
          <a:pPr marL="0" lvl="0" indent="0" algn="l" defTabSz="1111250">
            <a:lnSpc>
              <a:spcPct val="90000"/>
            </a:lnSpc>
            <a:spcBef>
              <a:spcPct val="0"/>
            </a:spcBef>
            <a:spcAft>
              <a:spcPct val="35000"/>
            </a:spcAft>
            <a:buNone/>
          </a:pPr>
          <a:r>
            <a:rPr lang="en-US" sz="2500" b="1" kern="1200"/>
            <a:t>Renal Function</a:t>
          </a:r>
          <a:endParaRPr lang="en-US" sz="2500" kern="1200"/>
        </a:p>
      </dsp:txBody>
      <dsp:txXfrm>
        <a:off x="1546215" y="572"/>
        <a:ext cx="2883530" cy="1338714"/>
      </dsp:txXfrm>
    </dsp:sp>
    <dsp:sp modelId="{67BB8149-462F-4281-B1DC-68110E3FBF34}">
      <dsp:nvSpPr>
        <dsp:cNvPr id="0" name=""/>
        <dsp:cNvSpPr/>
      </dsp:nvSpPr>
      <dsp:spPr>
        <a:xfrm>
          <a:off x="0" y="1673965"/>
          <a:ext cx="4429746" cy="13387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4329F6-74B3-41CC-A0D8-8E7DB4618D91}">
      <dsp:nvSpPr>
        <dsp:cNvPr id="0" name=""/>
        <dsp:cNvSpPr/>
      </dsp:nvSpPr>
      <dsp:spPr>
        <a:xfrm>
          <a:off x="404961" y="1975176"/>
          <a:ext cx="736292" cy="7362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229B5BD-FE47-40EF-856B-62EE9491ED07}">
      <dsp:nvSpPr>
        <dsp:cNvPr id="0" name=""/>
        <dsp:cNvSpPr/>
      </dsp:nvSpPr>
      <dsp:spPr>
        <a:xfrm>
          <a:off x="1546215" y="1673965"/>
          <a:ext cx="2883530" cy="1338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681" tIns="141681" rIns="141681" bIns="141681" numCol="1" spcCol="1270" anchor="ctr" anchorCtr="0">
          <a:noAutofit/>
        </a:bodyPr>
        <a:lstStyle/>
        <a:p>
          <a:pPr marL="0" lvl="0" indent="0" algn="l" defTabSz="1111250">
            <a:lnSpc>
              <a:spcPct val="90000"/>
            </a:lnSpc>
            <a:spcBef>
              <a:spcPct val="0"/>
            </a:spcBef>
            <a:spcAft>
              <a:spcPct val="35000"/>
            </a:spcAft>
            <a:buNone/>
          </a:pPr>
          <a:r>
            <a:rPr lang="en-US" sz="2500" b="1" kern="1200"/>
            <a:t>BUN</a:t>
          </a:r>
          <a:endParaRPr lang="en-US" sz="2500" kern="1200"/>
        </a:p>
      </dsp:txBody>
      <dsp:txXfrm>
        <a:off x="1546215" y="1673965"/>
        <a:ext cx="2883530" cy="1338714"/>
      </dsp:txXfrm>
    </dsp:sp>
    <dsp:sp modelId="{55E9A8D0-BD9F-479A-B684-085FB7C39181}">
      <dsp:nvSpPr>
        <dsp:cNvPr id="0" name=""/>
        <dsp:cNvSpPr/>
      </dsp:nvSpPr>
      <dsp:spPr>
        <a:xfrm>
          <a:off x="0" y="3347358"/>
          <a:ext cx="4429746" cy="13387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B19E8B-B403-4BF7-B04B-C0BE9902CDFE}">
      <dsp:nvSpPr>
        <dsp:cNvPr id="0" name=""/>
        <dsp:cNvSpPr/>
      </dsp:nvSpPr>
      <dsp:spPr>
        <a:xfrm>
          <a:off x="404961" y="3648569"/>
          <a:ext cx="736292" cy="7362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147A9A4-53E2-4063-9405-ECAB449FCD33}">
      <dsp:nvSpPr>
        <dsp:cNvPr id="0" name=""/>
        <dsp:cNvSpPr/>
      </dsp:nvSpPr>
      <dsp:spPr>
        <a:xfrm>
          <a:off x="1546215" y="3347358"/>
          <a:ext cx="2883530" cy="1338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681" tIns="141681" rIns="141681" bIns="141681" numCol="1" spcCol="1270" anchor="ctr" anchorCtr="0">
          <a:noAutofit/>
        </a:bodyPr>
        <a:lstStyle/>
        <a:p>
          <a:pPr marL="0" lvl="0" indent="0" algn="l" defTabSz="1111250">
            <a:lnSpc>
              <a:spcPct val="90000"/>
            </a:lnSpc>
            <a:spcBef>
              <a:spcPct val="0"/>
            </a:spcBef>
            <a:spcAft>
              <a:spcPct val="35000"/>
            </a:spcAft>
            <a:buNone/>
          </a:pPr>
          <a:r>
            <a:rPr lang="en-US" sz="2500" b="1" kern="1200"/>
            <a:t>Creatinine</a:t>
          </a:r>
          <a:endParaRPr lang="en-US" sz="2500" kern="1200"/>
        </a:p>
      </dsp:txBody>
      <dsp:txXfrm>
        <a:off x="1546215" y="3347358"/>
        <a:ext cx="2883530" cy="13387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D733B-8CD4-402C-B0E9-6A835EE76AFE}">
      <dsp:nvSpPr>
        <dsp:cNvPr id="0" name=""/>
        <dsp:cNvSpPr/>
      </dsp:nvSpPr>
      <dsp:spPr>
        <a:xfrm>
          <a:off x="2318" y="486576"/>
          <a:ext cx="1839683" cy="1103809"/>
        </a:xfrm>
        <a:prstGeom prst="rect">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corticosteroids</a:t>
          </a:r>
        </a:p>
      </dsp:txBody>
      <dsp:txXfrm>
        <a:off x="2318" y="486576"/>
        <a:ext cx="1839683" cy="1103809"/>
      </dsp:txXfrm>
    </dsp:sp>
    <dsp:sp modelId="{F3B2B490-0F88-4CD5-82B6-7DFA5AB98DB7}">
      <dsp:nvSpPr>
        <dsp:cNvPr id="0" name=""/>
        <dsp:cNvSpPr/>
      </dsp:nvSpPr>
      <dsp:spPr>
        <a:xfrm>
          <a:off x="2025970" y="486576"/>
          <a:ext cx="1839683" cy="1103809"/>
        </a:xfrm>
        <a:prstGeom prst="rect">
          <a:avLst/>
        </a:prstGeom>
        <a:blipFill rotWithShape="1">
          <a:blip xmlns:r="http://schemas.openxmlformats.org/officeDocument/2006/relationships" r:embed="rId1">
            <a:duotone>
              <a:schemeClr val="accent3">
                <a:hueOff val="0"/>
                <a:satOff val="0"/>
                <a:lumOff val="0"/>
                <a:alphaOff val="0"/>
                <a:tint val="98000"/>
                <a:lumMod val="102000"/>
              </a:schemeClr>
              <a:schemeClr val="accent3">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tricyclic antidepressants</a:t>
          </a:r>
        </a:p>
      </dsp:txBody>
      <dsp:txXfrm>
        <a:off x="2025970" y="486576"/>
        <a:ext cx="1839683" cy="1103809"/>
      </dsp:txXfrm>
    </dsp:sp>
    <dsp:sp modelId="{C09D62D9-149D-4561-A30B-74181270ECAD}">
      <dsp:nvSpPr>
        <dsp:cNvPr id="0" name=""/>
        <dsp:cNvSpPr/>
      </dsp:nvSpPr>
      <dsp:spPr>
        <a:xfrm>
          <a:off x="4049621" y="486576"/>
          <a:ext cx="1839683" cy="1103809"/>
        </a:xfrm>
        <a:prstGeom prst="rect">
          <a:avLst/>
        </a:prstGeom>
        <a:blipFill rotWithShape="1">
          <a:blip xmlns:r="http://schemas.openxmlformats.org/officeDocument/2006/relationships" r:embed="rId1">
            <a:duotone>
              <a:schemeClr val="accent4">
                <a:hueOff val="0"/>
                <a:satOff val="0"/>
                <a:lumOff val="0"/>
                <a:alphaOff val="0"/>
                <a:tint val="98000"/>
                <a:lumMod val="102000"/>
              </a:schemeClr>
              <a:schemeClr val="accent4">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Diuretics</a:t>
          </a:r>
        </a:p>
      </dsp:txBody>
      <dsp:txXfrm>
        <a:off x="4049621" y="486576"/>
        <a:ext cx="1839683" cy="1103809"/>
      </dsp:txXfrm>
    </dsp:sp>
    <dsp:sp modelId="{04140539-37B3-44AC-8834-6D75C3DACFBA}">
      <dsp:nvSpPr>
        <dsp:cNvPr id="0" name=""/>
        <dsp:cNvSpPr/>
      </dsp:nvSpPr>
      <dsp:spPr>
        <a:xfrm>
          <a:off x="6073273" y="486576"/>
          <a:ext cx="1839683" cy="1103809"/>
        </a:xfrm>
        <a:prstGeom prst="rect">
          <a:avLst/>
        </a:prstGeom>
        <a:blipFill rotWithShape="1">
          <a:blip xmlns:r="http://schemas.openxmlformats.org/officeDocument/2006/relationships" r:embed="rId1">
            <a:duotone>
              <a:schemeClr val="accent5">
                <a:hueOff val="0"/>
                <a:satOff val="0"/>
                <a:lumOff val="0"/>
                <a:alphaOff val="0"/>
                <a:tint val="98000"/>
                <a:lumMod val="102000"/>
              </a:schemeClr>
              <a:schemeClr val="accent5">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estrogen (including birth control pills)</a:t>
          </a:r>
        </a:p>
      </dsp:txBody>
      <dsp:txXfrm>
        <a:off x="6073273" y="486576"/>
        <a:ext cx="1839683" cy="1103809"/>
      </dsp:txXfrm>
    </dsp:sp>
    <dsp:sp modelId="{DBE2D1D9-83E6-48C6-9081-DDD83E5D5612}">
      <dsp:nvSpPr>
        <dsp:cNvPr id="0" name=""/>
        <dsp:cNvSpPr/>
      </dsp:nvSpPr>
      <dsp:spPr>
        <a:xfrm>
          <a:off x="2318" y="1774354"/>
          <a:ext cx="1839683" cy="1103809"/>
        </a:xfrm>
        <a:prstGeom prst="rect">
          <a:avLst/>
        </a:prstGeom>
        <a:blipFill rotWithShape="1">
          <a:blip xmlns:r="http://schemas.openxmlformats.org/officeDocument/2006/relationships" r:embed="rId1">
            <a:duotone>
              <a:schemeClr val="accent6">
                <a:hueOff val="0"/>
                <a:satOff val="0"/>
                <a:lumOff val="0"/>
                <a:alphaOff val="0"/>
                <a:tint val="98000"/>
                <a:lumMod val="102000"/>
              </a:schemeClr>
              <a:schemeClr val="accent6">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Lithium</a:t>
          </a:r>
        </a:p>
      </dsp:txBody>
      <dsp:txXfrm>
        <a:off x="2318" y="1774354"/>
        <a:ext cx="1839683" cy="1103809"/>
      </dsp:txXfrm>
    </dsp:sp>
    <dsp:sp modelId="{45787CA3-F407-4D43-A0F9-58F8F1A322E7}">
      <dsp:nvSpPr>
        <dsp:cNvPr id="0" name=""/>
        <dsp:cNvSpPr/>
      </dsp:nvSpPr>
      <dsp:spPr>
        <a:xfrm>
          <a:off x="2025970" y="1774354"/>
          <a:ext cx="1839683" cy="1103809"/>
        </a:xfrm>
        <a:prstGeom prst="rect">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Epinephrine</a:t>
          </a:r>
        </a:p>
      </dsp:txBody>
      <dsp:txXfrm>
        <a:off x="2025970" y="1774354"/>
        <a:ext cx="1839683" cy="1103809"/>
      </dsp:txXfrm>
    </dsp:sp>
    <dsp:sp modelId="{200C330E-7E37-46B9-B5B9-817442858A49}">
      <dsp:nvSpPr>
        <dsp:cNvPr id="0" name=""/>
        <dsp:cNvSpPr/>
      </dsp:nvSpPr>
      <dsp:spPr>
        <a:xfrm>
          <a:off x="4049621" y="1774354"/>
          <a:ext cx="1839683" cy="1103809"/>
        </a:xfrm>
        <a:prstGeom prst="rect">
          <a:avLst/>
        </a:prstGeom>
        <a:blipFill rotWithShape="1">
          <a:blip xmlns:r="http://schemas.openxmlformats.org/officeDocument/2006/relationships" r:embed="rId1">
            <a:duotone>
              <a:schemeClr val="accent3">
                <a:hueOff val="0"/>
                <a:satOff val="0"/>
                <a:lumOff val="0"/>
                <a:alphaOff val="0"/>
                <a:tint val="98000"/>
                <a:lumMod val="102000"/>
              </a:schemeClr>
              <a:schemeClr val="accent3">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Phenytoin</a:t>
          </a:r>
        </a:p>
      </dsp:txBody>
      <dsp:txXfrm>
        <a:off x="4049621" y="1774354"/>
        <a:ext cx="1839683" cy="1103809"/>
      </dsp:txXfrm>
    </dsp:sp>
    <dsp:sp modelId="{DEADFEAE-8574-40CC-9470-020F8FC270DE}">
      <dsp:nvSpPr>
        <dsp:cNvPr id="0" name=""/>
        <dsp:cNvSpPr/>
      </dsp:nvSpPr>
      <dsp:spPr>
        <a:xfrm>
          <a:off x="6073273" y="1774354"/>
          <a:ext cx="1839683" cy="1103809"/>
        </a:xfrm>
        <a:prstGeom prst="rect">
          <a:avLst/>
        </a:prstGeom>
        <a:blipFill rotWithShape="1">
          <a:blip xmlns:r="http://schemas.openxmlformats.org/officeDocument/2006/relationships" r:embed="rId1">
            <a:duotone>
              <a:schemeClr val="accent4">
                <a:hueOff val="0"/>
                <a:satOff val="0"/>
                <a:lumOff val="0"/>
                <a:alphaOff val="0"/>
                <a:tint val="98000"/>
                <a:lumMod val="102000"/>
              </a:schemeClr>
              <a:schemeClr val="accent4">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salicylates</a:t>
          </a:r>
        </a:p>
      </dsp:txBody>
      <dsp:txXfrm>
        <a:off x="6073273" y="1774354"/>
        <a:ext cx="1839683" cy="11038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D4DBD-FD6E-42A8-9C07-A5D398616B40}">
      <dsp:nvSpPr>
        <dsp:cNvPr id="0" name=""/>
        <dsp:cNvSpPr/>
      </dsp:nvSpPr>
      <dsp:spPr>
        <a:xfrm>
          <a:off x="401174" y="1239"/>
          <a:ext cx="1654168" cy="99250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Calcium</a:t>
          </a:r>
          <a:endParaRPr lang="en-US" sz="1700" kern="1200"/>
        </a:p>
      </dsp:txBody>
      <dsp:txXfrm>
        <a:off x="401174" y="1239"/>
        <a:ext cx="1654168" cy="992501"/>
      </dsp:txXfrm>
    </dsp:sp>
    <dsp:sp modelId="{63475D10-23EE-4350-99BE-1461604798E9}">
      <dsp:nvSpPr>
        <dsp:cNvPr id="0" name=""/>
        <dsp:cNvSpPr/>
      </dsp:nvSpPr>
      <dsp:spPr>
        <a:xfrm>
          <a:off x="2220760" y="1239"/>
          <a:ext cx="1654168" cy="99250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Kidney</a:t>
          </a:r>
        </a:p>
      </dsp:txBody>
      <dsp:txXfrm>
        <a:off x="2220760" y="1239"/>
        <a:ext cx="1654168" cy="992501"/>
      </dsp:txXfrm>
    </dsp:sp>
    <dsp:sp modelId="{307BBE24-0C7E-47C1-ACA0-F495AABF32EB}">
      <dsp:nvSpPr>
        <dsp:cNvPr id="0" name=""/>
        <dsp:cNvSpPr/>
      </dsp:nvSpPr>
      <dsp:spPr>
        <a:xfrm>
          <a:off x="4040345" y="1239"/>
          <a:ext cx="1654168" cy="99250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Bones</a:t>
          </a:r>
        </a:p>
      </dsp:txBody>
      <dsp:txXfrm>
        <a:off x="4040345" y="1239"/>
        <a:ext cx="1654168" cy="992501"/>
      </dsp:txXfrm>
    </dsp:sp>
    <dsp:sp modelId="{A418A9F8-A0D7-4FFD-9A5A-620289AC0ED4}">
      <dsp:nvSpPr>
        <dsp:cNvPr id="0" name=""/>
        <dsp:cNvSpPr/>
      </dsp:nvSpPr>
      <dsp:spPr>
        <a:xfrm>
          <a:off x="5859931" y="1239"/>
          <a:ext cx="1654168" cy="99250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Heart</a:t>
          </a:r>
        </a:p>
      </dsp:txBody>
      <dsp:txXfrm>
        <a:off x="5859931" y="1239"/>
        <a:ext cx="1654168" cy="992501"/>
      </dsp:txXfrm>
    </dsp:sp>
    <dsp:sp modelId="{524B98D7-2EFA-4612-9033-BBE47B7FD0DD}">
      <dsp:nvSpPr>
        <dsp:cNvPr id="0" name=""/>
        <dsp:cNvSpPr/>
      </dsp:nvSpPr>
      <dsp:spPr>
        <a:xfrm>
          <a:off x="401174" y="1159157"/>
          <a:ext cx="1654168" cy="99250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Nerves</a:t>
          </a:r>
        </a:p>
      </dsp:txBody>
      <dsp:txXfrm>
        <a:off x="401174" y="1159157"/>
        <a:ext cx="1654168" cy="992501"/>
      </dsp:txXfrm>
    </dsp:sp>
    <dsp:sp modelId="{0C9B35FD-2EAD-40E4-BA5C-66EF030666AD}">
      <dsp:nvSpPr>
        <dsp:cNvPr id="0" name=""/>
        <dsp:cNvSpPr/>
      </dsp:nvSpPr>
      <dsp:spPr>
        <a:xfrm>
          <a:off x="2220760" y="1159157"/>
          <a:ext cx="1654168" cy="99250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Teeth</a:t>
          </a:r>
        </a:p>
      </dsp:txBody>
      <dsp:txXfrm>
        <a:off x="2220760" y="1159157"/>
        <a:ext cx="1654168" cy="992501"/>
      </dsp:txXfrm>
    </dsp:sp>
    <dsp:sp modelId="{98AEE08E-8108-4F0A-8139-7D1911091114}">
      <dsp:nvSpPr>
        <dsp:cNvPr id="0" name=""/>
        <dsp:cNvSpPr/>
      </dsp:nvSpPr>
      <dsp:spPr>
        <a:xfrm>
          <a:off x="4040345" y="1159157"/>
          <a:ext cx="1654168" cy="99250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Thyroid </a:t>
          </a:r>
        </a:p>
      </dsp:txBody>
      <dsp:txXfrm>
        <a:off x="4040345" y="1159157"/>
        <a:ext cx="1654168" cy="992501"/>
      </dsp:txXfrm>
    </dsp:sp>
    <dsp:sp modelId="{DEC638E0-4B26-428D-9026-7BC49516354B}">
      <dsp:nvSpPr>
        <dsp:cNvPr id="0" name=""/>
        <dsp:cNvSpPr/>
      </dsp:nvSpPr>
      <dsp:spPr>
        <a:xfrm>
          <a:off x="5859931" y="1159157"/>
          <a:ext cx="1654168" cy="99250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Parathyroid</a:t>
          </a:r>
        </a:p>
      </dsp:txBody>
      <dsp:txXfrm>
        <a:off x="5859931" y="1159157"/>
        <a:ext cx="1654168" cy="992501"/>
      </dsp:txXfrm>
    </dsp:sp>
    <dsp:sp modelId="{6D029342-EFE3-405E-AE11-5279F9E94B3A}">
      <dsp:nvSpPr>
        <dsp:cNvPr id="0" name=""/>
        <dsp:cNvSpPr/>
      </dsp:nvSpPr>
      <dsp:spPr>
        <a:xfrm>
          <a:off x="3130553" y="2317075"/>
          <a:ext cx="1654168" cy="99250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Malabsorption</a:t>
          </a:r>
        </a:p>
      </dsp:txBody>
      <dsp:txXfrm>
        <a:off x="3130553" y="2317075"/>
        <a:ext cx="1654168" cy="9925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5000D-6545-4722-AD49-E05FC8274EC4}">
      <dsp:nvSpPr>
        <dsp:cNvPr id="0" name=""/>
        <dsp:cNvSpPr/>
      </dsp:nvSpPr>
      <dsp:spPr>
        <a:xfrm>
          <a:off x="0" y="74580"/>
          <a:ext cx="2473523" cy="1484114"/>
        </a:xfrm>
        <a:prstGeom prst="rect">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Keep patient hydrated (decrease chance of renal stone formation)</a:t>
          </a:r>
        </a:p>
      </dsp:txBody>
      <dsp:txXfrm>
        <a:off x="0" y="74580"/>
        <a:ext cx="2473523" cy="1484114"/>
      </dsp:txXfrm>
    </dsp:sp>
    <dsp:sp modelId="{46C4D8AF-210B-48C2-BDF5-8611834CF207}">
      <dsp:nvSpPr>
        <dsp:cNvPr id="0" name=""/>
        <dsp:cNvSpPr/>
      </dsp:nvSpPr>
      <dsp:spPr>
        <a:xfrm>
          <a:off x="2720875" y="74580"/>
          <a:ext cx="2473523" cy="1484114"/>
        </a:xfrm>
        <a:prstGeom prst="rect">
          <a:avLst/>
        </a:prstGeom>
        <a:blipFill rotWithShape="1">
          <a:blip xmlns:r="http://schemas.openxmlformats.org/officeDocument/2006/relationships" r:embed="rId1">
            <a:duotone>
              <a:schemeClr val="accent3">
                <a:hueOff val="0"/>
                <a:satOff val="0"/>
                <a:lumOff val="0"/>
                <a:alphaOff val="0"/>
                <a:tint val="98000"/>
                <a:lumMod val="102000"/>
              </a:schemeClr>
              <a:schemeClr val="accent3">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Keep patient safe from falls or injury</a:t>
          </a:r>
        </a:p>
      </dsp:txBody>
      <dsp:txXfrm>
        <a:off x="2720875" y="74580"/>
        <a:ext cx="2473523" cy="1484114"/>
      </dsp:txXfrm>
    </dsp:sp>
    <dsp:sp modelId="{E3E683E6-8E12-4C96-A764-7E75AB6A3BCF}">
      <dsp:nvSpPr>
        <dsp:cNvPr id="0" name=""/>
        <dsp:cNvSpPr/>
      </dsp:nvSpPr>
      <dsp:spPr>
        <a:xfrm>
          <a:off x="5441751" y="74580"/>
          <a:ext cx="2473523" cy="1484114"/>
        </a:xfrm>
        <a:prstGeom prst="rect">
          <a:avLst/>
        </a:prstGeom>
        <a:blipFill rotWithShape="1">
          <a:blip xmlns:r="http://schemas.openxmlformats.org/officeDocument/2006/relationships" r:embed="rId1">
            <a:duotone>
              <a:schemeClr val="accent4">
                <a:hueOff val="0"/>
                <a:satOff val="0"/>
                <a:lumOff val="0"/>
                <a:alphaOff val="0"/>
                <a:tint val="98000"/>
                <a:lumMod val="102000"/>
              </a:schemeClr>
              <a:schemeClr val="accent4">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Monitor cardiac, GI, renal, neuro status</a:t>
          </a:r>
        </a:p>
      </dsp:txBody>
      <dsp:txXfrm>
        <a:off x="5441751" y="74580"/>
        <a:ext cx="2473523" cy="1484114"/>
      </dsp:txXfrm>
    </dsp:sp>
    <dsp:sp modelId="{CA77ABFA-1C7C-4F0C-ADFB-6554F9BEA991}">
      <dsp:nvSpPr>
        <dsp:cNvPr id="0" name=""/>
        <dsp:cNvSpPr/>
      </dsp:nvSpPr>
      <dsp:spPr>
        <a:xfrm>
          <a:off x="1360437" y="1806046"/>
          <a:ext cx="2473523" cy="1484114"/>
        </a:xfrm>
        <a:prstGeom prst="rect">
          <a:avLst/>
        </a:prstGeom>
        <a:blipFill rotWithShape="1">
          <a:blip xmlns:r="http://schemas.openxmlformats.org/officeDocument/2006/relationships" r:embed="rId1">
            <a:duotone>
              <a:schemeClr val="accent5">
                <a:hueOff val="0"/>
                <a:satOff val="0"/>
                <a:lumOff val="0"/>
                <a:alphaOff val="0"/>
                <a:tint val="98000"/>
                <a:lumMod val="102000"/>
              </a:schemeClr>
              <a:schemeClr val="accent5">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Assess for complaints of flank or abdominal pain &amp; strain urine to look for stone formation</a:t>
          </a:r>
        </a:p>
      </dsp:txBody>
      <dsp:txXfrm>
        <a:off x="1360437" y="1806046"/>
        <a:ext cx="2473523" cy="1484114"/>
      </dsp:txXfrm>
    </dsp:sp>
    <dsp:sp modelId="{F5BE2370-13AA-45DD-A29F-6371828207FF}">
      <dsp:nvSpPr>
        <dsp:cNvPr id="0" name=""/>
        <dsp:cNvSpPr/>
      </dsp:nvSpPr>
      <dsp:spPr>
        <a:xfrm>
          <a:off x="4081313" y="1806046"/>
          <a:ext cx="2473523" cy="1484114"/>
        </a:xfrm>
        <a:prstGeom prst="rect">
          <a:avLst/>
        </a:prstGeom>
        <a:blipFill rotWithShape="1">
          <a:blip xmlns:r="http://schemas.openxmlformats.org/officeDocument/2006/relationships" r:embed="rId1">
            <a:duotone>
              <a:schemeClr val="accent6">
                <a:hueOff val="0"/>
                <a:satOff val="0"/>
                <a:lumOff val="0"/>
                <a:alphaOff val="0"/>
                <a:tint val="98000"/>
                <a:lumMod val="102000"/>
              </a:schemeClr>
              <a:schemeClr val="accent6">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Decrease calcium rich foods and intake of calcium-preserving drugs like </a:t>
          </a:r>
          <a:r>
            <a:rPr lang="en-US" sz="1600" b="1" kern="1200"/>
            <a:t>thiazides</a:t>
          </a:r>
          <a:r>
            <a:rPr lang="en-US" sz="1600" kern="1200"/>
            <a:t>, supplements, Vitamin D</a:t>
          </a:r>
        </a:p>
      </dsp:txBody>
      <dsp:txXfrm>
        <a:off x="4081313" y="1806046"/>
        <a:ext cx="2473523" cy="14841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7ADE3-BD5F-4BAB-B287-C8D5A04A6040}">
      <dsp:nvSpPr>
        <dsp:cNvPr id="0" name=""/>
        <dsp:cNvSpPr/>
      </dsp:nvSpPr>
      <dsp:spPr>
        <a:xfrm>
          <a:off x="0" y="159554"/>
          <a:ext cx="4296258" cy="2267460"/>
        </a:xfrm>
        <a:prstGeom prst="roundRect">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Trousseau’s sign</a:t>
          </a:r>
          <a:r>
            <a:rPr lang="en-US" sz="1700" kern="1200"/>
            <a:t>. Place blood pressure cuff around the upper arm and inflate it to a pressure greater than the systolic blood pressure and hold it in place for 3 minutes. If it is positive the hand of the arm where the blood pressure is being taken will start to contract involuntarily .</a:t>
          </a:r>
        </a:p>
      </dsp:txBody>
      <dsp:txXfrm>
        <a:off x="110688" y="270242"/>
        <a:ext cx="4074882" cy="2046084"/>
      </dsp:txXfrm>
    </dsp:sp>
    <dsp:sp modelId="{A465A71E-55AE-4B06-B26B-15B1D5A292AD}">
      <dsp:nvSpPr>
        <dsp:cNvPr id="0" name=""/>
        <dsp:cNvSpPr/>
      </dsp:nvSpPr>
      <dsp:spPr>
        <a:xfrm>
          <a:off x="0" y="2475975"/>
          <a:ext cx="4296258" cy="2267460"/>
        </a:xfrm>
        <a:prstGeom prst="roundRect">
          <a:avLst/>
        </a:prstGeom>
        <a:blipFill rotWithShape="1">
          <a:blip xmlns:r="http://schemas.openxmlformats.org/officeDocument/2006/relationships" r:embed="rId1">
            <a:duotone>
              <a:schemeClr val="accent2">
                <a:hueOff val="1959662"/>
                <a:satOff val="13726"/>
                <a:lumOff val="0"/>
                <a:alphaOff val="0"/>
                <a:tint val="98000"/>
                <a:lumMod val="102000"/>
              </a:schemeClr>
              <a:schemeClr val="accent2">
                <a:hueOff val="1959662"/>
                <a:satOff val="13726"/>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Chvostek’s Sign. </a:t>
          </a:r>
          <a:r>
            <a:rPr lang="en-US" sz="1700" kern="1200"/>
            <a:t>hyperexcitability of the facial nerves. To elicit this response, you would tap at the angle of the jaw via the masseter muscle and the facial muscles on the same side of the face will contract momentarily (the lips or nose will twitch).</a:t>
          </a:r>
        </a:p>
      </dsp:txBody>
      <dsp:txXfrm>
        <a:off x="110688" y="2586663"/>
        <a:ext cx="4074882" cy="20460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C4BEA-C560-42F9-BD82-9FBE84B07A05}">
      <dsp:nvSpPr>
        <dsp:cNvPr id="0" name=""/>
        <dsp:cNvSpPr/>
      </dsp:nvSpPr>
      <dsp:spPr>
        <a:xfrm>
          <a:off x="0" y="205911"/>
          <a:ext cx="4429746" cy="1042785"/>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a:t>Restrict sodium intake</a:t>
          </a:r>
          <a:r>
            <a:rPr lang="en-US" sz="1200" kern="1200"/>
            <a:t>! </a:t>
          </a:r>
        </a:p>
      </dsp:txBody>
      <dsp:txXfrm>
        <a:off x="50905" y="256816"/>
        <a:ext cx="4327936" cy="940975"/>
      </dsp:txXfrm>
    </dsp:sp>
    <dsp:sp modelId="{35BF4427-5956-42FE-82DA-A7AF9CFB09BE}">
      <dsp:nvSpPr>
        <dsp:cNvPr id="0" name=""/>
        <dsp:cNvSpPr/>
      </dsp:nvSpPr>
      <dsp:spPr>
        <a:xfrm>
          <a:off x="0" y="1283257"/>
          <a:ext cx="4429746" cy="1042785"/>
        </a:xfrm>
        <a:prstGeom prst="roundRect">
          <a:avLst/>
        </a:prstGeom>
        <a:solidFill>
          <a:schemeClr val="accent2">
            <a:hueOff val="653221"/>
            <a:satOff val="4575"/>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Keep patient </a:t>
          </a:r>
          <a:r>
            <a:rPr lang="en-US" sz="1200" b="1" kern="1200"/>
            <a:t>safe </a:t>
          </a:r>
          <a:r>
            <a:rPr lang="en-US" sz="1200" kern="1200"/>
            <a:t>because they will be confused and agitated.</a:t>
          </a:r>
        </a:p>
      </dsp:txBody>
      <dsp:txXfrm>
        <a:off x="50905" y="1334162"/>
        <a:ext cx="4327936" cy="940975"/>
      </dsp:txXfrm>
    </dsp:sp>
    <dsp:sp modelId="{0F9EBECD-CB9A-4974-9415-F8EB1B4AA504}">
      <dsp:nvSpPr>
        <dsp:cNvPr id="0" name=""/>
        <dsp:cNvSpPr/>
      </dsp:nvSpPr>
      <dsp:spPr>
        <a:xfrm>
          <a:off x="0" y="2360602"/>
          <a:ext cx="4429746" cy="1042785"/>
        </a:xfrm>
        <a:prstGeom prst="roundRect">
          <a:avLst/>
        </a:prstGeom>
        <a:solidFill>
          <a:schemeClr val="accent2">
            <a:hueOff val="1306442"/>
            <a:satOff val="9151"/>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Doctor may order to give isotonic or hypotonic solutions such as </a:t>
          </a:r>
          <a:r>
            <a:rPr lang="en-US" sz="1200" b="1" kern="1200"/>
            <a:t>0.45% NS</a:t>
          </a:r>
          <a:r>
            <a:rPr lang="en-US" sz="1200" kern="1200"/>
            <a:t> Give hypotonic fluids slowly because brain tissue is at risk due to the shifting of fluids back into the cell (the cell is dehydrated) and the patient is at risk for </a:t>
          </a:r>
          <a:r>
            <a:rPr lang="en-US" sz="1200" b="1" kern="1200"/>
            <a:t>cerebral edema</a:t>
          </a:r>
          <a:r>
            <a:rPr lang="en-US" sz="1200" kern="1200"/>
            <a:t>. </a:t>
          </a:r>
        </a:p>
      </dsp:txBody>
      <dsp:txXfrm>
        <a:off x="50905" y="2411507"/>
        <a:ext cx="4327936" cy="940975"/>
      </dsp:txXfrm>
    </dsp:sp>
    <dsp:sp modelId="{AC8FB8F0-9190-4FB1-9864-7CFFCEEF1D9A}">
      <dsp:nvSpPr>
        <dsp:cNvPr id="0" name=""/>
        <dsp:cNvSpPr/>
      </dsp:nvSpPr>
      <dsp:spPr>
        <a:xfrm>
          <a:off x="0" y="3437947"/>
          <a:ext cx="4429746" cy="1042785"/>
        </a:xfrm>
        <a:prstGeom prst="roundRect">
          <a:avLst/>
        </a:prstGeom>
        <a:solidFill>
          <a:schemeClr val="accent2">
            <a:hueOff val="1959662"/>
            <a:satOff val="13726"/>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a:t>Educate patient and family</a:t>
          </a:r>
          <a:r>
            <a:rPr lang="en-US" sz="1200" kern="1200"/>
            <a:t> </a:t>
          </a:r>
        </a:p>
      </dsp:txBody>
      <dsp:txXfrm>
        <a:off x="50905" y="3488852"/>
        <a:ext cx="4327936" cy="9409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CDCFC-5FFD-4A9B-A59E-BC654F835059}">
      <dsp:nvSpPr>
        <dsp:cNvPr id="0" name=""/>
        <dsp:cNvSpPr/>
      </dsp:nvSpPr>
      <dsp:spPr>
        <a:xfrm>
          <a:off x="0" y="467450"/>
          <a:ext cx="4429746" cy="1223701"/>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Watch cardiac, respiratory, neuro, renal, and GI status</a:t>
          </a:r>
        </a:p>
      </dsp:txBody>
      <dsp:txXfrm>
        <a:off x="59736" y="527186"/>
        <a:ext cx="4310274" cy="1104229"/>
      </dsp:txXfrm>
    </dsp:sp>
    <dsp:sp modelId="{E16AFA7F-FA2C-4F9C-9AD4-D58C6110C2E4}">
      <dsp:nvSpPr>
        <dsp:cNvPr id="0" name=""/>
        <dsp:cNvSpPr/>
      </dsp:nvSpPr>
      <dsp:spPr>
        <a:xfrm>
          <a:off x="0" y="1731471"/>
          <a:ext cx="4429746" cy="1223701"/>
        </a:xfrm>
        <a:prstGeom prst="roundRect">
          <a:avLst/>
        </a:prstGeom>
        <a:solidFill>
          <a:schemeClr val="accent2">
            <a:hueOff val="979831"/>
            <a:satOff val="6863"/>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a:t>Hypovolemic Hyponatremia</a:t>
          </a:r>
          <a:r>
            <a:rPr lang="en-US" sz="1400" kern="1200"/>
            <a:t>: give IV sodium chloride infusion to restore sodium and fluids -</a:t>
          </a:r>
          <a:r>
            <a:rPr lang="en-US" sz="1400" b="1" kern="1200"/>
            <a:t>3% Saline</a:t>
          </a:r>
          <a:r>
            <a:rPr lang="en-US" sz="1400" kern="1200"/>
            <a:t> hypertonic solution</a:t>
          </a:r>
        </a:p>
      </dsp:txBody>
      <dsp:txXfrm>
        <a:off x="59736" y="1791207"/>
        <a:ext cx="4310274" cy="1104229"/>
      </dsp:txXfrm>
    </dsp:sp>
    <dsp:sp modelId="{6F453DC7-9379-4ED1-9F84-2F71C57D7635}">
      <dsp:nvSpPr>
        <dsp:cNvPr id="0" name=""/>
        <dsp:cNvSpPr/>
      </dsp:nvSpPr>
      <dsp:spPr>
        <a:xfrm>
          <a:off x="0" y="2995493"/>
          <a:ext cx="4429746" cy="1223701"/>
        </a:xfrm>
        <a:prstGeom prst="roundRect">
          <a:avLst/>
        </a:prstGeom>
        <a:solidFill>
          <a:schemeClr val="accent2">
            <a:hueOff val="1959662"/>
            <a:satOff val="13726"/>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a:t>Hypervolemic Hyponatremia</a:t>
          </a:r>
          <a:r>
            <a:rPr lang="en-US" sz="1400" kern="1200"/>
            <a:t>: Restrict fluid intake and in some cases administer diuretics to excretion the extra water rather than sodium to help concentrate the sodium. If the patient has renal impairment, they may need dialysis.</a:t>
          </a:r>
        </a:p>
      </dsp:txBody>
      <dsp:txXfrm>
        <a:off x="59736" y="3055229"/>
        <a:ext cx="4310274" cy="11042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D0516-5395-44BB-88DE-B42C2F67E811}">
      <dsp:nvSpPr>
        <dsp:cNvPr id="0" name=""/>
        <dsp:cNvSpPr/>
      </dsp:nvSpPr>
      <dsp:spPr>
        <a:xfrm>
          <a:off x="0" y="298162"/>
          <a:ext cx="4429746" cy="1338480"/>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t>Caused by SIADH or antidiuretic hormone problems</a:t>
          </a:r>
          <a:r>
            <a:rPr lang="en-US" sz="1300" kern="1200"/>
            <a:t>: fluid restriction or treated with an antidiuretic hormone antagonists called</a:t>
          </a:r>
          <a:r>
            <a:rPr lang="en-US" sz="1300" b="1" kern="1200"/>
            <a:t> Declomycin</a:t>
          </a:r>
          <a:r>
            <a:rPr lang="en-US" sz="1300" kern="1200"/>
            <a:t> which is part of the tetracycline family (don’t give with food especially </a:t>
          </a:r>
          <a:r>
            <a:rPr lang="en-US" sz="1300" b="1" kern="1200"/>
            <a:t>dairy or antacids</a:t>
          </a:r>
          <a:r>
            <a:rPr lang="en-US" sz="1300" kern="1200"/>
            <a:t>…bind to cations and this affect absorption).</a:t>
          </a:r>
        </a:p>
      </dsp:txBody>
      <dsp:txXfrm>
        <a:off x="65339" y="363501"/>
        <a:ext cx="4299068" cy="1207802"/>
      </dsp:txXfrm>
    </dsp:sp>
    <dsp:sp modelId="{6169E38A-EB59-49C7-9A61-8AA2866D7C8A}">
      <dsp:nvSpPr>
        <dsp:cNvPr id="0" name=""/>
        <dsp:cNvSpPr/>
      </dsp:nvSpPr>
      <dsp:spPr>
        <a:xfrm>
          <a:off x="0" y="1674082"/>
          <a:ext cx="4429746" cy="1338480"/>
        </a:xfrm>
        <a:prstGeom prst="roundRect">
          <a:avLst/>
        </a:prstGeom>
        <a:solidFill>
          <a:schemeClr val="accent2">
            <a:hueOff val="979831"/>
            <a:satOff val="6863"/>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If patient takes </a:t>
          </a:r>
          <a:r>
            <a:rPr lang="en-US" sz="1300" b="1" kern="1200"/>
            <a:t>Lithium</a:t>
          </a:r>
          <a:r>
            <a:rPr lang="en-US" sz="1300" kern="1200"/>
            <a:t> remember to monitor drug levels because lithium excretion will be diminished, and this can cause lithium toxicity.</a:t>
          </a:r>
        </a:p>
      </dsp:txBody>
      <dsp:txXfrm>
        <a:off x="65339" y="1739421"/>
        <a:ext cx="4299068" cy="1207802"/>
      </dsp:txXfrm>
    </dsp:sp>
    <dsp:sp modelId="{52882ADB-C48E-4DA9-835C-F278CDED2A44}">
      <dsp:nvSpPr>
        <dsp:cNvPr id="0" name=""/>
        <dsp:cNvSpPr/>
      </dsp:nvSpPr>
      <dsp:spPr>
        <a:xfrm>
          <a:off x="0" y="3050002"/>
          <a:ext cx="4429746" cy="1338480"/>
        </a:xfrm>
        <a:prstGeom prst="roundRect">
          <a:avLst/>
        </a:prstGeom>
        <a:solidFill>
          <a:schemeClr val="accent2">
            <a:hueOff val="1959662"/>
            <a:satOff val="13726"/>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Instruct to </a:t>
          </a:r>
          <a:r>
            <a:rPr lang="en-US" sz="1300" b="1" kern="1200"/>
            <a:t>increase oral sodium intake</a:t>
          </a:r>
          <a:r>
            <a:rPr lang="en-US" sz="1300" kern="1200"/>
            <a:t> possibly sodium tablets</a:t>
          </a:r>
        </a:p>
      </dsp:txBody>
      <dsp:txXfrm>
        <a:off x="65339" y="3115341"/>
        <a:ext cx="4299068" cy="12078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F89032-EC4A-49ED-A1E1-F41F42E40DCB}">
      <dsp:nvSpPr>
        <dsp:cNvPr id="0" name=""/>
        <dsp:cNvSpPr/>
      </dsp:nvSpPr>
      <dsp:spPr>
        <a:xfrm>
          <a:off x="0" y="94568"/>
          <a:ext cx="4429746" cy="615346"/>
        </a:xfrm>
        <a:prstGeom prst="round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Monitor cardiac, respiratory, neuromuscular, renal, and GI status</a:t>
          </a:r>
        </a:p>
      </dsp:txBody>
      <dsp:txXfrm>
        <a:off x="30039" y="124607"/>
        <a:ext cx="4369668" cy="555268"/>
      </dsp:txXfrm>
    </dsp:sp>
    <dsp:sp modelId="{486D1848-C8BF-4F0A-8760-1AE058F57A6F}">
      <dsp:nvSpPr>
        <dsp:cNvPr id="0" name=""/>
        <dsp:cNvSpPr/>
      </dsp:nvSpPr>
      <dsp:spPr>
        <a:xfrm>
          <a:off x="0" y="741595"/>
          <a:ext cx="4429746" cy="615346"/>
        </a:xfrm>
        <a:prstGeom prst="roundRect">
          <a:avLst/>
        </a:prstGeom>
        <a:solidFill>
          <a:schemeClr val="accent5">
            <a:hueOff val="117168"/>
            <a:satOff val="-1327"/>
            <a:lumOff val="654"/>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Stop IV potassium if running and hold any PO potassium supplements</a:t>
          </a:r>
        </a:p>
      </dsp:txBody>
      <dsp:txXfrm>
        <a:off x="30039" y="771634"/>
        <a:ext cx="4369668" cy="555268"/>
      </dsp:txXfrm>
    </dsp:sp>
    <dsp:sp modelId="{49847F63-376C-4E5B-A0B4-309C95E17D50}">
      <dsp:nvSpPr>
        <dsp:cNvPr id="0" name=""/>
        <dsp:cNvSpPr/>
      </dsp:nvSpPr>
      <dsp:spPr>
        <a:xfrm>
          <a:off x="0" y="1388622"/>
          <a:ext cx="4429746" cy="615346"/>
        </a:xfrm>
        <a:prstGeom prst="roundRect">
          <a:avLst/>
        </a:prstGeom>
        <a:solidFill>
          <a:schemeClr val="accent5">
            <a:hueOff val="234336"/>
            <a:satOff val="-2654"/>
            <a:lumOff val="1307"/>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Initiate potassium restricted diet and remember foods that are high in potassium</a:t>
          </a:r>
        </a:p>
      </dsp:txBody>
      <dsp:txXfrm>
        <a:off x="30039" y="1418661"/>
        <a:ext cx="4369668" cy="555268"/>
      </dsp:txXfrm>
    </dsp:sp>
    <dsp:sp modelId="{EA3E2B43-21F4-4541-818C-6D4F49EDE053}">
      <dsp:nvSpPr>
        <dsp:cNvPr id="0" name=""/>
        <dsp:cNvSpPr/>
      </dsp:nvSpPr>
      <dsp:spPr>
        <a:xfrm>
          <a:off x="0" y="2035649"/>
          <a:ext cx="4429746" cy="615346"/>
        </a:xfrm>
        <a:prstGeom prst="roundRect">
          <a:avLst/>
        </a:prstGeom>
        <a:solidFill>
          <a:schemeClr val="accent5">
            <a:hueOff val="351505"/>
            <a:satOff val="-3982"/>
            <a:lumOff val="1961"/>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Remember the word POTASSIUM for food rich in potassium</a:t>
          </a:r>
        </a:p>
      </dsp:txBody>
      <dsp:txXfrm>
        <a:off x="30039" y="2065688"/>
        <a:ext cx="4369668" cy="555268"/>
      </dsp:txXfrm>
    </dsp:sp>
    <dsp:sp modelId="{68AD87CE-535D-458D-BF07-E52193850D9D}">
      <dsp:nvSpPr>
        <dsp:cNvPr id="0" name=""/>
        <dsp:cNvSpPr/>
      </dsp:nvSpPr>
      <dsp:spPr>
        <a:xfrm>
          <a:off x="0" y="2682675"/>
          <a:ext cx="4429746" cy="615346"/>
        </a:xfrm>
        <a:prstGeom prst="roundRect">
          <a:avLst/>
        </a:prstGeom>
        <a:solidFill>
          <a:schemeClr val="accent5">
            <a:hueOff val="468673"/>
            <a:satOff val="-5309"/>
            <a:lumOff val="2614"/>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Prepare patient for ready for dialysis. </a:t>
          </a:r>
          <a:r>
            <a:rPr lang="en-US" sz="1100" b="1" kern="1200"/>
            <a:t>Kayexalate </a:t>
          </a:r>
          <a:r>
            <a:rPr lang="en-US" sz="1100" kern="1200"/>
            <a:t>is sometimes ordered and given PO or via enema. This drug promotes GI sodium absorption which causes potassium excretion.</a:t>
          </a:r>
        </a:p>
      </dsp:txBody>
      <dsp:txXfrm>
        <a:off x="30039" y="2712714"/>
        <a:ext cx="4369668" cy="555268"/>
      </dsp:txXfrm>
    </dsp:sp>
    <dsp:sp modelId="{C9179295-BAFA-4229-92D5-53670E45C75E}">
      <dsp:nvSpPr>
        <dsp:cNvPr id="0" name=""/>
        <dsp:cNvSpPr/>
      </dsp:nvSpPr>
      <dsp:spPr>
        <a:xfrm>
          <a:off x="0" y="3329702"/>
          <a:ext cx="4429746" cy="615346"/>
        </a:xfrm>
        <a:prstGeom prst="roundRect">
          <a:avLst/>
        </a:prstGeom>
        <a:solidFill>
          <a:schemeClr val="accent5">
            <a:hueOff val="585841"/>
            <a:satOff val="-6636"/>
            <a:lumOff val="3268"/>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Doctor may order potassium wasting drugs like </a:t>
          </a:r>
          <a:r>
            <a:rPr lang="en-US" sz="1100" b="1" kern="1200"/>
            <a:t>Lasix</a:t>
          </a:r>
          <a:r>
            <a:rPr lang="en-US" sz="1100" kern="1200"/>
            <a:t> or </a:t>
          </a:r>
          <a:r>
            <a:rPr lang="en-US" sz="1100" b="1" kern="1200"/>
            <a:t>Hydrochlorothiazide</a:t>
          </a:r>
          <a:endParaRPr lang="en-US" sz="1100" kern="1200"/>
        </a:p>
      </dsp:txBody>
      <dsp:txXfrm>
        <a:off x="30039" y="3359741"/>
        <a:ext cx="4369668" cy="555268"/>
      </dsp:txXfrm>
    </dsp:sp>
    <dsp:sp modelId="{17B6AF1A-32C4-4F9E-B253-83BD880F84FC}">
      <dsp:nvSpPr>
        <dsp:cNvPr id="0" name=""/>
        <dsp:cNvSpPr/>
      </dsp:nvSpPr>
      <dsp:spPr>
        <a:xfrm>
          <a:off x="0" y="3976729"/>
          <a:ext cx="4429746" cy="615346"/>
        </a:xfrm>
        <a:prstGeom prst="roundRect">
          <a:avLst/>
        </a:prstGeom>
        <a:solidFill>
          <a:schemeClr val="accent5">
            <a:hueOff val="703009"/>
            <a:satOff val="-7963"/>
            <a:lumOff val="3921"/>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Administer a </a:t>
          </a:r>
          <a:r>
            <a:rPr lang="en-US" sz="1100" b="1" kern="1200"/>
            <a:t>hypertonic solution of glucose and regular insulin </a:t>
          </a:r>
          <a:r>
            <a:rPr lang="en-US" sz="1100" kern="1200"/>
            <a:t>to pull the potassium into the cell</a:t>
          </a:r>
        </a:p>
      </dsp:txBody>
      <dsp:txXfrm>
        <a:off x="30039" y="4006768"/>
        <a:ext cx="4369668" cy="55526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0C32FC-C380-4D3F-A6F4-7CE5F86F76E2}" type="datetimeFigureOut">
              <a:rPr lang="en-US" smtClean="0"/>
              <a:t>8/4/2022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F64A42-B3BC-4189-926E-79388F02DBA8}" type="slidenum">
              <a:rPr lang="en-US" smtClean="0"/>
              <a:t>‹#›</a:t>
            </a:fld>
            <a:endParaRPr lang="en-US" dirty="0"/>
          </a:p>
        </p:txBody>
      </p:sp>
    </p:spTree>
    <p:extLst>
      <p:ext uri="{BB962C8B-B14F-4D97-AF65-F5344CB8AC3E}">
        <p14:creationId xmlns:p14="http://schemas.microsoft.com/office/powerpoint/2010/main" val="1139567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40AB0EFE-3F12-4A41-89FC-D5FB0C5F96CC}"/>
              </a:ext>
            </a:extLst>
          </p:cNvPr>
          <p:cNvSpPr>
            <a:spLocks noGrp="1" noRot="1" noChangeAspect="1" noTextEdit="1"/>
          </p:cNvSpPr>
          <p:nvPr>
            <p:ph type="sldImg"/>
          </p:nvPr>
        </p:nvSpPr>
        <p:spPr>
          <a:ln/>
        </p:spPr>
      </p:sp>
      <p:sp>
        <p:nvSpPr>
          <p:cNvPr id="82947" name="Notes Placeholder 2">
            <a:extLst>
              <a:ext uri="{FF2B5EF4-FFF2-40B4-BE49-F238E27FC236}">
                <a16:creationId xmlns:a16="http://schemas.microsoft.com/office/drawing/2014/main" id="{B88D3FEA-128E-4881-9F96-4C26D4EF4F4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82948" name="Slide Number Placeholder 3">
            <a:extLst>
              <a:ext uri="{FF2B5EF4-FFF2-40B4-BE49-F238E27FC236}">
                <a16:creationId xmlns:a16="http://schemas.microsoft.com/office/drawing/2014/main" id="{A5D72418-7014-462A-B500-589F7D1D371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panose="020B0604020202020204" pitchFamily="34" charset="0"/>
              </a:defRPr>
            </a:lvl1pPr>
            <a:lvl2pPr marL="742950" indent="-285750" defTabSz="955675">
              <a:defRPr sz="2400">
                <a:solidFill>
                  <a:schemeClr val="tx1"/>
                </a:solidFill>
                <a:latin typeface="Arial" panose="020B0604020202020204" pitchFamily="34" charset="0"/>
              </a:defRPr>
            </a:lvl2pPr>
            <a:lvl3pPr marL="1143000" indent="-228600" defTabSz="955675">
              <a:defRPr sz="2400">
                <a:solidFill>
                  <a:schemeClr val="tx1"/>
                </a:solidFill>
                <a:latin typeface="Arial" panose="020B0604020202020204" pitchFamily="34" charset="0"/>
              </a:defRPr>
            </a:lvl3pPr>
            <a:lvl4pPr marL="1600200" indent="-228600" defTabSz="955675">
              <a:defRPr sz="2400">
                <a:solidFill>
                  <a:schemeClr val="tx1"/>
                </a:solidFill>
                <a:latin typeface="Arial" panose="020B0604020202020204" pitchFamily="34" charset="0"/>
              </a:defRPr>
            </a:lvl4pPr>
            <a:lvl5pPr marL="2057400" indent="-228600" defTabSz="955675">
              <a:defRPr sz="2400">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sz="2400">
                <a:solidFill>
                  <a:schemeClr val="tx1"/>
                </a:solidFill>
                <a:latin typeface="Arial" panose="020B0604020202020204" pitchFamily="34" charset="0"/>
              </a:defRPr>
            </a:lvl9pPr>
          </a:lstStyle>
          <a:p>
            <a:fld id="{CD1215B6-DE50-4E4B-A7D3-3C2957D180D5}" type="slidenum">
              <a:rPr lang="en-US" altLang="en-US" sz="1200">
                <a:latin typeface="Times New Roman" panose="02020603050405020304" pitchFamily="18" charset="0"/>
              </a:rPr>
              <a:pPr/>
              <a:t>50</a:t>
            </a:fld>
            <a:endParaRPr lang="en-US" altLang="en-US" sz="1200" dirty="0">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Remember the word </a:t>
            </a:r>
            <a:r>
              <a:rPr lang="en-US" b="1" dirty="0"/>
              <a:t>MURDER</a:t>
            </a:r>
            <a:endParaRPr lang="en-US" dirty="0"/>
          </a:p>
          <a:p>
            <a:endParaRPr lang="en-US" dirty="0"/>
          </a:p>
        </p:txBody>
      </p:sp>
      <p:sp>
        <p:nvSpPr>
          <p:cNvPr id="4" name="Slide Number Placeholder 3"/>
          <p:cNvSpPr>
            <a:spLocks noGrp="1"/>
          </p:cNvSpPr>
          <p:nvPr>
            <p:ph type="sldNum" sz="quarter" idx="10"/>
          </p:nvPr>
        </p:nvSpPr>
        <p:spPr/>
        <p:txBody>
          <a:bodyPr/>
          <a:lstStyle/>
          <a:p>
            <a:fld id="{EBF64A42-B3BC-4189-926E-79388F02DBA8}" type="slidenum">
              <a:rPr lang="en-US" smtClean="0"/>
              <a:t>75</a:t>
            </a:fld>
            <a:endParaRPr lang="en-US" dirty="0"/>
          </a:p>
        </p:txBody>
      </p:sp>
    </p:spTree>
    <p:extLst>
      <p:ext uri="{BB962C8B-B14F-4D97-AF65-F5344CB8AC3E}">
        <p14:creationId xmlns:p14="http://schemas.microsoft.com/office/powerpoint/2010/main" val="4094032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P</a:t>
            </a:r>
            <a:r>
              <a:rPr lang="en-US" dirty="0"/>
              <a:t>otatoes, pork</a:t>
            </a:r>
            <a:r>
              <a:rPr lang="en-US" baseline="0" dirty="0"/>
              <a:t> </a:t>
            </a:r>
            <a:r>
              <a:rPr lang="en-US" b="1" dirty="0"/>
              <a:t>O</a:t>
            </a:r>
            <a:r>
              <a:rPr lang="en-US" dirty="0"/>
              <a:t>ranges</a:t>
            </a:r>
            <a:r>
              <a:rPr lang="en-US" baseline="0" dirty="0"/>
              <a:t> </a:t>
            </a:r>
            <a:r>
              <a:rPr lang="en-US" b="1" dirty="0"/>
              <a:t>T</a:t>
            </a:r>
            <a:r>
              <a:rPr lang="en-US" dirty="0"/>
              <a:t>omatoes</a:t>
            </a:r>
            <a:r>
              <a:rPr lang="en-US" baseline="0" dirty="0"/>
              <a:t> </a:t>
            </a:r>
            <a:r>
              <a:rPr lang="en-US" b="1" dirty="0"/>
              <a:t>A</a:t>
            </a:r>
            <a:r>
              <a:rPr lang="en-US" dirty="0"/>
              <a:t>vocados</a:t>
            </a:r>
            <a:r>
              <a:rPr lang="en-US" baseline="0" dirty="0"/>
              <a:t> </a:t>
            </a:r>
            <a:r>
              <a:rPr lang="en-US" b="1" dirty="0"/>
              <a:t>S</a:t>
            </a:r>
            <a:r>
              <a:rPr lang="en-US" dirty="0"/>
              <a:t>trawberries,</a:t>
            </a:r>
            <a:r>
              <a:rPr lang="en-US" baseline="0" dirty="0"/>
              <a:t> </a:t>
            </a:r>
            <a:r>
              <a:rPr lang="en-US" b="1" dirty="0"/>
              <a:t>S</a:t>
            </a:r>
            <a:r>
              <a:rPr lang="en-US" dirty="0"/>
              <a:t>pinach</a:t>
            </a:r>
            <a:r>
              <a:rPr lang="en-US" baseline="0" dirty="0"/>
              <a:t> </a:t>
            </a:r>
            <a:r>
              <a:rPr lang="en-US" dirty="0" err="1"/>
              <a:t>f</a:t>
            </a:r>
            <a:r>
              <a:rPr lang="en-US" b="1" dirty="0" err="1"/>
              <a:t>I</a:t>
            </a:r>
            <a:r>
              <a:rPr lang="en-US" dirty="0" err="1"/>
              <a:t>sh</a:t>
            </a:r>
            <a:r>
              <a:rPr lang="en-US" baseline="0" dirty="0"/>
              <a:t> </a:t>
            </a:r>
            <a:r>
              <a:rPr lang="en-US" dirty="0" err="1"/>
              <a:t>m</a:t>
            </a:r>
            <a:r>
              <a:rPr lang="en-US" b="1" dirty="0" err="1"/>
              <a:t>U</a:t>
            </a:r>
            <a:r>
              <a:rPr lang="en-US" dirty="0" err="1"/>
              <a:t>shrooms</a:t>
            </a:r>
            <a:r>
              <a:rPr lang="en-US" baseline="0" dirty="0"/>
              <a:t> </a:t>
            </a:r>
            <a:r>
              <a:rPr lang="en-US" b="1" dirty="0"/>
              <a:t>M</a:t>
            </a:r>
            <a:r>
              <a:rPr lang="en-US" dirty="0"/>
              <a:t>usk Melons: cantaloupe    Also included are carrots, cantaloupe, raisins, bananas.</a:t>
            </a:r>
          </a:p>
          <a:p>
            <a:pPr marL="0" indent="0" algn="l">
              <a:buNone/>
            </a:pPr>
            <a:endParaRPr lang="en-US" dirty="0"/>
          </a:p>
          <a:p>
            <a:endParaRPr lang="en-US" dirty="0"/>
          </a:p>
        </p:txBody>
      </p:sp>
      <p:sp>
        <p:nvSpPr>
          <p:cNvPr id="4" name="Slide Number Placeholder 3"/>
          <p:cNvSpPr>
            <a:spLocks noGrp="1"/>
          </p:cNvSpPr>
          <p:nvPr>
            <p:ph type="sldNum" sz="quarter" idx="10"/>
          </p:nvPr>
        </p:nvSpPr>
        <p:spPr/>
        <p:txBody>
          <a:bodyPr/>
          <a:lstStyle/>
          <a:p>
            <a:fld id="{EBF64A42-B3BC-4189-926E-79388F02DBA8}" type="slidenum">
              <a:rPr lang="en-US" smtClean="0"/>
              <a:t>76</a:t>
            </a:fld>
            <a:endParaRPr lang="en-US" dirty="0"/>
          </a:p>
        </p:txBody>
      </p:sp>
    </p:spTree>
    <p:extLst>
      <p:ext uri="{BB962C8B-B14F-4D97-AF65-F5344CB8AC3E}">
        <p14:creationId xmlns:p14="http://schemas.microsoft.com/office/powerpoint/2010/main" val="170137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F64A42-B3BC-4189-926E-79388F02DBA8}" type="slidenum">
              <a:rPr lang="en-US" smtClean="0"/>
              <a:t>78</a:t>
            </a:fld>
            <a:endParaRPr lang="en-US" dirty="0"/>
          </a:p>
        </p:txBody>
      </p:sp>
    </p:spTree>
    <p:extLst>
      <p:ext uri="{BB962C8B-B14F-4D97-AF65-F5344CB8AC3E}">
        <p14:creationId xmlns:p14="http://schemas.microsoft.com/office/powerpoint/2010/main" val="3525163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7ADEEF05-E7E3-4ED8-9563-62EBA99A3D66}"/>
              </a:ext>
            </a:extLst>
          </p:cNvPr>
          <p:cNvSpPr>
            <a:spLocks noGrp="1" noRot="1" noChangeAspect="1" noTextEdit="1"/>
          </p:cNvSpPr>
          <p:nvPr>
            <p:ph type="sldImg"/>
          </p:nvPr>
        </p:nvSpPr>
        <p:spPr>
          <a:ln/>
        </p:spPr>
      </p:sp>
      <p:sp>
        <p:nvSpPr>
          <p:cNvPr id="84995" name="Notes Placeholder 2">
            <a:extLst>
              <a:ext uri="{FF2B5EF4-FFF2-40B4-BE49-F238E27FC236}">
                <a16:creationId xmlns:a16="http://schemas.microsoft.com/office/drawing/2014/main" id="{B5E3B279-B94A-4F5B-B43F-CA769698A7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84996" name="Slide Number Placeholder 3">
            <a:extLst>
              <a:ext uri="{FF2B5EF4-FFF2-40B4-BE49-F238E27FC236}">
                <a16:creationId xmlns:a16="http://schemas.microsoft.com/office/drawing/2014/main" id="{0C680C00-00F7-4E62-92B7-CCEA632D4B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panose="020B0604020202020204" pitchFamily="34" charset="0"/>
              </a:defRPr>
            </a:lvl1pPr>
            <a:lvl2pPr marL="742950" indent="-285750" defTabSz="955675">
              <a:defRPr sz="2400">
                <a:solidFill>
                  <a:schemeClr val="tx1"/>
                </a:solidFill>
                <a:latin typeface="Arial" panose="020B0604020202020204" pitchFamily="34" charset="0"/>
              </a:defRPr>
            </a:lvl2pPr>
            <a:lvl3pPr marL="1143000" indent="-228600" defTabSz="955675">
              <a:defRPr sz="2400">
                <a:solidFill>
                  <a:schemeClr val="tx1"/>
                </a:solidFill>
                <a:latin typeface="Arial" panose="020B0604020202020204" pitchFamily="34" charset="0"/>
              </a:defRPr>
            </a:lvl3pPr>
            <a:lvl4pPr marL="1600200" indent="-228600" defTabSz="955675">
              <a:defRPr sz="2400">
                <a:solidFill>
                  <a:schemeClr val="tx1"/>
                </a:solidFill>
                <a:latin typeface="Arial" panose="020B0604020202020204" pitchFamily="34" charset="0"/>
              </a:defRPr>
            </a:lvl4pPr>
            <a:lvl5pPr marL="2057400" indent="-228600" defTabSz="955675">
              <a:defRPr sz="2400">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sz="2400">
                <a:solidFill>
                  <a:schemeClr val="tx1"/>
                </a:solidFill>
                <a:latin typeface="Arial" panose="020B0604020202020204" pitchFamily="34" charset="0"/>
              </a:defRPr>
            </a:lvl9pPr>
          </a:lstStyle>
          <a:p>
            <a:fld id="{C20FB847-6007-483C-9C81-D265CDDCF2FC}" type="slidenum">
              <a:rPr lang="en-US" altLang="en-US" sz="1200">
                <a:latin typeface="Times New Roman" panose="02020603050405020304" pitchFamily="18" charset="0"/>
              </a:rPr>
              <a:pPr/>
              <a:t>81</a:t>
            </a:fld>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1595058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4B21A752-86A4-4DC4-8F0D-B14B2A41AAE3}"/>
              </a:ext>
            </a:extLst>
          </p:cNvPr>
          <p:cNvSpPr>
            <a:spLocks noGrp="1" noRot="1" noChangeAspect="1" noTextEdit="1"/>
          </p:cNvSpPr>
          <p:nvPr>
            <p:ph type="sldImg"/>
          </p:nvPr>
        </p:nvSpPr>
        <p:spPr>
          <a:ln/>
        </p:spPr>
      </p:sp>
      <p:sp>
        <p:nvSpPr>
          <p:cNvPr id="83971" name="Notes Placeholder 2">
            <a:extLst>
              <a:ext uri="{FF2B5EF4-FFF2-40B4-BE49-F238E27FC236}">
                <a16:creationId xmlns:a16="http://schemas.microsoft.com/office/drawing/2014/main" id="{A5F8414C-1946-40D8-9D6E-8B8BE026745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83972" name="Slide Number Placeholder 3">
            <a:extLst>
              <a:ext uri="{FF2B5EF4-FFF2-40B4-BE49-F238E27FC236}">
                <a16:creationId xmlns:a16="http://schemas.microsoft.com/office/drawing/2014/main" id="{8F0401BB-966F-47FC-971E-347605D078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panose="020B0604020202020204" pitchFamily="34" charset="0"/>
              </a:defRPr>
            </a:lvl1pPr>
            <a:lvl2pPr marL="742950" indent="-285750" defTabSz="955675">
              <a:defRPr sz="2400">
                <a:solidFill>
                  <a:schemeClr val="tx1"/>
                </a:solidFill>
                <a:latin typeface="Arial" panose="020B0604020202020204" pitchFamily="34" charset="0"/>
              </a:defRPr>
            </a:lvl2pPr>
            <a:lvl3pPr marL="1143000" indent="-228600" defTabSz="955675">
              <a:defRPr sz="2400">
                <a:solidFill>
                  <a:schemeClr val="tx1"/>
                </a:solidFill>
                <a:latin typeface="Arial" panose="020B0604020202020204" pitchFamily="34" charset="0"/>
              </a:defRPr>
            </a:lvl3pPr>
            <a:lvl4pPr marL="1600200" indent="-228600" defTabSz="955675">
              <a:defRPr sz="2400">
                <a:solidFill>
                  <a:schemeClr val="tx1"/>
                </a:solidFill>
                <a:latin typeface="Arial" panose="020B0604020202020204" pitchFamily="34" charset="0"/>
              </a:defRPr>
            </a:lvl4pPr>
            <a:lvl5pPr marL="2057400" indent="-228600" defTabSz="955675">
              <a:defRPr sz="2400">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sz="2400">
                <a:solidFill>
                  <a:schemeClr val="tx1"/>
                </a:solidFill>
                <a:latin typeface="Arial" panose="020B0604020202020204" pitchFamily="34" charset="0"/>
              </a:defRPr>
            </a:lvl9pPr>
          </a:lstStyle>
          <a:p>
            <a:fld id="{47980665-F874-4759-B2B5-5DEF469E4ABD}" type="slidenum">
              <a:rPr lang="en-US" altLang="en-US" sz="1200">
                <a:latin typeface="Times New Roman" panose="02020603050405020304" pitchFamily="18" charset="0"/>
              </a:rPr>
              <a:pPr/>
              <a:t>84</a:t>
            </a:fld>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3857128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9789590A-1FFE-427E-B1BC-11CB081E360E}"/>
              </a:ext>
            </a:extLst>
          </p:cNvPr>
          <p:cNvSpPr>
            <a:spLocks noGrp="1" noRot="1" noChangeAspect="1" noTextEdit="1"/>
          </p:cNvSpPr>
          <p:nvPr>
            <p:ph type="sldImg"/>
          </p:nvPr>
        </p:nvSpPr>
        <p:spPr>
          <a:ln/>
        </p:spPr>
      </p:sp>
      <p:sp>
        <p:nvSpPr>
          <p:cNvPr id="87043" name="Notes Placeholder 2">
            <a:extLst>
              <a:ext uri="{FF2B5EF4-FFF2-40B4-BE49-F238E27FC236}">
                <a16:creationId xmlns:a16="http://schemas.microsoft.com/office/drawing/2014/main" id="{2F12A44C-CADA-4046-8CAE-7EA92943CB5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87044" name="Slide Number Placeholder 3">
            <a:extLst>
              <a:ext uri="{FF2B5EF4-FFF2-40B4-BE49-F238E27FC236}">
                <a16:creationId xmlns:a16="http://schemas.microsoft.com/office/drawing/2014/main" id="{DA9D19C0-708B-4C9D-8426-5D04DF999D5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panose="020B0604020202020204" pitchFamily="34" charset="0"/>
              </a:defRPr>
            </a:lvl1pPr>
            <a:lvl2pPr marL="742950" indent="-285750" defTabSz="955675">
              <a:defRPr sz="2400">
                <a:solidFill>
                  <a:schemeClr val="tx1"/>
                </a:solidFill>
                <a:latin typeface="Arial" panose="020B0604020202020204" pitchFamily="34" charset="0"/>
              </a:defRPr>
            </a:lvl2pPr>
            <a:lvl3pPr marL="1143000" indent="-228600" defTabSz="955675">
              <a:defRPr sz="2400">
                <a:solidFill>
                  <a:schemeClr val="tx1"/>
                </a:solidFill>
                <a:latin typeface="Arial" panose="020B0604020202020204" pitchFamily="34" charset="0"/>
              </a:defRPr>
            </a:lvl3pPr>
            <a:lvl4pPr marL="1600200" indent="-228600" defTabSz="955675">
              <a:defRPr sz="2400">
                <a:solidFill>
                  <a:schemeClr val="tx1"/>
                </a:solidFill>
                <a:latin typeface="Arial" panose="020B0604020202020204" pitchFamily="34" charset="0"/>
              </a:defRPr>
            </a:lvl4pPr>
            <a:lvl5pPr marL="2057400" indent="-228600" defTabSz="955675">
              <a:defRPr sz="2400">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sz="2400">
                <a:solidFill>
                  <a:schemeClr val="tx1"/>
                </a:solidFill>
                <a:latin typeface="Arial" panose="020B0604020202020204" pitchFamily="34" charset="0"/>
              </a:defRPr>
            </a:lvl9pPr>
          </a:lstStyle>
          <a:p>
            <a:fld id="{DC3537A9-0BC6-4E7B-8D77-D3D7365A39D9}" type="slidenum">
              <a:rPr lang="en-US" altLang="en-US" sz="1200">
                <a:latin typeface="Times New Roman" panose="02020603050405020304" pitchFamily="18" charset="0"/>
              </a:rPr>
              <a:pPr/>
              <a:t>87</a:t>
            </a:fld>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1490066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60F95325-5623-4AE6-905F-6C330EEDC3AD}"/>
              </a:ext>
            </a:extLst>
          </p:cNvPr>
          <p:cNvSpPr>
            <a:spLocks noGrp="1" noRot="1" noChangeAspect="1" noTextEdit="1"/>
          </p:cNvSpPr>
          <p:nvPr>
            <p:ph type="sldImg"/>
          </p:nvPr>
        </p:nvSpPr>
        <p:spPr>
          <a:ln/>
        </p:spPr>
      </p:sp>
      <p:sp>
        <p:nvSpPr>
          <p:cNvPr id="86019" name="Notes Placeholder 2">
            <a:extLst>
              <a:ext uri="{FF2B5EF4-FFF2-40B4-BE49-F238E27FC236}">
                <a16:creationId xmlns:a16="http://schemas.microsoft.com/office/drawing/2014/main" id="{C06A2108-C024-467E-A1D7-766DBB13258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86020" name="Slide Number Placeholder 3">
            <a:extLst>
              <a:ext uri="{FF2B5EF4-FFF2-40B4-BE49-F238E27FC236}">
                <a16:creationId xmlns:a16="http://schemas.microsoft.com/office/drawing/2014/main" id="{BD13D74F-ACD9-419C-B1B4-564A6FEB15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panose="020B0604020202020204" pitchFamily="34" charset="0"/>
              </a:defRPr>
            </a:lvl1pPr>
            <a:lvl2pPr marL="742950" indent="-285750" defTabSz="955675">
              <a:defRPr sz="2400">
                <a:solidFill>
                  <a:schemeClr val="tx1"/>
                </a:solidFill>
                <a:latin typeface="Arial" panose="020B0604020202020204" pitchFamily="34" charset="0"/>
              </a:defRPr>
            </a:lvl2pPr>
            <a:lvl3pPr marL="1143000" indent="-228600" defTabSz="955675">
              <a:defRPr sz="2400">
                <a:solidFill>
                  <a:schemeClr val="tx1"/>
                </a:solidFill>
                <a:latin typeface="Arial" panose="020B0604020202020204" pitchFamily="34" charset="0"/>
              </a:defRPr>
            </a:lvl3pPr>
            <a:lvl4pPr marL="1600200" indent="-228600" defTabSz="955675">
              <a:defRPr sz="2400">
                <a:solidFill>
                  <a:schemeClr val="tx1"/>
                </a:solidFill>
                <a:latin typeface="Arial" panose="020B0604020202020204" pitchFamily="34" charset="0"/>
              </a:defRPr>
            </a:lvl4pPr>
            <a:lvl5pPr marL="2057400" indent="-228600" defTabSz="955675">
              <a:defRPr sz="2400">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sz="2400">
                <a:solidFill>
                  <a:schemeClr val="tx1"/>
                </a:solidFill>
                <a:latin typeface="Arial" panose="020B0604020202020204" pitchFamily="34" charset="0"/>
              </a:defRPr>
            </a:lvl9pPr>
          </a:lstStyle>
          <a:p>
            <a:fld id="{E7C72C03-FCAC-4035-BB2C-9A1594B30ED6}" type="slidenum">
              <a:rPr lang="en-US" altLang="en-US" sz="1200">
                <a:latin typeface="Times New Roman" panose="02020603050405020304" pitchFamily="18" charset="0"/>
              </a:rPr>
              <a:pPr/>
              <a:t>90</a:t>
            </a:fld>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3838344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B4A46D8D-9149-4AE6-B0C3-8ABCE8D083C0}"/>
              </a:ext>
            </a:extLst>
          </p:cNvPr>
          <p:cNvSpPr>
            <a:spLocks noGrp="1" noRot="1" noChangeAspect="1" noTextEdit="1"/>
          </p:cNvSpPr>
          <p:nvPr>
            <p:ph type="sldImg"/>
          </p:nvPr>
        </p:nvSpPr>
        <p:spPr>
          <a:ln/>
        </p:spPr>
      </p:sp>
      <p:sp>
        <p:nvSpPr>
          <p:cNvPr id="89091" name="Notes Placeholder 2">
            <a:extLst>
              <a:ext uri="{FF2B5EF4-FFF2-40B4-BE49-F238E27FC236}">
                <a16:creationId xmlns:a16="http://schemas.microsoft.com/office/drawing/2014/main" id="{24A41332-6D1A-4E72-8C10-EF566392C0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89092" name="Slide Number Placeholder 3">
            <a:extLst>
              <a:ext uri="{FF2B5EF4-FFF2-40B4-BE49-F238E27FC236}">
                <a16:creationId xmlns:a16="http://schemas.microsoft.com/office/drawing/2014/main" id="{C03C0699-5F11-46A6-AB3D-3ED2D7E689E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panose="020B0604020202020204" pitchFamily="34" charset="0"/>
              </a:defRPr>
            </a:lvl1pPr>
            <a:lvl2pPr marL="742950" indent="-285750" defTabSz="955675">
              <a:defRPr sz="2400">
                <a:solidFill>
                  <a:schemeClr val="tx1"/>
                </a:solidFill>
                <a:latin typeface="Arial" panose="020B0604020202020204" pitchFamily="34" charset="0"/>
              </a:defRPr>
            </a:lvl2pPr>
            <a:lvl3pPr marL="1143000" indent="-228600" defTabSz="955675">
              <a:defRPr sz="2400">
                <a:solidFill>
                  <a:schemeClr val="tx1"/>
                </a:solidFill>
                <a:latin typeface="Arial" panose="020B0604020202020204" pitchFamily="34" charset="0"/>
              </a:defRPr>
            </a:lvl3pPr>
            <a:lvl4pPr marL="1600200" indent="-228600" defTabSz="955675">
              <a:defRPr sz="2400">
                <a:solidFill>
                  <a:schemeClr val="tx1"/>
                </a:solidFill>
                <a:latin typeface="Arial" panose="020B0604020202020204" pitchFamily="34" charset="0"/>
              </a:defRPr>
            </a:lvl4pPr>
            <a:lvl5pPr marL="2057400" indent="-228600" defTabSz="955675">
              <a:defRPr sz="2400">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sz="2400">
                <a:solidFill>
                  <a:schemeClr val="tx1"/>
                </a:solidFill>
                <a:latin typeface="Arial" panose="020B0604020202020204" pitchFamily="34" charset="0"/>
              </a:defRPr>
            </a:lvl9pPr>
          </a:lstStyle>
          <a:p>
            <a:fld id="{5C382968-3089-4BD7-9FD1-D30B077C4ACE}" type="slidenum">
              <a:rPr lang="en-US" altLang="en-US" sz="1200">
                <a:latin typeface="Times New Roman" panose="02020603050405020304" pitchFamily="18" charset="0"/>
              </a:rPr>
              <a:pPr/>
              <a:t>94</a:t>
            </a:fld>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239043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D6143174-CB9F-44D7-A1C7-C21AFE274827}"/>
              </a:ext>
            </a:extLst>
          </p:cNvPr>
          <p:cNvSpPr>
            <a:spLocks noGrp="1" noRot="1" noChangeAspect="1" noTextEdit="1"/>
          </p:cNvSpPr>
          <p:nvPr>
            <p:ph type="sldImg"/>
          </p:nvPr>
        </p:nvSpPr>
        <p:spPr>
          <a:ln/>
        </p:spPr>
      </p:sp>
      <p:sp>
        <p:nvSpPr>
          <p:cNvPr id="88067" name="Notes Placeholder 2">
            <a:extLst>
              <a:ext uri="{FF2B5EF4-FFF2-40B4-BE49-F238E27FC236}">
                <a16:creationId xmlns:a16="http://schemas.microsoft.com/office/drawing/2014/main" id="{60583B02-FA1D-441B-A602-D8D48D4B28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88068" name="Slide Number Placeholder 3">
            <a:extLst>
              <a:ext uri="{FF2B5EF4-FFF2-40B4-BE49-F238E27FC236}">
                <a16:creationId xmlns:a16="http://schemas.microsoft.com/office/drawing/2014/main" id="{D1DC9041-5F64-480E-B222-78D45DEDE31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panose="020B0604020202020204" pitchFamily="34" charset="0"/>
              </a:defRPr>
            </a:lvl1pPr>
            <a:lvl2pPr marL="742950" indent="-285750" defTabSz="955675">
              <a:defRPr sz="2400">
                <a:solidFill>
                  <a:schemeClr val="tx1"/>
                </a:solidFill>
                <a:latin typeface="Arial" panose="020B0604020202020204" pitchFamily="34" charset="0"/>
              </a:defRPr>
            </a:lvl2pPr>
            <a:lvl3pPr marL="1143000" indent="-228600" defTabSz="955675">
              <a:defRPr sz="2400">
                <a:solidFill>
                  <a:schemeClr val="tx1"/>
                </a:solidFill>
                <a:latin typeface="Arial" panose="020B0604020202020204" pitchFamily="34" charset="0"/>
              </a:defRPr>
            </a:lvl3pPr>
            <a:lvl4pPr marL="1600200" indent="-228600" defTabSz="955675">
              <a:defRPr sz="2400">
                <a:solidFill>
                  <a:schemeClr val="tx1"/>
                </a:solidFill>
                <a:latin typeface="Arial" panose="020B0604020202020204" pitchFamily="34" charset="0"/>
              </a:defRPr>
            </a:lvl4pPr>
            <a:lvl5pPr marL="2057400" indent="-228600" defTabSz="955675">
              <a:defRPr sz="2400">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sz="2400">
                <a:solidFill>
                  <a:schemeClr val="tx1"/>
                </a:solidFill>
                <a:latin typeface="Arial" panose="020B0604020202020204" pitchFamily="34" charset="0"/>
              </a:defRPr>
            </a:lvl9pPr>
          </a:lstStyle>
          <a:p>
            <a:fld id="{58B1DA75-4909-4537-BF14-CCEBA398ABAE}" type="slidenum">
              <a:rPr lang="en-US" altLang="en-US" sz="1200">
                <a:latin typeface="Times New Roman" panose="02020603050405020304" pitchFamily="18" charset="0"/>
              </a:rPr>
              <a:pPr/>
              <a:t>97</a:t>
            </a:fld>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1813977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98485046-B8D7-419C-AB3C-890B34330D41}"/>
              </a:ext>
            </a:extLst>
          </p:cNvPr>
          <p:cNvSpPr>
            <a:spLocks noGrp="1" noRot="1" noChangeAspect="1" noTextEdit="1"/>
          </p:cNvSpPr>
          <p:nvPr>
            <p:ph type="sldImg"/>
          </p:nvPr>
        </p:nvSpPr>
        <p:spPr>
          <a:ln/>
        </p:spPr>
      </p:sp>
      <p:sp>
        <p:nvSpPr>
          <p:cNvPr id="99331" name="Notes Placeholder 2">
            <a:extLst>
              <a:ext uri="{FF2B5EF4-FFF2-40B4-BE49-F238E27FC236}">
                <a16:creationId xmlns:a16="http://schemas.microsoft.com/office/drawing/2014/main" id="{EA0D6342-34F7-438B-8686-22EC57DB62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99332" name="Slide Number Placeholder 3">
            <a:extLst>
              <a:ext uri="{FF2B5EF4-FFF2-40B4-BE49-F238E27FC236}">
                <a16:creationId xmlns:a16="http://schemas.microsoft.com/office/drawing/2014/main" id="{1C1EE237-3685-4B94-9019-E89EBB235BC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panose="020B0604020202020204" pitchFamily="34" charset="0"/>
              </a:defRPr>
            </a:lvl1pPr>
            <a:lvl2pPr marL="742950" indent="-285750" defTabSz="955675">
              <a:defRPr sz="2400">
                <a:solidFill>
                  <a:schemeClr val="tx1"/>
                </a:solidFill>
                <a:latin typeface="Arial" panose="020B0604020202020204" pitchFamily="34" charset="0"/>
              </a:defRPr>
            </a:lvl2pPr>
            <a:lvl3pPr marL="1143000" indent="-228600" defTabSz="955675">
              <a:defRPr sz="2400">
                <a:solidFill>
                  <a:schemeClr val="tx1"/>
                </a:solidFill>
                <a:latin typeface="Arial" panose="020B0604020202020204" pitchFamily="34" charset="0"/>
              </a:defRPr>
            </a:lvl3pPr>
            <a:lvl4pPr marL="1600200" indent="-228600" defTabSz="955675">
              <a:defRPr sz="2400">
                <a:solidFill>
                  <a:schemeClr val="tx1"/>
                </a:solidFill>
                <a:latin typeface="Arial" panose="020B0604020202020204" pitchFamily="34" charset="0"/>
              </a:defRPr>
            </a:lvl4pPr>
            <a:lvl5pPr marL="2057400" indent="-228600" defTabSz="955675">
              <a:defRPr sz="2400">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sz="2400">
                <a:solidFill>
                  <a:schemeClr val="tx1"/>
                </a:solidFill>
                <a:latin typeface="Arial" panose="020B0604020202020204" pitchFamily="34" charset="0"/>
              </a:defRPr>
            </a:lvl9pPr>
          </a:lstStyle>
          <a:p>
            <a:fld id="{A07CAF3E-6803-4D25-B8E2-4F4434A388A7}" type="slidenum">
              <a:rPr lang="en-US" altLang="en-US" sz="1200">
                <a:latin typeface="Times New Roman" panose="02020603050405020304" pitchFamily="18" charset="0"/>
              </a:rPr>
              <a:pPr/>
              <a:t>112</a:t>
            </a:fld>
            <a:endParaRPr lang="en-US" altLang="en-US" sz="1200" dirty="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Remember “</a:t>
            </a:r>
            <a:r>
              <a:rPr lang="en-US" b="1" dirty="0"/>
              <a:t>High Cal</a:t>
            </a:r>
            <a:r>
              <a:rPr lang="en-US" dirty="0"/>
              <a:t>”</a:t>
            </a:r>
          </a:p>
          <a:p>
            <a:endParaRPr lang="en-US" dirty="0"/>
          </a:p>
        </p:txBody>
      </p:sp>
      <p:sp>
        <p:nvSpPr>
          <p:cNvPr id="4" name="Slide Number Placeholder 3"/>
          <p:cNvSpPr>
            <a:spLocks noGrp="1"/>
          </p:cNvSpPr>
          <p:nvPr>
            <p:ph type="sldNum" sz="quarter" idx="10"/>
          </p:nvPr>
        </p:nvSpPr>
        <p:spPr/>
        <p:txBody>
          <a:bodyPr/>
          <a:lstStyle/>
          <a:p>
            <a:fld id="{EBF64A42-B3BC-4189-926E-79388F02DBA8}" type="slidenum">
              <a:rPr lang="en-US" smtClean="0"/>
              <a:t>53</a:t>
            </a:fld>
            <a:endParaRPr lang="en-US" dirty="0"/>
          </a:p>
        </p:txBody>
      </p:sp>
    </p:spTree>
    <p:extLst>
      <p:ext uri="{BB962C8B-B14F-4D97-AF65-F5344CB8AC3E}">
        <p14:creationId xmlns:p14="http://schemas.microsoft.com/office/powerpoint/2010/main" val="3400043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9626536B-F56F-4665-9D1D-09EC730FDF61}"/>
              </a:ext>
            </a:extLst>
          </p:cNvPr>
          <p:cNvSpPr>
            <a:spLocks noGrp="1" noRot="1" noChangeAspect="1" noTextEdit="1"/>
          </p:cNvSpPr>
          <p:nvPr>
            <p:ph type="sldImg"/>
          </p:nvPr>
        </p:nvSpPr>
        <p:spPr>
          <a:ln/>
        </p:spPr>
      </p:sp>
      <p:sp>
        <p:nvSpPr>
          <p:cNvPr id="90115" name="Notes Placeholder 2">
            <a:extLst>
              <a:ext uri="{FF2B5EF4-FFF2-40B4-BE49-F238E27FC236}">
                <a16:creationId xmlns:a16="http://schemas.microsoft.com/office/drawing/2014/main" id="{408E547A-6C14-423C-ABCA-1DD544FC2B5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90116" name="Slide Number Placeholder 3">
            <a:extLst>
              <a:ext uri="{FF2B5EF4-FFF2-40B4-BE49-F238E27FC236}">
                <a16:creationId xmlns:a16="http://schemas.microsoft.com/office/drawing/2014/main" id="{BC9A9EE5-8308-4A95-B70B-68503339CF2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panose="020B0604020202020204" pitchFamily="34" charset="0"/>
              </a:defRPr>
            </a:lvl1pPr>
            <a:lvl2pPr marL="742950" indent="-285750" defTabSz="955675">
              <a:defRPr sz="2400">
                <a:solidFill>
                  <a:schemeClr val="tx1"/>
                </a:solidFill>
                <a:latin typeface="Arial" panose="020B0604020202020204" pitchFamily="34" charset="0"/>
              </a:defRPr>
            </a:lvl2pPr>
            <a:lvl3pPr marL="1143000" indent="-228600" defTabSz="955675">
              <a:defRPr sz="2400">
                <a:solidFill>
                  <a:schemeClr val="tx1"/>
                </a:solidFill>
                <a:latin typeface="Arial" panose="020B0604020202020204" pitchFamily="34" charset="0"/>
              </a:defRPr>
            </a:lvl3pPr>
            <a:lvl4pPr marL="1600200" indent="-228600" defTabSz="955675">
              <a:defRPr sz="2400">
                <a:solidFill>
                  <a:schemeClr val="tx1"/>
                </a:solidFill>
                <a:latin typeface="Arial" panose="020B0604020202020204" pitchFamily="34" charset="0"/>
              </a:defRPr>
            </a:lvl4pPr>
            <a:lvl5pPr marL="2057400" indent="-228600" defTabSz="955675">
              <a:defRPr sz="2400">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sz="2400">
                <a:solidFill>
                  <a:schemeClr val="tx1"/>
                </a:solidFill>
                <a:latin typeface="Arial" panose="020B0604020202020204" pitchFamily="34" charset="0"/>
              </a:defRPr>
            </a:lvl9pPr>
          </a:lstStyle>
          <a:p>
            <a:fld id="{CACDE6D0-68DD-4F2F-98F8-733D5F609E88}" type="slidenum">
              <a:rPr lang="en-US" altLang="en-US" sz="1200">
                <a:latin typeface="Times New Roman" panose="02020603050405020304" pitchFamily="18" charset="0"/>
              </a:rPr>
              <a:pPr/>
              <a:t>113</a:t>
            </a:fld>
            <a:endParaRPr lang="en-US" altLang="en-US" sz="1200" dirty="0">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9FB12A0A-45A5-4255-BBDB-E50485E7EA68}"/>
              </a:ext>
            </a:extLst>
          </p:cNvPr>
          <p:cNvSpPr>
            <a:spLocks noGrp="1" noRot="1" noChangeAspect="1" noTextEdit="1"/>
          </p:cNvSpPr>
          <p:nvPr>
            <p:ph type="sldImg"/>
          </p:nvPr>
        </p:nvSpPr>
        <p:spPr>
          <a:ln/>
        </p:spPr>
      </p:sp>
      <p:sp>
        <p:nvSpPr>
          <p:cNvPr id="92163" name="Notes Placeholder 2">
            <a:extLst>
              <a:ext uri="{FF2B5EF4-FFF2-40B4-BE49-F238E27FC236}">
                <a16:creationId xmlns:a16="http://schemas.microsoft.com/office/drawing/2014/main" id="{AC3A84BF-AFA4-44E4-813F-CA05D033BB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92164" name="Slide Number Placeholder 3">
            <a:extLst>
              <a:ext uri="{FF2B5EF4-FFF2-40B4-BE49-F238E27FC236}">
                <a16:creationId xmlns:a16="http://schemas.microsoft.com/office/drawing/2014/main" id="{2AA055FF-27E8-41A1-A5CC-F51B03CB33A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panose="020B0604020202020204" pitchFamily="34" charset="0"/>
              </a:defRPr>
            </a:lvl1pPr>
            <a:lvl2pPr marL="742950" indent="-285750" defTabSz="955675">
              <a:defRPr sz="2400">
                <a:solidFill>
                  <a:schemeClr val="tx1"/>
                </a:solidFill>
                <a:latin typeface="Arial" panose="020B0604020202020204" pitchFamily="34" charset="0"/>
              </a:defRPr>
            </a:lvl2pPr>
            <a:lvl3pPr marL="1143000" indent="-228600" defTabSz="955675">
              <a:defRPr sz="2400">
                <a:solidFill>
                  <a:schemeClr val="tx1"/>
                </a:solidFill>
                <a:latin typeface="Arial" panose="020B0604020202020204" pitchFamily="34" charset="0"/>
              </a:defRPr>
            </a:lvl3pPr>
            <a:lvl4pPr marL="1600200" indent="-228600" defTabSz="955675">
              <a:defRPr sz="2400">
                <a:solidFill>
                  <a:schemeClr val="tx1"/>
                </a:solidFill>
                <a:latin typeface="Arial" panose="020B0604020202020204" pitchFamily="34" charset="0"/>
              </a:defRPr>
            </a:lvl4pPr>
            <a:lvl5pPr marL="2057400" indent="-228600" defTabSz="955675">
              <a:defRPr sz="2400">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sz="2400">
                <a:solidFill>
                  <a:schemeClr val="tx1"/>
                </a:solidFill>
                <a:latin typeface="Arial" panose="020B0604020202020204" pitchFamily="34" charset="0"/>
              </a:defRPr>
            </a:lvl9pPr>
          </a:lstStyle>
          <a:p>
            <a:fld id="{E5D089BA-77CF-4226-B901-AEDE8ADCFA95}" type="slidenum">
              <a:rPr lang="en-US" altLang="en-US" sz="1200">
                <a:latin typeface="Times New Roman" panose="02020603050405020304" pitchFamily="18" charset="0"/>
              </a:rPr>
              <a:pPr/>
              <a:t>114</a:t>
            </a:fld>
            <a:endParaRPr lang="en-US" altLang="en-US" sz="1200" dirty="0">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FF6AF603-86BC-4E41-BE75-1D41D95890B5}"/>
              </a:ext>
            </a:extLst>
          </p:cNvPr>
          <p:cNvSpPr>
            <a:spLocks noGrp="1" noRot="1" noChangeAspect="1" noTextEdit="1"/>
          </p:cNvSpPr>
          <p:nvPr>
            <p:ph type="sldImg"/>
          </p:nvPr>
        </p:nvSpPr>
        <p:spPr>
          <a:ln/>
        </p:spPr>
      </p:sp>
      <p:sp>
        <p:nvSpPr>
          <p:cNvPr id="94211" name="Notes Placeholder 2">
            <a:extLst>
              <a:ext uri="{FF2B5EF4-FFF2-40B4-BE49-F238E27FC236}">
                <a16:creationId xmlns:a16="http://schemas.microsoft.com/office/drawing/2014/main" id="{ECAA734A-2E5F-46AC-8FFD-7530ADF7F6A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94212" name="Slide Number Placeholder 3">
            <a:extLst>
              <a:ext uri="{FF2B5EF4-FFF2-40B4-BE49-F238E27FC236}">
                <a16:creationId xmlns:a16="http://schemas.microsoft.com/office/drawing/2014/main" id="{56663158-167A-45A9-AF51-4C8DACA3150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panose="020B0604020202020204" pitchFamily="34" charset="0"/>
              </a:defRPr>
            </a:lvl1pPr>
            <a:lvl2pPr marL="742950" indent="-285750" defTabSz="955675">
              <a:defRPr sz="2400">
                <a:solidFill>
                  <a:schemeClr val="tx1"/>
                </a:solidFill>
                <a:latin typeface="Arial" panose="020B0604020202020204" pitchFamily="34" charset="0"/>
              </a:defRPr>
            </a:lvl2pPr>
            <a:lvl3pPr marL="1143000" indent="-228600" defTabSz="955675">
              <a:defRPr sz="2400">
                <a:solidFill>
                  <a:schemeClr val="tx1"/>
                </a:solidFill>
                <a:latin typeface="Arial" panose="020B0604020202020204" pitchFamily="34" charset="0"/>
              </a:defRPr>
            </a:lvl3pPr>
            <a:lvl4pPr marL="1600200" indent="-228600" defTabSz="955675">
              <a:defRPr sz="2400">
                <a:solidFill>
                  <a:schemeClr val="tx1"/>
                </a:solidFill>
                <a:latin typeface="Arial" panose="020B0604020202020204" pitchFamily="34" charset="0"/>
              </a:defRPr>
            </a:lvl4pPr>
            <a:lvl5pPr marL="2057400" indent="-228600" defTabSz="955675">
              <a:defRPr sz="2400">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sz="2400">
                <a:solidFill>
                  <a:schemeClr val="tx1"/>
                </a:solidFill>
                <a:latin typeface="Arial" panose="020B0604020202020204" pitchFamily="34" charset="0"/>
              </a:defRPr>
            </a:lvl9pPr>
          </a:lstStyle>
          <a:p>
            <a:fld id="{69EF40CE-B244-49BF-9C51-D496112C894C}" type="slidenum">
              <a:rPr lang="en-US" altLang="en-US" sz="1200">
                <a:latin typeface="Times New Roman" panose="02020603050405020304" pitchFamily="18" charset="0"/>
              </a:rPr>
              <a:pPr/>
              <a:t>117</a:t>
            </a:fld>
            <a:endParaRPr lang="en-US" altLang="en-US" sz="1200" dirty="0">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2775D8EF-6F53-48D3-A5FE-A7BA3E8D53D7}"/>
              </a:ext>
            </a:extLst>
          </p:cNvPr>
          <p:cNvSpPr>
            <a:spLocks noGrp="1" noRot="1" noChangeAspect="1" noTextEdit="1"/>
          </p:cNvSpPr>
          <p:nvPr>
            <p:ph type="sldImg"/>
          </p:nvPr>
        </p:nvSpPr>
        <p:spPr>
          <a:ln/>
        </p:spPr>
      </p:sp>
      <p:sp>
        <p:nvSpPr>
          <p:cNvPr id="96259" name="Notes Placeholder 2">
            <a:extLst>
              <a:ext uri="{FF2B5EF4-FFF2-40B4-BE49-F238E27FC236}">
                <a16:creationId xmlns:a16="http://schemas.microsoft.com/office/drawing/2014/main" id="{0AAD93C4-4548-4265-84A0-3F649639209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96260" name="Slide Number Placeholder 3">
            <a:extLst>
              <a:ext uri="{FF2B5EF4-FFF2-40B4-BE49-F238E27FC236}">
                <a16:creationId xmlns:a16="http://schemas.microsoft.com/office/drawing/2014/main" id="{86F7FAB8-BEB3-43D3-AFB5-3E40F167DC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panose="020B0604020202020204" pitchFamily="34" charset="0"/>
              </a:defRPr>
            </a:lvl1pPr>
            <a:lvl2pPr marL="742950" indent="-285750" defTabSz="955675">
              <a:defRPr sz="2400">
                <a:solidFill>
                  <a:schemeClr val="tx1"/>
                </a:solidFill>
                <a:latin typeface="Arial" panose="020B0604020202020204" pitchFamily="34" charset="0"/>
              </a:defRPr>
            </a:lvl2pPr>
            <a:lvl3pPr marL="1143000" indent="-228600" defTabSz="955675">
              <a:defRPr sz="2400">
                <a:solidFill>
                  <a:schemeClr val="tx1"/>
                </a:solidFill>
                <a:latin typeface="Arial" panose="020B0604020202020204" pitchFamily="34" charset="0"/>
              </a:defRPr>
            </a:lvl3pPr>
            <a:lvl4pPr marL="1600200" indent="-228600" defTabSz="955675">
              <a:defRPr sz="2400">
                <a:solidFill>
                  <a:schemeClr val="tx1"/>
                </a:solidFill>
                <a:latin typeface="Arial" panose="020B0604020202020204" pitchFamily="34" charset="0"/>
              </a:defRPr>
            </a:lvl4pPr>
            <a:lvl5pPr marL="2057400" indent="-228600" defTabSz="955675">
              <a:defRPr sz="2400">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sz="2400">
                <a:solidFill>
                  <a:schemeClr val="tx1"/>
                </a:solidFill>
                <a:latin typeface="Arial" panose="020B0604020202020204" pitchFamily="34" charset="0"/>
              </a:defRPr>
            </a:lvl9pPr>
          </a:lstStyle>
          <a:p>
            <a:fld id="{E31C99B4-0986-4BC0-957A-9FE58D43E3E3}" type="slidenum">
              <a:rPr lang="en-US" altLang="en-US" sz="1200">
                <a:latin typeface="Times New Roman" panose="02020603050405020304" pitchFamily="18" charset="0"/>
              </a:rPr>
              <a:pPr/>
              <a:t>120</a:t>
            </a:fld>
            <a:endParaRPr lang="en-US" altLang="en-US" sz="1200" dirty="0">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47973751-358E-4CE0-AB70-6936DC76C912}"/>
              </a:ext>
            </a:extLst>
          </p:cNvPr>
          <p:cNvSpPr>
            <a:spLocks noGrp="1" noRot="1" noChangeAspect="1" noTextEdit="1"/>
          </p:cNvSpPr>
          <p:nvPr>
            <p:ph type="sldImg"/>
          </p:nvPr>
        </p:nvSpPr>
        <p:spPr>
          <a:ln/>
        </p:spPr>
      </p:sp>
      <p:sp>
        <p:nvSpPr>
          <p:cNvPr id="98307" name="Notes Placeholder 2">
            <a:extLst>
              <a:ext uri="{FF2B5EF4-FFF2-40B4-BE49-F238E27FC236}">
                <a16:creationId xmlns:a16="http://schemas.microsoft.com/office/drawing/2014/main" id="{DBBB14CB-0472-4EE7-9136-C38CBF8A01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98308" name="Slide Number Placeholder 3">
            <a:extLst>
              <a:ext uri="{FF2B5EF4-FFF2-40B4-BE49-F238E27FC236}">
                <a16:creationId xmlns:a16="http://schemas.microsoft.com/office/drawing/2014/main" id="{964FC489-41E6-41AB-9E53-E173910DF2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panose="020B0604020202020204" pitchFamily="34" charset="0"/>
              </a:defRPr>
            </a:lvl1pPr>
            <a:lvl2pPr marL="742950" indent="-285750" defTabSz="955675">
              <a:defRPr sz="2400">
                <a:solidFill>
                  <a:schemeClr val="tx1"/>
                </a:solidFill>
                <a:latin typeface="Arial" panose="020B0604020202020204" pitchFamily="34" charset="0"/>
              </a:defRPr>
            </a:lvl2pPr>
            <a:lvl3pPr marL="1143000" indent="-228600" defTabSz="955675">
              <a:defRPr sz="2400">
                <a:solidFill>
                  <a:schemeClr val="tx1"/>
                </a:solidFill>
                <a:latin typeface="Arial" panose="020B0604020202020204" pitchFamily="34" charset="0"/>
              </a:defRPr>
            </a:lvl3pPr>
            <a:lvl4pPr marL="1600200" indent="-228600" defTabSz="955675">
              <a:defRPr sz="2400">
                <a:solidFill>
                  <a:schemeClr val="tx1"/>
                </a:solidFill>
                <a:latin typeface="Arial" panose="020B0604020202020204" pitchFamily="34" charset="0"/>
              </a:defRPr>
            </a:lvl4pPr>
            <a:lvl5pPr marL="2057400" indent="-228600" defTabSz="955675">
              <a:defRPr sz="2400">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sz="2400">
                <a:solidFill>
                  <a:schemeClr val="tx1"/>
                </a:solidFill>
                <a:latin typeface="Arial" panose="020B0604020202020204" pitchFamily="34" charset="0"/>
              </a:defRPr>
            </a:lvl9pPr>
          </a:lstStyle>
          <a:p>
            <a:fld id="{BD602749-EF97-4E81-B7A7-4458494A6A7B}" type="slidenum">
              <a:rPr lang="en-US" altLang="en-US" sz="1200">
                <a:latin typeface="Times New Roman" panose="02020603050405020304" pitchFamily="18" charset="0"/>
              </a:rPr>
              <a:pPr/>
              <a:t>123</a:t>
            </a:fld>
            <a:endParaRPr lang="en-US" altLang="en-US" sz="1200" dirty="0">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97ED4FC-080B-4B84-81C2-9A0EC557BFE1}" type="slidenum">
              <a:rPr lang="en-US" altLang="en-US"/>
              <a:t>127</a:t>
            </a:fld>
            <a:endParaRPr lang="en-US" altLang="en-US" dirty="0"/>
          </a:p>
        </p:txBody>
      </p:sp>
      <p:sp>
        <p:nvSpPr>
          <p:cNvPr id="225283"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25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171450" indent="-171450">
              <a:buFontTx/>
              <a:buChar char="•"/>
            </a:pPr>
            <a:r>
              <a:rPr lang="en-US" altLang="en-US" dirty="0">
                <a:ea typeface="MS PGothic" panose="020B0600070205080204" pitchFamily="34" charset="-128"/>
              </a:rPr>
              <a:t>See Solutions section in the textbook.</a:t>
            </a:r>
          </a:p>
          <a:p>
            <a:pPr marL="628650" lvl="1" indent="-171450">
              <a:buFontTx/>
              <a:buChar char="•"/>
            </a:pPr>
            <a:r>
              <a:rPr lang="en-US" altLang="en-US" dirty="0">
                <a:ea typeface="MS PGothic" panose="020B0600070205080204" pitchFamily="34" charset="-128"/>
              </a:rPr>
              <a:t>Hypotonic</a:t>
            </a:r>
          </a:p>
          <a:p>
            <a:pPr marL="628650" lvl="1" indent="-171450">
              <a:buFontTx/>
              <a:buChar char="•"/>
            </a:pPr>
            <a:endParaRPr lang="en-US" altLang="en-US" dirty="0">
              <a:ea typeface="MS PGothic" panose="020B0600070205080204" pitchFamily="34" charset="-128"/>
            </a:endParaRPr>
          </a:p>
        </p:txBody>
      </p:sp>
    </p:spTree>
    <p:extLst>
      <p:ext uri="{BB962C8B-B14F-4D97-AF65-F5344CB8AC3E}">
        <p14:creationId xmlns:p14="http://schemas.microsoft.com/office/powerpoint/2010/main" val="4235449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9D0D5DF-FC1D-4A60-821A-A111DE0CC58B}" type="slidenum">
              <a:rPr lang="en-US" altLang="en-US"/>
              <a:t>128</a:t>
            </a:fld>
            <a:endParaRPr lang="en-US" altLang="en-US" dirty="0"/>
          </a:p>
        </p:txBody>
      </p:sp>
      <p:sp>
        <p:nvSpPr>
          <p:cNvPr id="229379"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17092"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defRPr/>
            </a:pPr>
            <a:endParaRPr lang="en-US" altLang="en-US" dirty="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2386501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BAC2858-8CC1-424B-B0C1-0D743250CBE2}" type="slidenum">
              <a:rPr lang="en-US" altLang="en-US"/>
              <a:t>129</a:t>
            </a:fld>
            <a:endParaRPr lang="en-US" altLang="en-US" dirty="0"/>
          </a:p>
        </p:txBody>
      </p:sp>
      <p:sp>
        <p:nvSpPr>
          <p:cNvPr id="227331"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15044"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a:ea typeface="MS PGothic" panose="020B0600070205080204" pitchFamily="34" charset="-128"/>
              </a:rPr>
              <a:t>See Solutions section in the textbook.</a:t>
            </a:r>
          </a:p>
          <a:p>
            <a:pPr marL="628650" lvl="1" indent="-171450">
              <a:buFont typeface="Arial" panose="020B0604020202020204" pitchFamily="34" charset="0"/>
              <a:buChar char="•"/>
              <a:defRPr/>
            </a:pPr>
            <a:r>
              <a:rPr lang="en-US" dirty="0"/>
              <a:t>Isotonic</a:t>
            </a:r>
            <a:endParaRPr lang="en-US" altLang="en-US" dirty="0">
              <a:ea typeface="MS PGothic" panose="020B0600070205080204" pitchFamily="34" charset="-128"/>
            </a:endParaRPr>
          </a:p>
        </p:txBody>
      </p:sp>
    </p:spTree>
    <p:extLst>
      <p:ext uri="{BB962C8B-B14F-4D97-AF65-F5344CB8AC3E}">
        <p14:creationId xmlns:p14="http://schemas.microsoft.com/office/powerpoint/2010/main" val="37159879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FA96071-62AE-48C1-8206-888E3A68FD24}" type="slidenum">
              <a:rPr lang="en-US" altLang="en-US"/>
              <a:t>130</a:t>
            </a:fld>
            <a:endParaRPr lang="en-US" altLang="en-US" dirty="0"/>
          </a:p>
        </p:txBody>
      </p:sp>
      <p:sp>
        <p:nvSpPr>
          <p:cNvPr id="231427"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19140"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defRPr/>
            </a:pPr>
            <a:endParaRPr lang="en-US" altLang="en-US" dirty="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9200032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65CB40F-FCC0-4FF0-86B2-4963CF9E6452}" type="slidenum">
              <a:rPr lang="en-US" altLang="en-US"/>
              <a:t>131</a:t>
            </a:fld>
            <a:endParaRPr lang="en-US" altLang="en-US" dirty="0"/>
          </a:p>
        </p:txBody>
      </p:sp>
      <p:sp>
        <p:nvSpPr>
          <p:cNvPr id="233475"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22212"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defRPr/>
            </a:pPr>
            <a:endParaRPr lang="en-US" altLang="en-US" dirty="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201402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F64A42-B3BC-4189-926E-79388F02DBA8}" type="slidenum">
              <a:rPr lang="en-US" smtClean="0"/>
              <a:t>55</a:t>
            </a:fld>
            <a:endParaRPr lang="en-US" dirty="0"/>
          </a:p>
        </p:txBody>
      </p:sp>
    </p:spTree>
    <p:extLst>
      <p:ext uri="{BB962C8B-B14F-4D97-AF65-F5344CB8AC3E}">
        <p14:creationId xmlns:p14="http://schemas.microsoft.com/office/powerpoint/2010/main" val="28027702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D74CBAE-E98A-4C1C-8C24-44ED0A95B58D}" type="slidenum">
              <a:rPr lang="en-US" altLang="en-US"/>
              <a:t>132</a:t>
            </a:fld>
            <a:endParaRPr lang="en-US" altLang="en-US" dirty="0"/>
          </a:p>
        </p:txBody>
      </p:sp>
      <p:sp>
        <p:nvSpPr>
          <p:cNvPr id="235523"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a:ea typeface="MS PGothic" panose="020B0600070205080204" pitchFamily="34" charset="-128"/>
              </a:rPr>
              <a:t>See Solutions section in the textbook.</a:t>
            </a:r>
          </a:p>
          <a:p>
            <a:pPr marL="628650" lvl="1" indent="-171450">
              <a:buFont typeface="Arial" panose="020B0604020202020204" pitchFamily="34" charset="0"/>
              <a:buChar char="•"/>
              <a:defRPr/>
            </a:pPr>
            <a:r>
              <a:rPr lang="en-US" dirty="0"/>
              <a:t>Hypertonic</a:t>
            </a:r>
            <a:endParaRPr lang="en-US" altLang="en-US" dirty="0">
              <a:ea typeface="MS PGothic" panose="020B0600070205080204" pitchFamily="34" charset="-128"/>
            </a:endParaRPr>
          </a:p>
          <a:p>
            <a:pPr marL="171450" indent="-171450" eaLnBrk="1" hangingPunct="1">
              <a:buFontTx/>
              <a:buChar char="•"/>
            </a:pPr>
            <a:endParaRPr lang="en-US" altLang="en-US" dirty="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5947528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4C95EB7-5B72-4DF4-83CC-FEADFE5083A5}" type="slidenum">
              <a:rPr lang="en-US" altLang="en-US"/>
              <a:t>133</a:t>
            </a:fld>
            <a:endParaRPr lang="en-US" altLang="en-US" dirty="0"/>
          </a:p>
        </p:txBody>
      </p:sp>
      <p:sp>
        <p:nvSpPr>
          <p:cNvPr id="237571"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75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171450" indent="-171450" eaLnBrk="1" hangingPunct="1">
              <a:buFontTx/>
              <a:buChar char="•"/>
            </a:pPr>
            <a:endParaRPr lang="en-US" altLang="en-US" dirty="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4038181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064A463-92C8-40D0-B65E-1DDF3F10E118}" type="slidenum">
              <a:rPr lang="en-US" altLang="en-US"/>
              <a:t>134</a:t>
            </a:fld>
            <a:endParaRPr lang="en-US" altLang="en-US" dirty="0"/>
          </a:p>
        </p:txBody>
      </p:sp>
      <p:sp>
        <p:nvSpPr>
          <p:cNvPr id="239619"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9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171450" indent="-171450" eaLnBrk="1" hangingPunct="1">
              <a:buFontTx/>
              <a:buChar char="•"/>
            </a:pPr>
            <a:endParaRPr lang="en-US" altLang="en-US" dirty="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7790858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A81B80F-5816-47F7-B912-C4C86EBC8E58}" type="slidenum">
              <a:rPr lang="en-US" altLang="en-US"/>
              <a:t>135</a:t>
            </a:fld>
            <a:endParaRPr lang="en-US" altLang="en-US" dirty="0"/>
          </a:p>
        </p:txBody>
      </p:sp>
      <p:sp>
        <p:nvSpPr>
          <p:cNvPr id="241667"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25284"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normAutofit/>
          </a:bodyPr>
          <a:lstStyle/>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a:ea typeface="MS PGothic" panose="020B0600070205080204" pitchFamily="34" charset="-128"/>
              </a:rPr>
              <a:t>See Solutions section in the textbook.</a:t>
            </a:r>
          </a:p>
          <a:p>
            <a:pPr marL="628650" lvl="1" indent="-171450">
              <a:buFont typeface="Arial" panose="020B0604020202020204" pitchFamily="34" charset="0"/>
              <a:buChar char="•"/>
              <a:defRPr/>
            </a:pPr>
            <a:r>
              <a:rPr lang="en-US" dirty="0"/>
              <a:t>Colloids</a:t>
            </a:r>
            <a:endParaRPr lang="en-US" altLang="en-US" dirty="0">
              <a:ea typeface="MS PGothic" panose="020B0600070205080204" pitchFamily="34" charset="-128"/>
            </a:endParaRPr>
          </a:p>
          <a:p>
            <a:pPr marL="0" indent="0">
              <a:buFont typeface="Arial" panose="020B0604020202020204" pitchFamily="34" charset="0"/>
              <a:buNone/>
              <a:defRPr/>
            </a:pPr>
            <a:endParaRPr lang="en-US" altLang="en-US" dirty="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897299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Remember “</a:t>
            </a:r>
            <a:r>
              <a:rPr lang="en-US" sz="1200" b="1" dirty="0"/>
              <a:t>Low Calcium</a:t>
            </a:r>
            <a:r>
              <a:rPr lang="en-US" sz="1200" dirty="0"/>
              <a:t>”</a:t>
            </a:r>
          </a:p>
          <a:p>
            <a:endParaRPr lang="en-US" dirty="0"/>
          </a:p>
        </p:txBody>
      </p:sp>
      <p:sp>
        <p:nvSpPr>
          <p:cNvPr id="4" name="Slide Number Placeholder 3"/>
          <p:cNvSpPr>
            <a:spLocks noGrp="1"/>
          </p:cNvSpPr>
          <p:nvPr>
            <p:ph type="sldNum" sz="quarter" idx="10"/>
          </p:nvPr>
        </p:nvSpPr>
        <p:spPr/>
        <p:txBody>
          <a:bodyPr/>
          <a:lstStyle/>
          <a:p>
            <a:fld id="{EBF64A42-B3BC-4189-926E-79388F02DBA8}" type="slidenum">
              <a:rPr lang="en-US" smtClean="0"/>
              <a:t>57</a:t>
            </a:fld>
            <a:endParaRPr lang="en-US" dirty="0"/>
          </a:p>
        </p:txBody>
      </p:sp>
    </p:spTree>
    <p:extLst>
      <p:ext uri="{BB962C8B-B14F-4D97-AF65-F5344CB8AC3E}">
        <p14:creationId xmlns:p14="http://schemas.microsoft.com/office/powerpoint/2010/main" val="4169224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solidFill>
                  <a:srgbClr val="7030A0"/>
                </a:solidFill>
              </a:rPr>
              <a:t>Y</a:t>
            </a:r>
            <a:r>
              <a:rPr lang="en-US" dirty="0">
                <a:solidFill>
                  <a:srgbClr val="7030A0"/>
                </a:solidFill>
              </a:rPr>
              <a:t>oung   </a:t>
            </a:r>
            <a:r>
              <a:rPr lang="en-US" b="1" dirty="0">
                <a:solidFill>
                  <a:srgbClr val="7030A0"/>
                </a:solidFill>
              </a:rPr>
              <a:t>S</a:t>
            </a:r>
            <a:r>
              <a:rPr lang="en-US" dirty="0">
                <a:solidFill>
                  <a:srgbClr val="7030A0"/>
                </a:solidFill>
              </a:rPr>
              <a:t>ally’s </a:t>
            </a:r>
            <a:r>
              <a:rPr lang="en-US" b="1" dirty="0">
                <a:solidFill>
                  <a:srgbClr val="7030A0"/>
                </a:solidFill>
              </a:rPr>
              <a:t>C</a:t>
            </a:r>
            <a:r>
              <a:rPr lang="en-US" dirty="0">
                <a:solidFill>
                  <a:srgbClr val="7030A0"/>
                </a:solidFill>
              </a:rPr>
              <a:t>alcium </a:t>
            </a:r>
            <a:r>
              <a:rPr lang="en-US" b="1" dirty="0">
                <a:solidFill>
                  <a:srgbClr val="7030A0"/>
                </a:solidFill>
              </a:rPr>
              <a:t>S</a:t>
            </a:r>
            <a:r>
              <a:rPr lang="en-US" dirty="0">
                <a:solidFill>
                  <a:srgbClr val="7030A0"/>
                </a:solidFill>
              </a:rPr>
              <a:t>erum </a:t>
            </a:r>
            <a:r>
              <a:rPr lang="en-US" b="1" dirty="0">
                <a:solidFill>
                  <a:srgbClr val="7030A0"/>
                </a:solidFill>
              </a:rPr>
              <a:t>C</a:t>
            </a:r>
            <a:r>
              <a:rPr lang="en-US" dirty="0">
                <a:solidFill>
                  <a:srgbClr val="7030A0"/>
                </a:solidFill>
              </a:rPr>
              <a:t>ontinues </a:t>
            </a:r>
            <a:r>
              <a:rPr lang="en-US" b="1" dirty="0">
                <a:solidFill>
                  <a:srgbClr val="7030A0"/>
                </a:solidFill>
              </a:rPr>
              <a:t>T</a:t>
            </a:r>
            <a:r>
              <a:rPr lang="en-US" dirty="0">
                <a:solidFill>
                  <a:srgbClr val="7030A0"/>
                </a:solidFill>
              </a:rPr>
              <a:t>o </a:t>
            </a:r>
            <a:r>
              <a:rPr lang="en-US" b="1" dirty="0">
                <a:solidFill>
                  <a:srgbClr val="7030A0"/>
                </a:solidFill>
              </a:rPr>
              <a:t>R</a:t>
            </a:r>
            <a:r>
              <a:rPr lang="en-US" dirty="0">
                <a:solidFill>
                  <a:srgbClr val="7030A0"/>
                </a:solidFill>
              </a:rPr>
              <a:t>andomly </a:t>
            </a:r>
            <a:r>
              <a:rPr lang="en-US" b="1" dirty="0">
                <a:solidFill>
                  <a:srgbClr val="7030A0"/>
                </a:solidFill>
              </a:rPr>
              <a:t>M</a:t>
            </a:r>
            <a:r>
              <a:rPr lang="en-US" dirty="0">
                <a:solidFill>
                  <a:srgbClr val="7030A0"/>
                </a:solidFill>
              </a:rPr>
              <a:t>ess-up.</a:t>
            </a:r>
          </a:p>
          <a:p>
            <a:pPr marL="0" indent="0">
              <a:buNone/>
            </a:pPr>
            <a:r>
              <a:rPr lang="en-US" b="1" dirty="0">
                <a:solidFill>
                  <a:srgbClr val="7030A0"/>
                </a:solidFill>
              </a:rPr>
              <a:t>      Y</a:t>
            </a:r>
            <a:r>
              <a:rPr lang="en-US" dirty="0">
                <a:solidFill>
                  <a:srgbClr val="7030A0"/>
                </a:solidFill>
              </a:rPr>
              <a:t>ogurt  </a:t>
            </a:r>
            <a:r>
              <a:rPr lang="en-US" b="1" dirty="0">
                <a:solidFill>
                  <a:srgbClr val="7030A0"/>
                </a:solidFill>
              </a:rPr>
              <a:t>S</a:t>
            </a:r>
            <a:r>
              <a:rPr lang="en-US" dirty="0">
                <a:solidFill>
                  <a:srgbClr val="7030A0"/>
                </a:solidFill>
              </a:rPr>
              <a:t>ardines  </a:t>
            </a:r>
            <a:r>
              <a:rPr lang="en-US" b="1" dirty="0">
                <a:solidFill>
                  <a:srgbClr val="7030A0"/>
                </a:solidFill>
              </a:rPr>
              <a:t>C</a:t>
            </a:r>
            <a:r>
              <a:rPr lang="en-US" dirty="0">
                <a:solidFill>
                  <a:srgbClr val="7030A0"/>
                </a:solidFill>
              </a:rPr>
              <a:t>heese  </a:t>
            </a:r>
            <a:r>
              <a:rPr lang="en-US" b="1" dirty="0">
                <a:solidFill>
                  <a:srgbClr val="7030A0"/>
                </a:solidFill>
              </a:rPr>
              <a:t>S</a:t>
            </a:r>
            <a:r>
              <a:rPr lang="en-US" dirty="0">
                <a:solidFill>
                  <a:srgbClr val="7030A0"/>
                </a:solidFill>
              </a:rPr>
              <a:t>pinach </a:t>
            </a:r>
            <a:r>
              <a:rPr lang="en-US" b="1" dirty="0">
                <a:solidFill>
                  <a:srgbClr val="7030A0"/>
                </a:solidFill>
              </a:rPr>
              <a:t>C</a:t>
            </a:r>
            <a:r>
              <a:rPr lang="en-US" dirty="0">
                <a:solidFill>
                  <a:srgbClr val="7030A0"/>
                </a:solidFill>
              </a:rPr>
              <a:t>ollard greens </a:t>
            </a:r>
            <a:r>
              <a:rPr lang="en-US" b="1" dirty="0">
                <a:solidFill>
                  <a:srgbClr val="7030A0"/>
                </a:solidFill>
              </a:rPr>
              <a:t>T</a:t>
            </a:r>
            <a:r>
              <a:rPr lang="en-US" dirty="0">
                <a:solidFill>
                  <a:srgbClr val="7030A0"/>
                </a:solidFill>
              </a:rPr>
              <a:t>ofu </a:t>
            </a:r>
            <a:r>
              <a:rPr lang="en-US" b="1" dirty="0">
                <a:solidFill>
                  <a:srgbClr val="7030A0"/>
                </a:solidFill>
              </a:rPr>
              <a:t>R</a:t>
            </a:r>
            <a:r>
              <a:rPr lang="en-US" dirty="0">
                <a:solidFill>
                  <a:srgbClr val="7030A0"/>
                </a:solidFill>
              </a:rPr>
              <a:t>hubarb </a:t>
            </a:r>
            <a:r>
              <a:rPr lang="en-US" b="1" dirty="0">
                <a:solidFill>
                  <a:srgbClr val="7030A0"/>
                </a:solidFill>
              </a:rPr>
              <a:t>M</a:t>
            </a:r>
            <a:r>
              <a:rPr lang="en-US" dirty="0">
                <a:solidFill>
                  <a:srgbClr val="7030A0"/>
                </a:solidFill>
              </a:rPr>
              <a:t>ilk</a:t>
            </a:r>
          </a:p>
          <a:p>
            <a:endParaRPr lang="en-US" dirty="0"/>
          </a:p>
        </p:txBody>
      </p:sp>
      <p:sp>
        <p:nvSpPr>
          <p:cNvPr id="4" name="Slide Number Placeholder 3"/>
          <p:cNvSpPr>
            <a:spLocks noGrp="1"/>
          </p:cNvSpPr>
          <p:nvPr>
            <p:ph type="sldNum" sz="quarter" idx="10"/>
          </p:nvPr>
        </p:nvSpPr>
        <p:spPr/>
        <p:txBody>
          <a:bodyPr/>
          <a:lstStyle/>
          <a:p>
            <a:fld id="{EBF64A42-B3BC-4189-926E-79388F02DBA8}" type="slidenum">
              <a:rPr lang="en-US" smtClean="0"/>
              <a:t>60</a:t>
            </a:fld>
            <a:endParaRPr lang="en-US" dirty="0"/>
          </a:p>
        </p:txBody>
      </p:sp>
    </p:spTree>
    <p:extLst>
      <p:ext uri="{BB962C8B-B14F-4D97-AF65-F5344CB8AC3E}">
        <p14:creationId xmlns:p14="http://schemas.microsoft.com/office/powerpoint/2010/main" val="1360107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F64A42-B3BC-4189-926E-79388F02DBA8}" type="slidenum">
              <a:rPr lang="en-US" smtClean="0"/>
              <a:t>62</a:t>
            </a:fld>
            <a:endParaRPr lang="en-US" dirty="0"/>
          </a:p>
        </p:txBody>
      </p:sp>
    </p:spTree>
    <p:extLst>
      <p:ext uri="{BB962C8B-B14F-4D97-AF65-F5344CB8AC3E}">
        <p14:creationId xmlns:p14="http://schemas.microsoft.com/office/powerpoint/2010/main" val="3446270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F64A42-B3BC-4189-926E-79388F02DBA8}" type="slidenum">
              <a:rPr lang="en-US" smtClean="0"/>
              <a:t>65</a:t>
            </a:fld>
            <a:endParaRPr lang="en-US" dirty="0"/>
          </a:p>
        </p:txBody>
      </p:sp>
    </p:spTree>
    <p:extLst>
      <p:ext uri="{BB962C8B-B14F-4D97-AF65-F5344CB8AC3E}">
        <p14:creationId xmlns:p14="http://schemas.microsoft.com/office/powerpoint/2010/main" val="4245618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7ED58F12-E01D-48C1-9617-BB1556B61D61}"/>
              </a:ext>
            </a:extLst>
          </p:cNvPr>
          <p:cNvSpPr>
            <a:spLocks noGrp="1" noRot="1" noChangeAspect="1" noTextEdit="1"/>
          </p:cNvSpPr>
          <p:nvPr>
            <p:ph type="sldImg"/>
          </p:nvPr>
        </p:nvSpPr>
        <p:spPr>
          <a:ln/>
        </p:spPr>
      </p:sp>
      <p:sp>
        <p:nvSpPr>
          <p:cNvPr id="79875" name="Notes Placeholder 2">
            <a:extLst>
              <a:ext uri="{FF2B5EF4-FFF2-40B4-BE49-F238E27FC236}">
                <a16:creationId xmlns:a16="http://schemas.microsoft.com/office/drawing/2014/main" id="{AAF16FE3-93CE-43BD-B72D-E1D93598327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79876" name="Slide Number Placeholder 3">
            <a:extLst>
              <a:ext uri="{FF2B5EF4-FFF2-40B4-BE49-F238E27FC236}">
                <a16:creationId xmlns:a16="http://schemas.microsoft.com/office/drawing/2014/main" id="{B2EBCCE1-8EE7-4473-8C26-1800F3BA6A4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panose="020B0604020202020204" pitchFamily="34" charset="0"/>
              </a:defRPr>
            </a:lvl1pPr>
            <a:lvl2pPr marL="742950" indent="-285750" defTabSz="955675">
              <a:defRPr sz="2400">
                <a:solidFill>
                  <a:schemeClr val="tx1"/>
                </a:solidFill>
                <a:latin typeface="Arial" panose="020B0604020202020204" pitchFamily="34" charset="0"/>
              </a:defRPr>
            </a:lvl2pPr>
            <a:lvl3pPr marL="1143000" indent="-228600" defTabSz="955675">
              <a:defRPr sz="2400">
                <a:solidFill>
                  <a:schemeClr val="tx1"/>
                </a:solidFill>
                <a:latin typeface="Arial" panose="020B0604020202020204" pitchFamily="34" charset="0"/>
              </a:defRPr>
            </a:lvl3pPr>
            <a:lvl4pPr marL="1600200" indent="-228600" defTabSz="955675">
              <a:defRPr sz="2400">
                <a:solidFill>
                  <a:schemeClr val="tx1"/>
                </a:solidFill>
                <a:latin typeface="Arial" panose="020B0604020202020204" pitchFamily="34" charset="0"/>
              </a:defRPr>
            </a:lvl4pPr>
            <a:lvl5pPr marL="2057400" indent="-228600" defTabSz="955675">
              <a:defRPr sz="2400">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sz="2400">
                <a:solidFill>
                  <a:schemeClr val="tx1"/>
                </a:solidFill>
                <a:latin typeface="Arial" panose="020B0604020202020204" pitchFamily="34" charset="0"/>
              </a:defRPr>
            </a:lvl9pPr>
          </a:lstStyle>
          <a:p>
            <a:fld id="{E4EB12C8-4931-47BC-BBF2-66CB36D1C945}" type="slidenum">
              <a:rPr lang="en-US" altLang="en-US" sz="1200">
                <a:latin typeface="Times New Roman" panose="02020603050405020304" pitchFamily="18" charset="0"/>
              </a:rPr>
              <a:pPr/>
              <a:t>70</a:t>
            </a:fld>
            <a:endParaRPr lang="en-US" altLang="en-US" sz="1200" dirty="0">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F64A42-B3BC-4189-926E-79388F02DBA8}" type="slidenum">
              <a:rPr lang="en-US" smtClean="0"/>
              <a:t>73</a:t>
            </a:fld>
            <a:endParaRPr lang="en-US" dirty="0"/>
          </a:p>
        </p:txBody>
      </p:sp>
    </p:spTree>
    <p:extLst>
      <p:ext uri="{BB962C8B-B14F-4D97-AF65-F5344CB8AC3E}">
        <p14:creationId xmlns:p14="http://schemas.microsoft.com/office/powerpoint/2010/main" val="2138660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7BFF1E-EED7-41E8-9FC3-C7CA526B7866}" type="datetimeFigureOut">
              <a:rPr lang="en-US" smtClean="0"/>
              <a:t>8/4/2022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DB021B-FE7C-4B96-ACAF-E7FBDB1D02B6}" type="slidenum">
              <a:rPr lang="en-US" smtClean="0"/>
              <a:t>‹#›</a:t>
            </a:fld>
            <a:endParaRPr lang="en-US" dirty="0"/>
          </a:p>
        </p:txBody>
      </p:sp>
    </p:spTree>
    <p:extLst>
      <p:ext uri="{BB962C8B-B14F-4D97-AF65-F5344CB8AC3E}">
        <p14:creationId xmlns:p14="http://schemas.microsoft.com/office/powerpoint/2010/main" val="3605880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7BFF1E-EED7-41E8-9FC3-C7CA526B7866}" type="datetimeFigureOut">
              <a:rPr lang="en-US" smtClean="0"/>
              <a:t>8/4/2022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DB021B-FE7C-4B96-ACAF-E7FBDB1D02B6}" type="slidenum">
              <a:rPr lang="en-US" smtClean="0"/>
              <a:t>‹#›</a:t>
            </a:fld>
            <a:endParaRPr lang="en-US" dirty="0"/>
          </a:p>
        </p:txBody>
      </p:sp>
    </p:spTree>
    <p:extLst>
      <p:ext uri="{BB962C8B-B14F-4D97-AF65-F5344CB8AC3E}">
        <p14:creationId xmlns:p14="http://schemas.microsoft.com/office/powerpoint/2010/main" val="793499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277BFF1E-EED7-41E8-9FC3-C7CA526B7866}" type="datetimeFigureOut">
              <a:rPr lang="en-US" smtClean="0"/>
              <a:t>8/4/2022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DB021B-FE7C-4B96-ACAF-E7FBDB1D02B6}" type="slidenum">
              <a:rPr lang="en-US" smtClean="0"/>
              <a:t>‹#›</a:t>
            </a:fld>
            <a:endParaRPr lang="en-US" dirty="0"/>
          </a:p>
        </p:txBody>
      </p:sp>
    </p:spTree>
    <p:extLst>
      <p:ext uri="{BB962C8B-B14F-4D97-AF65-F5344CB8AC3E}">
        <p14:creationId xmlns:p14="http://schemas.microsoft.com/office/powerpoint/2010/main" val="4105915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277BFF1E-EED7-41E8-9FC3-C7CA526B7866}" type="datetimeFigureOut">
              <a:rPr lang="en-US" smtClean="0"/>
              <a:t>8/4/2022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EDB021B-FE7C-4B96-ACAF-E7FBDB1D02B6}" type="slidenum">
              <a:rPr lang="en-US" smtClean="0"/>
              <a:t>‹#›</a:t>
            </a:fld>
            <a:endParaRPr lang="en-US" dirty="0"/>
          </a:p>
        </p:txBody>
      </p:sp>
    </p:spTree>
    <p:extLst>
      <p:ext uri="{BB962C8B-B14F-4D97-AF65-F5344CB8AC3E}">
        <p14:creationId xmlns:p14="http://schemas.microsoft.com/office/powerpoint/2010/main" val="1320525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7BFF1E-EED7-41E8-9FC3-C7CA526B7866}" type="datetimeFigureOut">
              <a:rPr lang="en-US" smtClean="0"/>
              <a:t>8/4/2022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DB021B-FE7C-4B96-ACAF-E7FBDB1D02B6}" type="slidenum">
              <a:rPr lang="en-US" smtClean="0"/>
              <a:t>‹#›</a:t>
            </a:fld>
            <a:endParaRPr lang="en-US" dirty="0"/>
          </a:p>
        </p:txBody>
      </p:sp>
    </p:spTree>
    <p:extLst>
      <p:ext uri="{BB962C8B-B14F-4D97-AF65-F5344CB8AC3E}">
        <p14:creationId xmlns:p14="http://schemas.microsoft.com/office/powerpoint/2010/main" val="2160476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7BFF1E-EED7-41E8-9FC3-C7CA526B7866}" type="datetimeFigureOut">
              <a:rPr lang="en-US" smtClean="0"/>
              <a:t>8/4/2022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DB021B-FE7C-4B96-ACAF-E7FBDB1D02B6}" type="slidenum">
              <a:rPr lang="en-US" smtClean="0"/>
              <a:t>‹#›</a:t>
            </a:fld>
            <a:endParaRPr lang="en-US" dirty="0"/>
          </a:p>
        </p:txBody>
      </p:sp>
    </p:spTree>
    <p:extLst>
      <p:ext uri="{BB962C8B-B14F-4D97-AF65-F5344CB8AC3E}">
        <p14:creationId xmlns:p14="http://schemas.microsoft.com/office/powerpoint/2010/main" val="1184306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277BFF1E-EED7-41E8-9FC3-C7CA526B7866}" type="datetimeFigureOut">
              <a:rPr lang="en-US" smtClean="0"/>
              <a:t>8/4/2022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DB021B-FE7C-4B96-ACAF-E7FBDB1D02B6}" type="slidenum">
              <a:rPr lang="en-US" smtClean="0"/>
              <a:t>‹#›</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7314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7BFF1E-EED7-41E8-9FC3-C7CA526B7866}" type="datetimeFigureOut">
              <a:rPr lang="en-US" smtClean="0"/>
              <a:t>8/4/2022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DB021B-FE7C-4B96-ACAF-E7FBDB1D02B6}" type="slidenum">
              <a:rPr lang="en-US" smtClean="0"/>
              <a:t>‹#›</a:t>
            </a:fld>
            <a:endParaRPr lang="en-US" dirty="0"/>
          </a:p>
        </p:txBody>
      </p:sp>
    </p:spTree>
    <p:extLst>
      <p:ext uri="{BB962C8B-B14F-4D97-AF65-F5344CB8AC3E}">
        <p14:creationId xmlns:p14="http://schemas.microsoft.com/office/powerpoint/2010/main" val="2616094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7BFF1E-EED7-41E8-9FC3-C7CA526B7866}" type="datetimeFigureOut">
              <a:rPr lang="en-US" smtClean="0"/>
              <a:t>8/4/2022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DB021B-FE7C-4B96-ACAF-E7FBDB1D02B6}" type="slidenum">
              <a:rPr lang="en-US" smtClean="0"/>
              <a:t>‹#›</a:t>
            </a:fld>
            <a:endParaRPr lang="en-US" dirty="0"/>
          </a:p>
        </p:txBody>
      </p:sp>
    </p:spTree>
    <p:extLst>
      <p:ext uri="{BB962C8B-B14F-4D97-AF65-F5344CB8AC3E}">
        <p14:creationId xmlns:p14="http://schemas.microsoft.com/office/powerpoint/2010/main" val="1366464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7BFF1E-EED7-41E8-9FC3-C7CA526B7866}" type="datetimeFigureOut">
              <a:rPr lang="en-US" smtClean="0"/>
              <a:t>8/4/2022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DB021B-FE7C-4B96-ACAF-E7FBDB1D02B6}" type="slidenum">
              <a:rPr lang="en-US" smtClean="0"/>
              <a:t>‹#›</a:t>
            </a:fld>
            <a:endParaRPr lang="en-US" dirty="0"/>
          </a:p>
        </p:txBody>
      </p:sp>
    </p:spTree>
    <p:extLst>
      <p:ext uri="{BB962C8B-B14F-4D97-AF65-F5344CB8AC3E}">
        <p14:creationId xmlns:p14="http://schemas.microsoft.com/office/powerpoint/2010/main" val="154505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7BFF1E-EED7-41E8-9FC3-C7CA526B7866}" type="datetimeFigureOut">
              <a:rPr lang="en-US" smtClean="0"/>
              <a:t>8/4/2022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EDB021B-FE7C-4B96-ACAF-E7FBDB1D02B6}" type="slidenum">
              <a:rPr lang="en-US" smtClean="0"/>
              <a:t>‹#›</a:t>
            </a:fld>
            <a:endParaRPr lang="en-US" dirty="0"/>
          </a:p>
        </p:txBody>
      </p:sp>
    </p:spTree>
    <p:extLst>
      <p:ext uri="{BB962C8B-B14F-4D97-AF65-F5344CB8AC3E}">
        <p14:creationId xmlns:p14="http://schemas.microsoft.com/office/powerpoint/2010/main" val="2985890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7BFF1E-EED7-41E8-9FC3-C7CA526B7866}" type="datetimeFigureOut">
              <a:rPr lang="en-US" smtClean="0"/>
              <a:t>8/4/2022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EDB021B-FE7C-4B96-ACAF-E7FBDB1D02B6}" type="slidenum">
              <a:rPr lang="en-US" smtClean="0"/>
              <a:t>‹#›</a:t>
            </a:fld>
            <a:endParaRPr lang="en-US" dirty="0"/>
          </a:p>
        </p:txBody>
      </p:sp>
    </p:spTree>
    <p:extLst>
      <p:ext uri="{BB962C8B-B14F-4D97-AF65-F5344CB8AC3E}">
        <p14:creationId xmlns:p14="http://schemas.microsoft.com/office/powerpoint/2010/main" val="150753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7BFF1E-EED7-41E8-9FC3-C7CA526B7866}" type="datetimeFigureOut">
              <a:rPr lang="en-US" smtClean="0"/>
              <a:t>8/4/2022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EDB021B-FE7C-4B96-ACAF-E7FBDB1D02B6}" type="slidenum">
              <a:rPr lang="en-US" smtClean="0"/>
              <a:t>‹#›</a:t>
            </a:fld>
            <a:endParaRPr lang="en-US" dirty="0"/>
          </a:p>
        </p:txBody>
      </p:sp>
    </p:spTree>
    <p:extLst>
      <p:ext uri="{BB962C8B-B14F-4D97-AF65-F5344CB8AC3E}">
        <p14:creationId xmlns:p14="http://schemas.microsoft.com/office/powerpoint/2010/main" val="895840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7BFF1E-EED7-41E8-9FC3-C7CA526B7866}" type="datetimeFigureOut">
              <a:rPr lang="en-US" smtClean="0"/>
              <a:t>8/4/2022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DB021B-FE7C-4B96-ACAF-E7FBDB1D02B6}" type="slidenum">
              <a:rPr lang="en-US" smtClean="0"/>
              <a:t>‹#›</a:t>
            </a:fld>
            <a:endParaRPr lang="en-US" dirty="0"/>
          </a:p>
        </p:txBody>
      </p:sp>
    </p:spTree>
    <p:extLst>
      <p:ext uri="{BB962C8B-B14F-4D97-AF65-F5344CB8AC3E}">
        <p14:creationId xmlns:p14="http://schemas.microsoft.com/office/powerpoint/2010/main" val="2894638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914357" y="6041361"/>
            <a:ext cx="732659" cy="365125"/>
          </a:xfrm>
        </p:spPr>
        <p:txBody>
          <a:bodyPr/>
          <a:lstStyle/>
          <a:p>
            <a:fld id="{277BFF1E-EED7-41E8-9FC3-C7CA526B7866}" type="datetimeFigureOut">
              <a:rPr lang="en-US" smtClean="0"/>
              <a:t>8/4/2022</a:t>
            </a:fld>
            <a:endParaRPr lang="en-US" dirty="0"/>
          </a:p>
        </p:txBody>
      </p:sp>
      <p:sp>
        <p:nvSpPr>
          <p:cNvPr id="6" name="Footer Placeholder 5"/>
          <p:cNvSpPr>
            <a:spLocks noGrp="1"/>
          </p:cNvSpPr>
          <p:nvPr>
            <p:ph type="ftr" sz="quarter" idx="11"/>
          </p:nvPr>
        </p:nvSpPr>
        <p:spPr>
          <a:xfrm>
            <a:off x="442797" y="6041361"/>
            <a:ext cx="2471560" cy="365125"/>
          </a:xfrm>
        </p:spPr>
        <p:txBody>
          <a:bodyPr/>
          <a:lstStyle/>
          <a:p>
            <a:endParaRPr lang="en-US" dirty="0"/>
          </a:p>
        </p:txBody>
      </p:sp>
      <p:sp>
        <p:nvSpPr>
          <p:cNvPr id="7" name="Slide Number Placeholder 6"/>
          <p:cNvSpPr>
            <a:spLocks noGrp="1"/>
          </p:cNvSpPr>
          <p:nvPr>
            <p:ph type="sldNum" sz="quarter" idx="12"/>
          </p:nvPr>
        </p:nvSpPr>
        <p:spPr>
          <a:xfrm>
            <a:off x="3647017" y="5915887"/>
            <a:ext cx="796616" cy="490599"/>
          </a:xfrm>
        </p:spPr>
        <p:txBody>
          <a:bodyPr/>
          <a:lstStyle/>
          <a:p>
            <a:fld id="{4EDB021B-FE7C-4B96-ACAF-E7FBDB1D02B6}" type="slidenum">
              <a:rPr lang="en-US" smtClean="0"/>
              <a:t>‹#›</a:t>
            </a:fld>
            <a:endParaRPr lang="en-US" dirty="0"/>
          </a:p>
        </p:txBody>
      </p:sp>
    </p:spTree>
    <p:extLst>
      <p:ext uri="{BB962C8B-B14F-4D97-AF65-F5344CB8AC3E}">
        <p14:creationId xmlns:p14="http://schemas.microsoft.com/office/powerpoint/2010/main" val="1379912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277BFF1E-EED7-41E8-9FC3-C7CA526B7866}" type="datetimeFigureOut">
              <a:rPr lang="en-US" smtClean="0"/>
              <a:t>8/4/2022</a:t>
            </a:fld>
            <a:endParaRPr lang="en-US" dirty="0"/>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4EDB021B-FE7C-4B96-ACAF-E7FBDB1D02B6}" type="slidenum">
              <a:rPr lang="en-US" smtClean="0"/>
              <a:t>‹#›</a:t>
            </a:fld>
            <a:endParaRPr lang="en-US" dirty="0"/>
          </a:p>
        </p:txBody>
      </p:sp>
    </p:spTree>
    <p:extLst>
      <p:ext uri="{BB962C8B-B14F-4D97-AF65-F5344CB8AC3E}">
        <p14:creationId xmlns:p14="http://schemas.microsoft.com/office/powerpoint/2010/main" val="2322053611"/>
      </p:ext>
    </p:extLst>
  </p:cSld>
  <p:clrMap bg1="dk1" tx1="lt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Lst>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0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jpeg"/><Relationship Id="rId7" Type="http://schemas.openxmlformats.org/officeDocument/2006/relationships/diagramColors" Target="../diagrams/colors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7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jpeg"/><Relationship Id="rId7" Type="http://schemas.openxmlformats.org/officeDocument/2006/relationships/diagramColors" Target="../diagrams/colors10.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Integration of Lab Values into Medication Safety</a:t>
            </a:r>
          </a:p>
        </p:txBody>
      </p:sp>
    </p:spTree>
    <p:extLst>
      <p:ext uri="{BB962C8B-B14F-4D97-AF65-F5344CB8AC3E}">
        <p14:creationId xmlns:p14="http://schemas.microsoft.com/office/powerpoint/2010/main" val="1844099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Red Blood Cells</a:t>
            </a:r>
            <a:br>
              <a:rPr lang="en-US" dirty="0"/>
            </a:br>
            <a:r>
              <a:rPr lang="en-US" dirty="0"/>
              <a:t> (Erythrocytes)</a:t>
            </a:r>
          </a:p>
        </p:txBody>
      </p:sp>
      <p:sp>
        <p:nvSpPr>
          <p:cNvPr id="2" name="Content Placeholder 1"/>
          <p:cNvSpPr>
            <a:spLocks noGrp="1"/>
          </p:cNvSpPr>
          <p:nvPr>
            <p:ph idx="1"/>
          </p:nvPr>
        </p:nvSpPr>
        <p:spPr>
          <a:xfrm>
            <a:off x="867831" y="2133600"/>
            <a:ext cx="7408333" cy="4419600"/>
          </a:xfrm>
        </p:spPr>
        <p:txBody>
          <a:bodyPr>
            <a:normAutofit lnSpcReduction="10000"/>
          </a:bodyPr>
          <a:lstStyle/>
          <a:p>
            <a:pPr marL="0" lvl="0" indent="0">
              <a:buClr>
                <a:srgbClr val="AD0101"/>
              </a:buClr>
              <a:buNone/>
            </a:pPr>
            <a:r>
              <a:rPr lang="en-US" sz="3200" b="1" dirty="0"/>
              <a:t>Causes of a high hematocrit include</a:t>
            </a:r>
            <a:r>
              <a:rPr lang="en-US" sz="3200" dirty="0"/>
              <a:t>:</a:t>
            </a:r>
          </a:p>
          <a:p>
            <a:pPr lvl="0">
              <a:buClr>
                <a:srgbClr val="AD0101"/>
              </a:buClr>
            </a:pPr>
            <a:r>
              <a:rPr lang="en-US" sz="2000" dirty="0"/>
              <a:t>Dehydration </a:t>
            </a:r>
          </a:p>
          <a:p>
            <a:pPr lvl="0">
              <a:buClr>
                <a:srgbClr val="AD0101"/>
              </a:buClr>
            </a:pPr>
            <a:r>
              <a:rPr lang="en-US" sz="2000" dirty="0"/>
              <a:t>Low availability of oxygen (smoking, high altitude, pulmonary fibrosis)</a:t>
            </a:r>
          </a:p>
          <a:p>
            <a:pPr lvl="0">
              <a:buClr>
                <a:srgbClr val="AD0101"/>
              </a:buClr>
            </a:pPr>
            <a:r>
              <a:rPr lang="en-US" sz="2000" dirty="0"/>
              <a:t>Genetic (congenital heart diseases)</a:t>
            </a:r>
          </a:p>
          <a:p>
            <a:pPr lvl="0">
              <a:buClr>
                <a:srgbClr val="AD0101"/>
              </a:buClr>
            </a:pPr>
            <a:r>
              <a:rPr lang="en-US" sz="2000" dirty="0"/>
              <a:t>Erythrocytosis (over-production of red blood cells by the bone marrow. Polycythemia vera)</a:t>
            </a:r>
          </a:p>
          <a:p>
            <a:pPr lvl="0">
              <a:buClr>
                <a:srgbClr val="AD0101"/>
              </a:buClr>
            </a:pPr>
            <a:r>
              <a:rPr lang="en-US" sz="2000" dirty="0"/>
              <a:t> Cor pulmonale (COPD, chronic sleep apnea, pulmonary embolisms)</a:t>
            </a:r>
          </a:p>
          <a:p>
            <a:r>
              <a:rPr lang="en-US" sz="2000" dirty="0"/>
              <a:t>Medications-glucocorticoid steroids, erythropoietin</a:t>
            </a:r>
          </a:p>
        </p:txBody>
      </p:sp>
    </p:spTree>
    <p:extLst>
      <p:ext uri="{BB962C8B-B14F-4D97-AF65-F5344CB8AC3E}">
        <p14:creationId xmlns:p14="http://schemas.microsoft.com/office/powerpoint/2010/main" val="5156522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BC93C-5030-42B4-8010-C1E192F88BC5}"/>
              </a:ext>
            </a:extLst>
          </p:cNvPr>
          <p:cNvSpPr>
            <a:spLocks noGrp="1"/>
          </p:cNvSpPr>
          <p:nvPr>
            <p:ph type="title"/>
          </p:nvPr>
        </p:nvSpPr>
        <p:spPr>
          <a:xfrm>
            <a:off x="206297" y="685800"/>
            <a:ext cx="8907966" cy="970450"/>
          </a:xfrm>
        </p:spPr>
        <p:txBody>
          <a:bodyPr/>
          <a:lstStyle/>
          <a:p>
            <a:r>
              <a:rPr lang="en-US" dirty="0"/>
              <a:t>Medical and Nursing Management of Hypochloremia</a:t>
            </a:r>
          </a:p>
        </p:txBody>
      </p:sp>
      <p:sp>
        <p:nvSpPr>
          <p:cNvPr id="3" name="Content Placeholder 2">
            <a:extLst>
              <a:ext uri="{FF2B5EF4-FFF2-40B4-BE49-F238E27FC236}">
                <a16:creationId xmlns:a16="http://schemas.microsoft.com/office/drawing/2014/main" id="{828D894A-5F3D-4A44-AB90-C09753DC2A13}"/>
              </a:ext>
            </a:extLst>
          </p:cNvPr>
          <p:cNvSpPr>
            <a:spLocks noGrp="1"/>
          </p:cNvSpPr>
          <p:nvPr>
            <p:ph idx="1"/>
          </p:nvPr>
        </p:nvSpPr>
        <p:spPr/>
        <p:txBody>
          <a:bodyPr>
            <a:normAutofit/>
          </a:bodyPr>
          <a:lstStyle/>
          <a:p>
            <a:r>
              <a:rPr lang="en-US" altLang="en-US" sz="2400" dirty="0"/>
              <a:t>Replace chloride-IV NS or 0.45% NS</a:t>
            </a:r>
          </a:p>
          <a:p>
            <a:r>
              <a:rPr lang="en-US" altLang="en-US" sz="2400" dirty="0"/>
              <a:t>Ammonium chloride</a:t>
            </a:r>
          </a:p>
          <a:p>
            <a:r>
              <a:rPr lang="en-US" altLang="en-US" sz="2400" dirty="0"/>
              <a:t>Monitor I&amp;O, ABG values and electrolyte levels</a:t>
            </a:r>
          </a:p>
          <a:p>
            <a:r>
              <a:rPr lang="en-US" altLang="en-US" sz="2400" dirty="0"/>
              <a:t>Assess for changes in LOC</a:t>
            </a:r>
          </a:p>
          <a:p>
            <a:r>
              <a:rPr lang="en-US" altLang="en-US" sz="2400" dirty="0"/>
              <a:t>Educate about foods high in chloride (tomato juice, bananas, eggs, cheese, milk) and avoid drinking free water (water without electrolytes)</a:t>
            </a:r>
          </a:p>
        </p:txBody>
      </p:sp>
    </p:spTree>
    <p:extLst>
      <p:ext uri="{BB962C8B-B14F-4D97-AF65-F5344CB8AC3E}">
        <p14:creationId xmlns:p14="http://schemas.microsoft.com/office/powerpoint/2010/main" val="204541039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1" y="650616"/>
            <a:ext cx="8229600" cy="870102"/>
          </a:xfrm>
        </p:spPr>
        <p:txBody>
          <a:bodyPr>
            <a:normAutofit fontScale="90000"/>
          </a:bodyPr>
          <a:lstStyle/>
          <a:p>
            <a:r>
              <a:rPr lang="en-US" dirty="0"/>
              <a:t> </a:t>
            </a:r>
            <a:r>
              <a:rPr lang="en-US" b="1" dirty="0"/>
              <a:t>Drugs effecting bicarbonate levels</a:t>
            </a:r>
            <a:br>
              <a:rPr lang="en-US" b="1" dirty="0"/>
            </a:br>
            <a:endParaRPr lang="en-US" dirty="0"/>
          </a:p>
        </p:txBody>
      </p:sp>
      <p:sp>
        <p:nvSpPr>
          <p:cNvPr id="8" name="Content Placeholder 7"/>
          <p:cNvSpPr>
            <a:spLocks noGrp="1"/>
          </p:cNvSpPr>
          <p:nvPr>
            <p:ph sz="quarter" idx="13"/>
          </p:nvPr>
        </p:nvSpPr>
        <p:spPr>
          <a:xfrm>
            <a:off x="504092" y="1476756"/>
            <a:ext cx="3822192" cy="3447288"/>
          </a:xfrm>
        </p:spPr>
        <p:txBody>
          <a:bodyPr/>
          <a:lstStyle/>
          <a:p>
            <a:pPr marL="0" indent="0">
              <a:buNone/>
            </a:pPr>
            <a:r>
              <a:rPr lang="en-US" b="1" dirty="0"/>
              <a:t>Decrease</a:t>
            </a:r>
          </a:p>
          <a:p>
            <a:r>
              <a:rPr lang="en-US" dirty="0"/>
              <a:t>Nitrofurantoin</a:t>
            </a:r>
          </a:p>
          <a:p>
            <a:r>
              <a:rPr lang="en-US" dirty="0"/>
              <a:t>Tetracycline</a:t>
            </a:r>
          </a:p>
          <a:p>
            <a:r>
              <a:rPr lang="en-US" dirty="0"/>
              <a:t>Thiazide diuretics</a:t>
            </a:r>
          </a:p>
          <a:p>
            <a:r>
              <a:rPr lang="en-US" dirty="0"/>
              <a:t>Methicillin</a:t>
            </a:r>
          </a:p>
          <a:p>
            <a:endParaRPr lang="en-US" dirty="0"/>
          </a:p>
        </p:txBody>
      </p:sp>
      <p:sp>
        <p:nvSpPr>
          <p:cNvPr id="9" name="Content Placeholder 8"/>
          <p:cNvSpPr>
            <a:spLocks noGrp="1"/>
          </p:cNvSpPr>
          <p:nvPr>
            <p:ph sz="quarter" idx="14"/>
          </p:nvPr>
        </p:nvSpPr>
        <p:spPr>
          <a:xfrm>
            <a:off x="4648200" y="1520718"/>
            <a:ext cx="3822192" cy="3294888"/>
          </a:xfrm>
        </p:spPr>
        <p:txBody>
          <a:bodyPr/>
          <a:lstStyle/>
          <a:p>
            <a:pPr marL="0" indent="0">
              <a:buNone/>
            </a:pPr>
            <a:r>
              <a:rPr lang="en-US" b="1" dirty="0"/>
              <a:t>Increase</a:t>
            </a:r>
          </a:p>
          <a:p>
            <a:r>
              <a:rPr lang="en-US" dirty="0"/>
              <a:t>Loop diuretics</a:t>
            </a:r>
          </a:p>
          <a:p>
            <a:r>
              <a:rPr lang="en-US" dirty="0"/>
              <a:t>Steroids</a:t>
            </a:r>
          </a:p>
          <a:p>
            <a:r>
              <a:rPr lang="en-US" dirty="0"/>
              <a:t>Hydrocortisone</a:t>
            </a:r>
          </a:p>
          <a:p>
            <a:r>
              <a:rPr lang="en-US" dirty="0"/>
              <a:t>Barbiturates</a:t>
            </a:r>
          </a:p>
          <a:p>
            <a:pPr marL="0" indent="0">
              <a:buNone/>
            </a:pPr>
            <a:endParaRPr lang="en-US" dirty="0"/>
          </a:p>
        </p:txBody>
      </p:sp>
    </p:spTree>
    <p:extLst>
      <p:ext uri="{BB962C8B-B14F-4D97-AF65-F5344CB8AC3E}">
        <p14:creationId xmlns:p14="http://schemas.microsoft.com/office/powerpoint/2010/main" val="30152523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Elements of a Blood Chemistry</a:t>
            </a:r>
          </a:p>
        </p:txBody>
      </p:sp>
      <p:sp>
        <p:nvSpPr>
          <p:cNvPr id="2" name="Content Placeholder 1"/>
          <p:cNvSpPr>
            <a:spLocks noGrp="1"/>
          </p:cNvSpPr>
          <p:nvPr>
            <p:ph idx="1"/>
          </p:nvPr>
        </p:nvSpPr>
        <p:spPr>
          <a:xfrm>
            <a:off x="872067" y="1676400"/>
            <a:ext cx="7408333" cy="5029200"/>
          </a:xfrm>
        </p:spPr>
        <p:txBody>
          <a:bodyPr>
            <a:normAutofit/>
          </a:bodyPr>
          <a:lstStyle/>
          <a:p>
            <a:pPr marL="0" indent="0" algn="ctr">
              <a:buNone/>
            </a:pPr>
            <a:r>
              <a:rPr lang="en-US" sz="3200" b="1" dirty="0"/>
              <a:t>Liver function tests (LFTs)</a:t>
            </a:r>
          </a:p>
          <a:p>
            <a:pPr marL="0" indent="0" algn="ctr">
              <a:buNone/>
            </a:pPr>
            <a:r>
              <a:rPr lang="en-US" sz="3200" b="1" dirty="0"/>
              <a:t>ALT</a:t>
            </a:r>
          </a:p>
          <a:p>
            <a:pPr marL="0" indent="0" algn="ctr">
              <a:buNone/>
            </a:pPr>
            <a:r>
              <a:rPr lang="en-US" dirty="0"/>
              <a:t>More specific to liver damage</a:t>
            </a:r>
          </a:p>
          <a:p>
            <a:pPr marL="0" indent="0" algn="ctr">
              <a:buNone/>
            </a:pPr>
            <a:r>
              <a:rPr lang="en-US" sz="3200" b="1" dirty="0"/>
              <a:t>AST</a:t>
            </a:r>
          </a:p>
          <a:p>
            <a:pPr marL="0" indent="0" algn="ctr">
              <a:buNone/>
            </a:pPr>
            <a:r>
              <a:rPr lang="en-US" dirty="0"/>
              <a:t>Used to monitor liver toxicity with medications</a:t>
            </a:r>
          </a:p>
          <a:p>
            <a:pPr marL="0" indent="0" algn="ctr">
              <a:buNone/>
            </a:pPr>
            <a:r>
              <a:rPr lang="en-US" sz="3200" b="1" dirty="0" err="1"/>
              <a:t>Alk</a:t>
            </a:r>
            <a:r>
              <a:rPr lang="en-US" sz="3200" b="1" dirty="0"/>
              <a:t> </a:t>
            </a:r>
            <a:r>
              <a:rPr lang="en-US" sz="3200" b="1" dirty="0" err="1"/>
              <a:t>Phos</a:t>
            </a:r>
            <a:endParaRPr lang="en-US" sz="3200" b="1" dirty="0"/>
          </a:p>
          <a:p>
            <a:pPr marL="0" indent="0" algn="ctr">
              <a:buNone/>
            </a:pPr>
            <a:r>
              <a:rPr lang="en-US" dirty="0"/>
              <a:t>Used to detect liver damage and bile duct obstruction</a:t>
            </a:r>
          </a:p>
          <a:p>
            <a:pPr marL="0" indent="0" algn="ctr">
              <a:buNone/>
            </a:pPr>
            <a:r>
              <a:rPr lang="en-US" sz="3200" b="1" dirty="0"/>
              <a:t>Bilirubin</a:t>
            </a:r>
          </a:p>
          <a:p>
            <a:pPr marL="0" indent="0" algn="ctr">
              <a:buNone/>
            </a:pPr>
            <a:r>
              <a:rPr lang="en-US" dirty="0"/>
              <a:t>Monitor liver damage, cause of jaundice, and blocked bile ducts</a:t>
            </a:r>
          </a:p>
        </p:txBody>
      </p:sp>
    </p:spTree>
    <p:extLst>
      <p:ext uri="{BB962C8B-B14F-4D97-AF65-F5344CB8AC3E}">
        <p14:creationId xmlns:p14="http://schemas.microsoft.com/office/powerpoint/2010/main" val="16281210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7735E9-F42F-4C61-9439-AA722EF57B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 y="0"/>
            <a:ext cx="91405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3">
            <a:extLst>
              <a:ext uri="{FF2B5EF4-FFF2-40B4-BE49-F238E27FC236}">
                <a16:creationId xmlns:a16="http://schemas.microsoft.com/office/drawing/2014/main" id="{ABFC405D-8511-4234-95DB-1F88C52B4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7753"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3" name="Title 2"/>
          <p:cNvSpPr>
            <a:spLocks noGrp="1"/>
          </p:cNvSpPr>
          <p:nvPr>
            <p:ph type="title"/>
          </p:nvPr>
        </p:nvSpPr>
        <p:spPr>
          <a:xfrm>
            <a:off x="417443" y="1741714"/>
            <a:ext cx="2638839" cy="4117749"/>
          </a:xfrm>
        </p:spPr>
        <p:txBody>
          <a:bodyPr anchor="t">
            <a:normAutofit/>
          </a:bodyPr>
          <a:lstStyle/>
          <a:p>
            <a:r>
              <a:rPr lang="en-US" sz="3700"/>
              <a:t>Elements of a Blood Chemistry</a:t>
            </a:r>
          </a:p>
        </p:txBody>
      </p:sp>
      <p:graphicFrame>
        <p:nvGraphicFramePr>
          <p:cNvPr id="5" name="Content Placeholder 1">
            <a:extLst>
              <a:ext uri="{FF2B5EF4-FFF2-40B4-BE49-F238E27FC236}">
                <a16:creationId xmlns:a16="http://schemas.microsoft.com/office/drawing/2014/main" id="{458152ED-1E1D-1000-D976-FF4FD94A87C9}"/>
              </a:ext>
            </a:extLst>
          </p:cNvPr>
          <p:cNvGraphicFramePr>
            <a:graphicFrameLocks noGrp="1"/>
          </p:cNvGraphicFramePr>
          <p:nvPr>
            <p:ph idx="1"/>
            <p:extLst>
              <p:ext uri="{D42A27DB-BD31-4B8C-83A1-F6EECF244321}">
                <p14:modId xmlns:p14="http://schemas.microsoft.com/office/powerpoint/2010/main" val="1118151267"/>
              </p:ext>
            </p:extLst>
          </p:nvPr>
        </p:nvGraphicFramePr>
        <p:xfrm>
          <a:off x="4099892" y="1172818"/>
          <a:ext cx="4429746" cy="4686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5577982"/>
      </p:ext>
    </p:extLst>
  </p:cSld>
  <p:clrMapOvr>
    <a:overrideClrMapping bg1="lt1" tx1="dk1" bg2="lt2" tx2="dk2" accent1="accent1" accent2="accent2" accent3="accent3" accent4="accent4" accent5="accent5" accent6="accent6" hlink="hlink" folHlink="folHlink"/>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7735E9-F42F-4C61-9439-AA722EF57B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 y="0"/>
            <a:ext cx="91405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3">
            <a:extLst>
              <a:ext uri="{FF2B5EF4-FFF2-40B4-BE49-F238E27FC236}">
                <a16:creationId xmlns:a16="http://schemas.microsoft.com/office/drawing/2014/main" id="{ABFC405D-8511-4234-95DB-1F88C52B4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7753"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3" name="Title 2"/>
          <p:cNvSpPr>
            <a:spLocks noGrp="1"/>
          </p:cNvSpPr>
          <p:nvPr>
            <p:ph type="title"/>
          </p:nvPr>
        </p:nvSpPr>
        <p:spPr>
          <a:xfrm>
            <a:off x="417443" y="228600"/>
            <a:ext cx="2638839" cy="5630863"/>
          </a:xfrm>
        </p:spPr>
        <p:txBody>
          <a:bodyPr anchor="t">
            <a:normAutofit/>
          </a:bodyPr>
          <a:lstStyle/>
          <a:p>
            <a:pPr>
              <a:lnSpc>
                <a:spcPct val="90000"/>
              </a:lnSpc>
            </a:pPr>
            <a:r>
              <a:rPr lang="en-US" sz="3400" dirty="0"/>
              <a:t>Elements of a Blood Chemistry</a:t>
            </a:r>
            <a:br>
              <a:rPr lang="en-US" sz="3400" dirty="0"/>
            </a:br>
            <a:r>
              <a:rPr lang="en-US" sz="3400" b="1" dirty="0"/>
              <a:t>Clinical</a:t>
            </a:r>
            <a:br>
              <a:rPr lang="en-US" sz="3400" b="1" dirty="0"/>
            </a:br>
            <a:br>
              <a:rPr lang="en-US" sz="3400" b="1" dirty="0"/>
            </a:br>
            <a:br>
              <a:rPr lang="en-US" sz="3400" b="1" dirty="0"/>
            </a:br>
            <a:r>
              <a:rPr lang="en-US" sz="3400" b="1" dirty="0"/>
              <a:t> </a:t>
            </a:r>
            <a:r>
              <a:rPr lang="en-US" sz="3400" dirty="0"/>
              <a:t>S</a:t>
            </a:r>
            <a:r>
              <a:rPr lang="en-US" sz="3400" b="1" dirty="0"/>
              <a:t>igns of elevated LFTs</a:t>
            </a:r>
            <a:br>
              <a:rPr lang="en-US" sz="3400" b="1" dirty="0"/>
            </a:br>
            <a:endParaRPr lang="en-US" sz="3400" dirty="0"/>
          </a:p>
        </p:txBody>
      </p:sp>
      <p:graphicFrame>
        <p:nvGraphicFramePr>
          <p:cNvPr id="5" name="Content Placeholder 1">
            <a:extLst>
              <a:ext uri="{FF2B5EF4-FFF2-40B4-BE49-F238E27FC236}">
                <a16:creationId xmlns:a16="http://schemas.microsoft.com/office/drawing/2014/main" id="{6183A4AE-D0AC-DF16-33CE-A5665858B8D8}"/>
              </a:ext>
            </a:extLst>
          </p:cNvPr>
          <p:cNvGraphicFramePr>
            <a:graphicFrameLocks noGrp="1"/>
          </p:cNvGraphicFramePr>
          <p:nvPr>
            <p:ph idx="1"/>
            <p:extLst>
              <p:ext uri="{D42A27DB-BD31-4B8C-83A1-F6EECF244321}">
                <p14:modId xmlns:p14="http://schemas.microsoft.com/office/powerpoint/2010/main" val="2319440565"/>
              </p:ext>
            </p:extLst>
          </p:nvPr>
        </p:nvGraphicFramePr>
        <p:xfrm>
          <a:off x="4099892" y="1172818"/>
          <a:ext cx="4429746" cy="4686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1425201"/>
      </p:ext>
    </p:extLst>
  </p:cSld>
  <p:clrMapOvr>
    <a:overrideClrMapping bg1="lt1" tx1="dk1" bg2="lt2" tx2="dk2" accent1="accent1" accent2="accent2" accent3="accent3" accent4="accent4" accent5="accent5" accent6="accent6" hlink="hlink" folHlink="folHlink"/>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345293" y="1345293"/>
            <a:ext cx="6858000" cy="4167414"/>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3" name="Title 2"/>
          <p:cNvSpPr>
            <a:spLocks noGrp="1"/>
          </p:cNvSpPr>
          <p:nvPr>
            <p:ph type="title"/>
          </p:nvPr>
        </p:nvSpPr>
        <p:spPr>
          <a:xfrm>
            <a:off x="338636" y="1734857"/>
            <a:ext cx="2824112" cy="3388287"/>
          </a:xfrm>
        </p:spPr>
        <p:txBody>
          <a:bodyPr anchor="ctr">
            <a:normAutofit/>
          </a:bodyPr>
          <a:lstStyle/>
          <a:p>
            <a:r>
              <a:rPr lang="en-US" dirty="0"/>
              <a:t>Elements of a Blood Chemistry</a:t>
            </a:r>
          </a:p>
        </p:txBody>
      </p:sp>
      <p:sp>
        <p:nvSpPr>
          <p:cNvPr id="2" name="Content Placeholder 1"/>
          <p:cNvSpPr>
            <a:spLocks noGrp="1"/>
          </p:cNvSpPr>
          <p:nvPr>
            <p:ph idx="1"/>
          </p:nvPr>
        </p:nvSpPr>
        <p:spPr>
          <a:xfrm>
            <a:off x="4506051" y="978993"/>
            <a:ext cx="4023913" cy="4900014"/>
          </a:xfrm>
          <a:effectLst/>
        </p:spPr>
        <p:txBody>
          <a:bodyPr>
            <a:normAutofit/>
          </a:bodyPr>
          <a:lstStyle/>
          <a:p>
            <a:pPr marL="0" indent="0">
              <a:buNone/>
            </a:pPr>
            <a:r>
              <a:rPr lang="en-US" sz="1700" b="1"/>
              <a:t>Drug metabolism and Hepatotoxicity</a:t>
            </a:r>
          </a:p>
          <a:p>
            <a:r>
              <a:rPr lang="en-US" sz="1700"/>
              <a:t>Acetaminophen</a:t>
            </a:r>
          </a:p>
          <a:p>
            <a:r>
              <a:rPr lang="en-US" sz="1700"/>
              <a:t>Ibuprofen, Naproxen</a:t>
            </a:r>
          </a:p>
          <a:p>
            <a:r>
              <a:rPr lang="en-US" sz="1700"/>
              <a:t>“Statins” for cholesterol</a:t>
            </a:r>
          </a:p>
          <a:p>
            <a:r>
              <a:rPr lang="en-US" sz="1700"/>
              <a:t>Herbal supplements</a:t>
            </a:r>
          </a:p>
          <a:p>
            <a:r>
              <a:rPr lang="en-US" sz="1700"/>
              <a:t>Anti-seizure medications</a:t>
            </a:r>
          </a:p>
          <a:p>
            <a:r>
              <a:rPr lang="en-US" sz="1700"/>
              <a:t>Sulfonamides</a:t>
            </a:r>
          </a:p>
          <a:p>
            <a:r>
              <a:rPr lang="en-US" sz="1700"/>
              <a:t>Fluconazole</a:t>
            </a:r>
          </a:p>
          <a:p>
            <a:endParaRPr lang="en-US" sz="1700"/>
          </a:p>
          <a:p>
            <a:endParaRPr lang="en-US" sz="1700"/>
          </a:p>
          <a:p>
            <a:endParaRPr lang="en-US" sz="1700"/>
          </a:p>
        </p:txBody>
      </p:sp>
    </p:spTree>
    <p:extLst>
      <p:ext uri="{BB962C8B-B14F-4D97-AF65-F5344CB8AC3E}">
        <p14:creationId xmlns:p14="http://schemas.microsoft.com/office/powerpoint/2010/main" val="2639238745"/>
      </p:ext>
    </p:extLst>
  </p:cSld>
  <p:clrMapOvr>
    <a:overrideClrMapping bg1="lt1" tx1="dk1" bg2="lt2" tx2="dk2" accent1="accent1" accent2="accent2" accent3="accent3" accent4="accent4" accent5="accent5" accent6="accent6" hlink="hlink" folHlink="folHlink"/>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7735E9-F42F-4C61-9439-AA722EF57B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 y="0"/>
            <a:ext cx="91405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3">
            <a:extLst>
              <a:ext uri="{FF2B5EF4-FFF2-40B4-BE49-F238E27FC236}">
                <a16:creationId xmlns:a16="http://schemas.microsoft.com/office/drawing/2014/main" id="{ABFC405D-8511-4234-95DB-1F88C52B4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7753"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3" name="Title 2"/>
          <p:cNvSpPr>
            <a:spLocks noGrp="1"/>
          </p:cNvSpPr>
          <p:nvPr>
            <p:ph type="title"/>
          </p:nvPr>
        </p:nvSpPr>
        <p:spPr>
          <a:xfrm>
            <a:off x="417443" y="1741714"/>
            <a:ext cx="2638839" cy="4117749"/>
          </a:xfrm>
        </p:spPr>
        <p:txBody>
          <a:bodyPr anchor="t">
            <a:normAutofit/>
          </a:bodyPr>
          <a:lstStyle/>
          <a:p>
            <a:r>
              <a:rPr lang="en-US" sz="3700"/>
              <a:t>Elements of a Blood Chemistry</a:t>
            </a:r>
          </a:p>
        </p:txBody>
      </p:sp>
      <p:graphicFrame>
        <p:nvGraphicFramePr>
          <p:cNvPr id="5" name="Content Placeholder 1">
            <a:extLst>
              <a:ext uri="{FF2B5EF4-FFF2-40B4-BE49-F238E27FC236}">
                <a16:creationId xmlns:a16="http://schemas.microsoft.com/office/drawing/2014/main" id="{950160C9-FF24-5227-8FF1-7A610D0BF7B2}"/>
              </a:ext>
            </a:extLst>
          </p:cNvPr>
          <p:cNvGraphicFramePr>
            <a:graphicFrameLocks noGrp="1"/>
          </p:cNvGraphicFramePr>
          <p:nvPr>
            <p:ph idx="1"/>
            <p:extLst>
              <p:ext uri="{D42A27DB-BD31-4B8C-83A1-F6EECF244321}">
                <p14:modId xmlns:p14="http://schemas.microsoft.com/office/powerpoint/2010/main" val="3915216939"/>
              </p:ext>
            </p:extLst>
          </p:nvPr>
        </p:nvGraphicFramePr>
        <p:xfrm>
          <a:off x="4099892" y="1172818"/>
          <a:ext cx="4429746" cy="4686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7730503"/>
      </p:ext>
    </p:extLst>
  </p:cSld>
  <p:clrMapOvr>
    <a:overrideClrMapping bg1="lt1" tx1="dk1" bg2="lt2" tx2="dk2" accent1="accent1" accent2="accent2" accent3="accent3" accent4="accent4" accent5="accent5" accent6="accent6" hlink="hlink" folHlink="folHlink"/>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Elements of a Blood Chemistry</a:t>
            </a:r>
          </a:p>
        </p:txBody>
      </p:sp>
      <p:sp>
        <p:nvSpPr>
          <p:cNvPr id="2" name="Content Placeholder 1"/>
          <p:cNvSpPr>
            <a:spLocks noGrp="1"/>
          </p:cNvSpPr>
          <p:nvPr>
            <p:ph idx="1"/>
          </p:nvPr>
        </p:nvSpPr>
        <p:spPr>
          <a:xfrm>
            <a:off x="872067" y="2362200"/>
            <a:ext cx="7408333" cy="4343400"/>
          </a:xfrm>
        </p:spPr>
        <p:txBody>
          <a:bodyPr>
            <a:normAutofit/>
          </a:bodyPr>
          <a:lstStyle/>
          <a:p>
            <a:pPr marL="0" indent="0" algn="ctr">
              <a:buNone/>
            </a:pPr>
            <a:r>
              <a:rPr lang="en-US" sz="3200" b="1" dirty="0"/>
              <a:t>Causes of Renal Failure</a:t>
            </a:r>
          </a:p>
          <a:p>
            <a:r>
              <a:rPr lang="en-US" dirty="0"/>
              <a:t>Blood or fluid loss.</a:t>
            </a:r>
          </a:p>
          <a:p>
            <a:r>
              <a:rPr lang="en-US" dirty="0"/>
              <a:t>Blood pressure medications.</a:t>
            </a:r>
          </a:p>
          <a:p>
            <a:r>
              <a:rPr lang="en-US" dirty="0"/>
              <a:t>Heart attack.</a:t>
            </a:r>
          </a:p>
          <a:p>
            <a:r>
              <a:rPr lang="en-US" dirty="0"/>
              <a:t>Heart disease.</a:t>
            </a:r>
          </a:p>
          <a:p>
            <a:r>
              <a:rPr lang="en-US" dirty="0"/>
              <a:t>Infection.</a:t>
            </a:r>
          </a:p>
          <a:p>
            <a:r>
              <a:rPr lang="en-US" dirty="0"/>
              <a:t>Liver failure.</a:t>
            </a:r>
          </a:p>
          <a:p>
            <a:r>
              <a:rPr lang="en-US" dirty="0"/>
              <a:t>Use of aspirin, ibuprofen (Advil, Motrin IB, others), naproxen (Aleve, others) or related drugs.</a:t>
            </a:r>
          </a:p>
          <a:p>
            <a:pPr marL="0" indent="0">
              <a:buNone/>
            </a:pPr>
            <a:endParaRPr lang="en-US" b="1" dirty="0"/>
          </a:p>
        </p:txBody>
      </p:sp>
    </p:spTree>
    <p:extLst>
      <p:ext uri="{BB962C8B-B14F-4D97-AF65-F5344CB8AC3E}">
        <p14:creationId xmlns:p14="http://schemas.microsoft.com/office/powerpoint/2010/main" val="124518057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Elements of a Blood Chemistry</a:t>
            </a:r>
          </a:p>
        </p:txBody>
      </p:sp>
      <p:sp>
        <p:nvSpPr>
          <p:cNvPr id="2" name="Content Placeholder 1"/>
          <p:cNvSpPr>
            <a:spLocks noGrp="1"/>
          </p:cNvSpPr>
          <p:nvPr>
            <p:ph idx="1"/>
          </p:nvPr>
        </p:nvSpPr>
        <p:spPr>
          <a:xfrm>
            <a:off x="872067" y="1752600"/>
            <a:ext cx="7408333" cy="4953000"/>
          </a:xfrm>
        </p:spPr>
        <p:txBody>
          <a:bodyPr>
            <a:normAutofit/>
          </a:bodyPr>
          <a:lstStyle/>
          <a:p>
            <a:pPr marL="0" indent="0">
              <a:buNone/>
            </a:pPr>
            <a:r>
              <a:rPr lang="en-US" sz="3200" b="1" dirty="0"/>
              <a:t>Clinical Symptoms of Renal dysfunction</a:t>
            </a:r>
          </a:p>
          <a:p>
            <a:r>
              <a:rPr lang="en-US" dirty="0"/>
              <a:t>Fatigue</a:t>
            </a:r>
          </a:p>
          <a:p>
            <a:r>
              <a:rPr lang="en-US" dirty="0"/>
              <a:t>Lack of concentration</a:t>
            </a:r>
          </a:p>
          <a:p>
            <a:r>
              <a:rPr lang="en-US" dirty="0"/>
              <a:t>Poor appetite</a:t>
            </a:r>
          </a:p>
          <a:p>
            <a:r>
              <a:rPr lang="en-US" dirty="0"/>
              <a:t>Generalized edema</a:t>
            </a:r>
          </a:p>
          <a:p>
            <a:r>
              <a:rPr lang="en-US" dirty="0"/>
              <a:t>Decrease in amount of urine</a:t>
            </a:r>
          </a:p>
          <a:p>
            <a:r>
              <a:rPr lang="en-US" dirty="0"/>
              <a:t>Urine that is foamy, bloody, or coffee-colored</a:t>
            </a:r>
          </a:p>
          <a:p>
            <a:r>
              <a:rPr lang="en-US" dirty="0"/>
              <a:t>Problems urinating</a:t>
            </a:r>
          </a:p>
          <a:p>
            <a:r>
              <a:rPr lang="en-US" dirty="0"/>
              <a:t>Mid-back/flank pain</a:t>
            </a:r>
          </a:p>
          <a:p>
            <a:r>
              <a:rPr lang="en-US" dirty="0"/>
              <a:t>High blood pressure</a:t>
            </a:r>
          </a:p>
          <a:p>
            <a:endParaRPr lang="en-US" dirty="0"/>
          </a:p>
        </p:txBody>
      </p:sp>
    </p:spTree>
    <p:extLst>
      <p:ext uri="{BB962C8B-B14F-4D97-AF65-F5344CB8AC3E}">
        <p14:creationId xmlns:p14="http://schemas.microsoft.com/office/powerpoint/2010/main" val="172734882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Elements of a Blood Chemistry</a:t>
            </a:r>
          </a:p>
        </p:txBody>
      </p:sp>
      <p:sp>
        <p:nvSpPr>
          <p:cNvPr id="2" name="Content Placeholder 1"/>
          <p:cNvSpPr>
            <a:spLocks noGrp="1"/>
          </p:cNvSpPr>
          <p:nvPr>
            <p:ph idx="1"/>
          </p:nvPr>
        </p:nvSpPr>
        <p:spPr>
          <a:xfrm>
            <a:off x="872067" y="1600200"/>
            <a:ext cx="7408333" cy="5105400"/>
          </a:xfrm>
        </p:spPr>
        <p:txBody>
          <a:bodyPr>
            <a:normAutofit fontScale="70000" lnSpcReduction="20000"/>
          </a:bodyPr>
          <a:lstStyle/>
          <a:p>
            <a:pPr marL="0" indent="0" algn="ctr">
              <a:buNone/>
            </a:pPr>
            <a:r>
              <a:rPr lang="en-US" sz="4600" b="1" dirty="0"/>
              <a:t>Treatment for acute kidney failure</a:t>
            </a:r>
          </a:p>
          <a:p>
            <a:pPr marL="0" indent="0" algn="ctr">
              <a:buNone/>
            </a:pPr>
            <a:endParaRPr lang="en-US" sz="4600" b="1" dirty="0"/>
          </a:p>
          <a:p>
            <a:pPr marL="0" indent="0">
              <a:buNone/>
            </a:pPr>
            <a:r>
              <a:rPr lang="en-US" sz="3400" dirty="0"/>
              <a:t>Treat the underlying cause and monitor /control complications while allowing recovery time</a:t>
            </a:r>
            <a:r>
              <a:rPr lang="en-US" dirty="0"/>
              <a:t>.</a:t>
            </a:r>
          </a:p>
          <a:p>
            <a:pPr marL="0" indent="0">
              <a:buNone/>
            </a:pPr>
            <a:r>
              <a:rPr lang="en-US" sz="3400" dirty="0"/>
              <a:t>Treatments that help prevent complications include:</a:t>
            </a:r>
          </a:p>
          <a:p>
            <a:r>
              <a:rPr lang="en-US" b="1" dirty="0"/>
              <a:t>Treatments to balance the amount of fluids in your blood.</a:t>
            </a:r>
            <a:r>
              <a:rPr lang="en-US" dirty="0"/>
              <a:t> If your acute kidney failure is caused by a lack of fluids in your blood, your doctor may recommend intravenous (IV) fluids. In other cases, acute kidney failure may cause you to have too much fluid, leading to swelling in your arms and legs. In these cases, your doctor may recommend medications (diuretics) to cause your body to expel extra fluids.</a:t>
            </a:r>
          </a:p>
          <a:p>
            <a:r>
              <a:rPr lang="en-US" b="1" dirty="0"/>
              <a:t>Medications to control blood potassium.</a:t>
            </a:r>
            <a:r>
              <a:rPr lang="en-US" dirty="0"/>
              <a:t> If your kidneys aren't properly filtering potassium from your blood, your doctor may prescribe calcium, glucose or sodium polystyrene </a:t>
            </a:r>
            <a:r>
              <a:rPr lang="en-US" dirty="0" err="1"/>
              <a:t>sulfonate</a:t>
            </a:r>
            <a:r>
              <a:rPr lang="en-US" dirty="0"/>
              <a:t> (</a:t>
            </a:r>
            <a:r>
              <a:rPr lang="en-US" dirty="0" err="1"/>
              <a:t>Kayexalate</a:t>
            </a:r>
            <a:r>
              <a:rPr lang="en-US" dirty="0"/>
              <a:t>, </a:t>
            </a:r>
            <a:r>
              <a:rPr lang="en-US" dirty="0" err="1"/>
              <a:t>Kionex</a:t>
            </a:r>
            <a:r>
              <a:rPr lang="en-US" dirty="0"/>
              <a:t>) to prevent the accumulation of high levels of potassium in your blood..</a:t>
            </a:r>
          </a:p>
          <a:p>
            <a:r>
              <a:rPr lang="en-US" b="1" dirty="0"/>
              <a:t>Medications to restore blood calcium levels.</a:t>
            </a:r>
            <a:r>
              <a:rPr lang="en-US" dirty="0"/>
              <a:t> If the levels of calcium in your blood drop too low, your doctor may recommend an infusion of calcium.</a:t>
            </a:r>
          </a:p>
          <a:p>
            <a:r>
              <a:rPr lang="en-US" b="1" dirty="0"/>
              <a:t>Dialysis to remove toxins from your blood.</a:t>
            </a:r>
            <a:endParaRPr lang="en-US" dirty="0"/>
          </a:p>
          <a:p>
            <a:pPr marL="0" indent="0">
              <a:buNone/>
            </a:pPr>
            <a:endParaRPr lang="en-US" b="1" dirty="0"/>
          </a:p>
        </p:txBody>
      </p:sp>
    </p:spTree>
    <p:extLst>
      <p:ext uri="{BB962C8B-B14F-4D97-AF65-F5344CB8AC3E}">
        <p14:creationId xmlns:p14="http://schemas.microsoft.com/office/powerpoint/2010/main" val="755167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Red Blood Cells</a:t>
            </a:r>
            <a:br>
              <a:rPr lang="en-US" dirty="0"/>
            </a:br>
            <a:r>
              <a:rPr lang="en-US" dirty="0"/>
              <a:t> (Erythrocytes)</a:t>
            </a:r>
          </a:p>
        </p:txBody>
      </p:sp>
      <p:sp>
        <p:nvSpPr>
          <p:cNvPr id="2" name="Content Placeholder 1"/>
          <p:cNvSpPr>
            <a:spLocks noGrp="1"/>
          </p:cNvSpPr>
          <p:nvPr>
            <p:ph idx="1"/>
          </p:nvPr>
        </p:nvSpPr>
        <p:spPr>
          <a:xfrm>
            <a:off x="872067" y="2514600"/>
            <a:ext cx="7408333" cy="3810000"/>
          </a:xfrm>
        </p:spPr>
        <p:txBody>
          <a:bodyPr>
            <a:normAutofit lnSpcReduction="10000"/>
          </a:bodyPr>
          <a:lstStyle/>
          <a:p>
            <a:pPr marL="0" indent="0" algn="ctr">
              <a:buNone/>
            </a:pPr>
            <a:r>
              <a:rPr lang="en-US" sz="3600" b="1" dirty="0"/>
              <a:t>Clinically if increased RBCs</a:t>
            </a:r>
          </a:p>
          <a:p>
            <a:pPr marL="0" indent="0" algn="ctr">
              <a:buNone/>
            </a:pPr>
            <a:r>
              <a:rPr lang="en-US" dirty="0"/>
              <a:t>Blurred vision</a:t>
            </a:r>
          </a:p>
          <a:p>
            <a:pPr marL="0" indent="0" algn="ctr">
              <a:buNone/>
            </a:pPr>
            <a:r>
              <a:rPr lang="en-US" dirty="0"/>
              <a:t>Chest pain</a:t>
            </a:r>
          </a:p>
          <a:p>
            <a:pPr marL="0" indent="0" algn="ctr">
              <a:buNone/>
            </a:pPr>
            <a:r>
              <a:rPr lang="en-US" dirty="0"/>
              <a:t>Headaches</a:t>
            </a:r>
          </a:p>
          <a:p>
            <a:pPr marL="0" indent="0" algn="ctr">
              <a:buNone/>
            </a:pPr>
            <a:r>
              <a:rPr lang="en-US" dirty="0"/>
              <a:t>Itching</a:t>
            </a:r>
          </a:p>
          <a:p>
            <a:pPr marL="0" indent="0" algn="ctr">
              <a:buNone/>
            </a:pPr>
            <a:r>
              <a:rPr lang="en-US" dirty="0"/>
              <a:t>Muscle pain</a:t>
            </a:r>
          </a:p>
          <a:p>
            <a:pPr marL="0" indent="0" algn="ctr">
              <a:buNone/>
            </a:pPr>
            <a:r>
              <a:rPr lang="en-US" dirty="0"/>
              <a:t>Dizziness</a:t>
            </a:r>
          </a:p>
          <a:p>
            <a:pPr marL="0" indent="0" algn="ctr">
              <a:buNone/>
            </a:pPr>
            <a:r>
              <a:rPr lang="en-US" dirty="0"/>
              <a:t>Ruddy complexion</a:t>
            </a:r>
          </a:p>
          <a:p>
            <a:pPr marL="0" indent="0" algn="ctr">
              <a:buNone/>
            </a:pPr>
            <a:r>
              <a:rPr lang="en-US" dirty="0"/>
              <a:t>High blood pressure</a:t>
            </a:r>
          </a:p>
          <a:p>
            <a:pPr marL="0" indent="0" algn="ctr">
              <a:buNone/>
            </a:pPr>
            <a:endParaRPr lang="en-US" dirty="0"/>
          </a:p>
        </p:txBody>
      </p:sp>
    </p:spTree>
    <p:extLst>
      <p:ext uri="{BB962C8B-B14F-4D97-AF65-F5344CB8AC3E}">
        <p14:creationId xmlns:p14="http://schemas.microsoft.com/office/powerpoint/2010/main" val="37852656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76172B-DC06-42C0-C234-7F01AB6ED957}"/>
              </a:ext>
            </a:extLst>
          </p:cNvPr>
          <p:cNvSpPr>
            <a:spLocks noGrp="1"/>
          </p:cNvSpPr>
          <p:nvPr>
            <p:ph type="title"/>
          </p:nvPr>
        </p:nvSpPr>
        <p:spPr/>
        <p:txBody>
          <a:bodyPr/>
          <a:lstStyle/>
          <a:p>
            <a:pPr algn="ctr"/>
            <a:r>
              <a:rPr lang="en-US" dirty="0"/>
              <a:t>Acid-Base Balance</a:t>
            </a:r>
          </a:p>
        </p:txBody>
      </p:sp>
    </p:spTree>
    <p:extLst>
      <p:ext uri="{BB962C8B-B14F-4D97-AF65-F5344CB8AC3E}">
        <p14:creationId xmlns:p14="http://schemas.microsoft.com/office/powerpoint/2010/main" val="388427085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spiratory acidosis and metabolic alkalo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352800"/>
            <a:ext cx="5372100" cy="315330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normAutofit fontScale="90000"/>
          </a:bodyPr>
          <a:lstStyle/>
          <a:p>
            <a:r>
              <a:rPr lang="en-US" b="1" dirty="0"/>
              <a:t>Bicarbonate</a:t>
            </a:r>
            <a:br>
              <a:rPr lang="en-US" b="1" dirty="0"/>
            </a:br>
            <a:endParaRPr lang="en-US" dirty="0"/>
          </a:p>
        </p:txBody>
      </p:sp>
      <p:sp>
        <p:nvSpPr>
          <p:cNvPr id="2" name="Content Placeholder 1"/>
          <p:cNvSpPr>
            <a:spLocks noGrp="1"/>
          </p:cNvSpPr>
          <p:nvPr>
            <p:ph idx="1"/>
          </p:nvPr>
        </p:nvSpPr>
        <p:spPr>
          <a:xfrm>
            <a:off x="872067" y="1981200"/>
            <a:ext cx="7408333" cy="4144963"/>
          </a:xfrm>
        </p:spPr>
        <p:txBody>
          <a:bodyPr>
            <a:normAutofit/>
          </a:bodyPr>
          <a:lstStyle/>
          <a:p>
            <a:pPr marL="0" indent="0" algn="ctr">
              <a:buNone/>
            </a:pPr>
            <a:endParaRPr lang="en-US" dirty="0"/>
          </a:p>
          <a:p>
            <a:pPr marL="0" indent="0" algn="ctr">
              <a:buNone/>
            </a:pPr>
            <a:r>
              <a:rPr lang="en-US" dirty="0"/>
              <a:t>Relevant in establishment of cause of </a:t>
            </a:r>
          </a:p>
          <a:p>
            <a:pPr marL="0" indent="0" algn="ctr">
              <a:buNone/>
            </a:pPr>
            <a:r>
              <a:rPr lang="en-US" dirty="0"/>
              <a:t>metabolic vs. respiratory /alkalosis vs. acidosis</a:t>
            </a:r>
          </a:p>
          <a:p>
            <a:pPr marL="0" indent="0" algn="ctr">
              <a:buNone/>
            </a:pPr>
            <a:endParaRPr lang="en-US" dirty="0"/>
          </a:p>
          <a:p>
            <a:pPr marL="0" indent="0">
              <a:buNone/>
            </a:pPr>
            <a:r>
              <a:rPr lang="en-US" dirty="0"/>
              <a:t>  				</a:t>
            </a:r>
          </a:p>
          <a:p>
            <a:pPr marL="0" indent="0">
              <a:buNone/>
            </a:pPr>
            <a:endParaRPr lang="en-US" dirty="0"/>
          </a:p>
          <a:p>
            <a:pPr marL="0" indent="0">
              <a:buNone/>
            </a:pPr>
            <a:r>
              <a:rPr lang="en-US" dirty="0"/>
              <a:t>               			 </a:t>
            </a:r>
          </a:p>
        </p:txBody>
      </p:sp>
      <p:sp>
        <p:nvSpPr>
          <p:cNvPr id="7" name="Oval 6"/>
          <p:cNvSpPr/>
          <p:nvPr/>
        </p:nvSpPr>
        <p:spPr>
          <a:xfrm>
            <a:off x="5829300" y="3848100"/>
            <a:ext cx="1371600" cy="13716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AEDAEC0-40A8-A89B-377E-738CAB6C4AB6}"/>
              </a:ext>
            </a:extLst>
          </p:cNvPr>
          <p:cNvSpPr/>
          <p:nvPr/>
        </p:nvSpPr>
        <p:spPr>
          <a:xfrm>
            <a:off x="4572000" y="5029200"/>
            <a:ext cx="1447799" cy="153239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090165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F1E41646-BC18-4F96-AA56-71BBCFFCA744}"/>
              </a:ext>
            </a:extLst>
          </p:cNvPr>
          <p:cNvSpPr>
            <a:spLocks noGrp="1" noChangeArrowheads="1"/>
          </p:cNvSpPr>
          <p:nvPr>
            <p:ph type="title"/>
          </p:nvPr>
        </p:nvSpPr>
        <p:spPr/>
        <p:txBody>
          <a:bodyPr/>
          <a:lstStyle/>
          <a:p>
            <a:r>
              <a:rPr lang="en-US" altLang="en-US" dirty="0"/>
              <a:t>Assessing Arterial Blood Gases </a:t>
            </a:r>
          </a:p>
        </p:txBody>
      </p:sp>
      <p:sp>
        <p:nvSpPr>
          <p:cNvPr id="58371" name="Rectangle 3">
            <a:extLst>
              <a:ext uri="{FF2B5EF4-FFF2-40B4-BE49-F238E27FC236}">
                <a16:creationId xmlns:a16="http://schemas.microsoft.com/office/drawing/2014/main" id="{86813FB0-2F51-4093-B971-B6C73034B3FC}"/>
              </a:ext>
            </a:extLst>
          </p:cNvPr>
          <p:cNvSpPr>
            <a:spLocks noGrp="1" noChangeArrowheads="1"/>
          </p:cNvSpPr>
          <p:nvPr>
            <p:ph type="body" idx="1"/>
          </p:nvPr>
        </p:nvSpPr>
        <p:spPr>
          <a:xfrm>
            <a:off x="809997" y="2222286"/>
            <a:ext cx="7524003" cy="4188525"/>
          </a:xfrm>
        </p:spPr>
        <p:txBody>
          <a:bodyPr>
            <a:normAutofit/>
          </a:bodyPr>
          <a:lstStyle/>
          <a:p>
            <a:r>
              <a:rPr lang="en-US" altLang="en-US" sz="2400" dirty="0"/>
              <a:t>pH 7.35–(7.4)–7.45 </a:t>
            </a:r>
          </a:p>
          <a:p>
            <a:r>
              <a:rPr lang="en-US" altLang="en-US" sz="2400" dirty="0"/>
              <a:t>PaCO2 35–(40)–45 mm Hg</a:t>
            </a:r>
          </a:p>
          <a:p>
            <a:r>
              <a:rPr lang="en-US" altLang="en-US" sz="2400" dirty="0"/>
              <a:t>HCO3- 22–(24)–26 mEq/L</a:t>
            </a:r>
          </a:p>
          <a:p>
            <a:r>
              <a:rPr lang="en-US" altLang="en-US" sz="2400" dirty="0"/>
              <a:t>PaO2 80–100 mm Hg</a:t>
            </a:r>
          </a:p>
          <a:p>
            <a:r>
              <a:rPr lang="en-US" altLang="en-US" sz="2400" dirty="0"/>
              <a:t>Oxygen saturation &gt;94%</a:t>
            </a:r>
          </a:p>
          <a:p>
            <a:r>
              <a:rPr lang="en-US" altLang="en-US" sz="2400" dirty="0"/>
              <a:t>Base excess/deficit ±2 mEq/L</a:t>
            </a:r>
          </a:p>
          <a:p>
            <a:r>
              <a:rPr lang="en-US" altLang="en-US" sz="2400" dirty="0"/>
              <a:t>Refer to Chart 10-3</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685FADA8-C6BE-428C-89C1-D5B02E1CBBAE}"/>
              </a:ext>
            </a:extLst>
          </p:cNvPr>
          <p:cNvSpPr>
            <a:spLocks noGrp="1" noChangeArrowheads="1"/>
          </p:cNvSpPr>
          <p:nvPr>
            <p:ph type="title"/>
          </p:nvPr>
        </p:nvSpPr>
        <p:spPr/>
        <p:txBody>
          <a:bodyPr/>
          <a:lstStyle/>
          <a:p>
            <a:r>
              <a:rPr lang="en-US" altLang="en-US" dirty="0"/>
              <a:t>Maintaining Acid–Base Balance</a:t>
            </a:r>
          </a:p>
        </p:txBody>
      </p:sp>
      <p:sp>
        <p:nvSpPr>
          <p:cNvPr id="49155" name="Rectangle 3">
            <a:extLst>
              <a:ext uri="{FF2B5EF4-FFF2-40B4-BE49-F238E27FC236}">
                <a16:creationId xmlns:a16="http://schemas.microsoft.com/office/drawing/2014/main" id="{33925794-1377-4FBD-BA90-D313BD3F9F9A}"/>
              </a:ext>
            </a:extLst>
          </p:cNvPr>
          <p:cNvSpPr>
            <a:spLocks noGrp="1" noChangeArrowheads="1"/>
          </p:cNvSpPr>
          <p:nvPr>
            <p:ph type="body" idx="1"/>
          </p:nvPr>
        </p:nvSpPr>
        <p:spPr/>
        <p:txBody>
          <a:bodyPr>
            <a:normAutofit fontScale="85000" lnSpcReduction="20000"/>
          </a:bodyPr>
          <a:lstStyle/>
          <a:p>
            <a:r>
              <a:rPr lang="en-US" altLang="en-US" sz="2000" dirty="0"/>
              <a:t>Normal plasma pH 7.35 to 7.45: hydrogen ion concentration </a:t>
            </a:r>
          </a:p>
          <a:p>
            <a:r>
              <a:rPr lang="en-US" altLang="en-US" sz="2000" dirty="0"/>
              <a:t>Major extracellular fluid buffer system;</a:t>
            </a:r>
            <a:br>
              <a:rPr lang="en-US" altLang="en-US" sz="2000" dirty="0"/>
            </a:br>
            <a:r>
              <a:rPr lang="en-US" altLang="en-US" sz="2000" dirty="0"/>
              <a:t>bicarbonate–carbonic acid buffer system </a:t>
            </a:r>
          </a:p>
          <a:p>
            <a:r>
              <a:rPr lang="en-US" altLang="en-US" sz="2000" dirty="0"/>
              <a:t>Kidneys regulate bicarbonate in ECF</a:t>
            </a:r>
          </a:p>
          <a:p>
            <a:r>
              <a:rPr lang="en-US" altLang="en-US" sz="2000" dirty="0"/>
              <a:t>Lungs, under control of medulla, regulate CO2, and thus the carbonic acid in ECF</a:t>
            </a:r>
          </a:p>
          <a:p>
            <a:r>
              <a:rPr lang="en-US" altLang="en-US" sz="2000" dirty="0"/>
              <a:t>Refer to Table 10-12</a:t>
            </a:r>
          </a:p>
          <a:p>
            <a:r>
              <a:rPr lang="en-US" altLang="en-US" sz="2000" dirty="0"/>
              <a:t>Other buffer systems </a:t>
            </a:r>
          </a:p>
          <a:p>
            <a:pPr lvl="1"/>
            <a:r>
              <a:rPr lang="en-US" altLang="en-US" sz="2000" dirty="0"/>
              <a:t>ECF: inorganic phosphates, plasma proteins</a:t>
            </a:r>
          </a:p>
          <a:p>
            <a:pPr lvl="1"/>
            <a:r>
              <a:rPr lang="en-US" altLang="en-US" sz="2000" dirty="0"/>
              <a:t>ICF: proteins, organic, inorganic phosphates</a:t>
            </a:r>
          </a:p>
          <a:p>
            <a:pPr lvl="1"/>
            <a:r>
              <a:rPr lang="en-US" altLang="en-US" sz="2000" dirty="0"/>
              <a:t>Hemoglobin</a:t>
            </a:r>
          </a:p>
          <a:p>
            <a:endParaRPr lang="en-US" altLang="en-US" sz="2000"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E2F214D9-DB33-46AD-A200-C15E65B4F66C}"/>
              </a:ext>
            </a:extLst>
          </p:cNvPr>
          <p:cNvSpPr>
            <a:spLocks noGrp="1" noChangeArrowheads="1"/>
          </p:cNvSpPr>
          <p:nvPr>
            <p:ph type="title"/>
          </p:nvPr>
        </p:nvSpPr>
        <p:spPr/>
        <p:txBody>
          <a:bodyPr/>
          <a:lstStyle/>
          <a:p>
            <a:r>
              <a:rPr lang="en-US" altLang="en-US" dirty="0"/>
              <a:t>Acute and Chronic Metabolic Acidosis</a:t>
            </a:r>
          </a:p>
        </p:txBody>
      </p:sp>
      <p:sp>
        <p:nvSpPr>
          <p:cNvPr id="51203" name="Rectangle 3">
            <a:extLst>
              <a:ext uri="{FF2B5EF4-FFF2-40B4-BE49-F238E27FC236}">
                <a16:creationId xmlns:a16="http://schemas.microsoft.com/office/drawing/2014/main" id="{AF2A95D7-10F8-4F9C-856B-BEF8A0895E14}"/>
              </a:ext>
            </a:extLst>
          </p:cNvPr>
          <p:cNvSpPr>
            <a:spLocks noGrp="1" noChangeArrowheads="1"/>
          </p:cNvSpPr>
          <p:nvPr>
            <p:ph type="body" idx="1"/>
          </p:nvPr>
        </p:nvSpPr>
        <p:spPr/>
        <p:txBody>
          <a:bodyPr/>
          <a:lstStyle/>
          <a:p>
            <a:r>
              <a:rPr lang="en-US" altLang="en-US" dirty="0"/>
              <a:t>Low pH &lt;7.35 </a:t>
            </a:r>
          </a:p>
          <a:p>
            <a:r>
              <a:rPr lang="en-US" altLang="en-US" dirty="0"/>
              <a:t>Increased hydrogen concentration</a:t>
            </a:r>
          </a:p>
          <a:p>
            <a:r>
              <a:rPr lang="en-US" altLang="en-US" dirty="0"/>
              <a:t>Low plasma bicarbonate &lt;22 mEq/L</a:t>
            </a:r>
          </a:p>
          <a:p>
            <a:r>
              <a:rPr lang="en-US" altLang="en-US" dirty="0"/>
              <a:t>Normal anion gap is 8 to 12 mEq/L</a:t>
            </a:r>
          </a:p>
          <a:p>
            <a:r>
              <a:rPr lang="en-US" altLang="en-US" dirty="0"/>
              <a:t>With acidosis, hyperkalemia may occur as potassium shifts out of cell </a:t>
            </a:r>
          </a:p>
          <a:p>
            <a:r>
              <a:rPr lang="en-US" altLang="en-US" dirty="0"/>
              <a:t>Serum calcium levels may be low with chronic metabolic acidosis </a:t>
            </a:r>
          </a:p>
          <a:p>
            <a:endParaRPr lang="en-US" alt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4D462-EFBB-4812-98F4-3C721650613E}"/>
              </a:ext>
            </a:extLst>
          </p:cNvPr>
          <p:cNvSpPr>
            <a:spLocks noGrp="1"/>
          </p:cNvSpPr>
          <p:nvPr>
            <p:ph type="title"/>
          </p:nvPr>
        </p:nvSpPr>
        <p:spPr>
          <a:xfrm>
            <a:off x="309561" y="1066800"/>
            <a:ext cx="8524875" cy="775597"/>
          </a:xfrm>
        </p:spPr>
        <p:txBody>
          <a:bodyPr/>
          <a:lstStyle/>
          <a:p>
            <a:r>
              <a:rPr lang="en-US" altLang="en-US" dirty="0"/>
              <a:t>Pathophysiology, Clinical Manifestations, Assessment and Diagnostic Findings</a:t>
            </a:r>
            <a:endParaRPr lang="en-US" dirty="0"/>
          </a:p>
        </p:txBody>
      </p:sp>
      <p:sp>
        <p:nvSpPr>
          <p:cNvPr id="3" name="Content Placeholder 2">
            <a:extLst>
              <a:ext uri="{FF2B5EF4-FFF2-40B4-BE49-F238E27FC236}">
                <a16:creationId xmlns:a16="http://schemas.microsoft.com/office/drawing/2014/main" id="{509A9413-E152-4F4F-8397-4C34AFA5F1EF}"/>
              </a:ext>
            </a:extLst>
          </p:cNvPr>
          <p:cNvSpPr>
            <a:spLocks noGrp="1"/>
          </p:cNvSpPr>
          <p:nvPr>
            <p:ph idx="1"/>
          </p:nvPr>
        </p:nvSpPr>
        <p:spPr>
          <a:xfrm>
            <a:off x="265112" y="2578100"/>
            <a:ext cx="8613775" cy="4279900"/>
          </a:xfrm>
        </p:spPr>
        <p:txBody>
          <a:bodyPr>
            <a:normAutofit fontScale="92500"/>
          </a:bodyPr>
          <a:lstStyle/>
          <a:p>
            <a:r>
              <a:rPr lang="en-US" altLang="en-US" sz="2200" dirty="0"/>
              <a:t>Metabolic Acidosis</a:t>
            </a:r>
          </a:p>
          <a:p>
            <a:pPr lvl="1"/>
            <a:r>
              <a:rPr lang="en-US" altLang="en-US" sz="2200" dirty="0"/>
              <a:t>Pathophysiology: salicylate poisoning, renal failure, propylene glycol toxicity, diabetic ketoacidosis, starvation</a:t>
            </a:r>
          </a:p>
          <a:p>
            <a:pPr lvl="1"/>
            <a:r>
              <a:rPr lang="en-US" altLang="en-US" sz="2200" dirty="0"/>
              <a:t>Clinical manifestations: headache, confusion, drowsiness, increased respiratory rate and depth, decreased blood pressure, decreased cardiac output, dysrhythmias, shock; if decrease is slow, patient may be asymptomatic until bicarbonate is 15 mEq/L or less</a:t>
            </a:r>
          </a:p>
          <a:p>
            <a:pPr lvl="1"/>
            <a:r>
              <a:rPr lang="en-US" altLang="en-US" sz="2200" dirty="0"/>
              <a:t>ABG</a:t>
            </a:r>
          </a:p>
          <a:p>
            <a:pPr lvl="1"/>
            <a:r>
              <a:rPr lang="en-US" altLang="en-US" sz="2200" dirty="0"/>
              <a:t>Serum electrolytes</a:t>
            </a:r>
          </a:p>
          <a:p>
            <a:pPr lvl="1"/>
            <a:r>
              <a:rPr lang="en-US" altLang="en-US" sz="2200" dirty="0"/>
              <a:t>Refer to Table 10-13</a:t>
            </a:r>
          </a:p>
          <a:p>
            <a:endParaRPr lang="en-US" sz="2200" dirty="0"/>
          </a:p>
        </p:txBody>
      </p:sp>
    </p:spTree>
    <p:extLst>
      <p:ext uri="{BB962C8B-B14F-4D97-AF65-F5344CB8AC3E}">
        <p14:creationId xmlns:p14="http://schemas.microsoft.com/office/powerpoint/2010/main" val="309563694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BFD83-2290-4B98-BE4B-A1F72AE2B7C7}"/>
              </a:ext>
            </a:extLst>
          </p:cNvPr>
          <p:cNvSpPr>
            <a:spLocks noGrp="1"/>
          </p:cNvSpPr>
          <p:nvPr>
            <p:ph type="title"/>
          </p:nvPr>
        </p:nvSpPr>
        <p:spPr>
          <a:xfrm>
            <a:off x="152400" y="762000"/>
            <a:ext cx="8991600" cy="970450"/>
          </a:xfrm>
        </p:spPr>
        <p:txBody>
          <a:bodyPr/>
          <a:lstStyle/>
          <a:p>
            <a:r>
              <a:rPr lang="en-US" dirty="0"/>
              <a:t>Medical and Nursing Management of Metabolic Acidosis</a:t>
            </a:r>
          </a:p>
        </p:txBody>
      </p:sp>
      <p:sp>
        <p:nvSpPr>
          <p:cNvPr id="3" name="Content Placeholder 2">
            <a:extLst>
              <a:ext uri="{FF2B5EF4-FFF2-40B4-BE49-F238E27FC236}">
                <a16:creationId xmlns:a16="http://schemas.microsoft.com/office/drawing/2014/main" id="{BB528362-A342-4071-B397-FFDDCAEAAC01}"/>
              </a:ext>
            </a:extLst>
          </p:cNvPr>
          <p:cNvSpPr>
            <a:spLocks noGrp="1"/>
          </p:cNvSpPr>
          <p:nvPr>
            <p:ph idx="1"/>
          </p:nvPr>
        </p:nvSpPr>
        <p:spPr>
          <a:xfrm>
            <a:off x="609600" y="2459490"/>
            <a:ext cx="7524003" cy="3636510"/>
          </a:xfrm>
        </p:spPr>
        <p:txBody>
          <a:bodyPr/>
          <a:lstStyle/>
          <a:p>
            <a:r>
              <a:rPr lang="en-US" altLang="en-US" sz="2400" dirty="0"/>
              <a:t>Correct underlying problem, correct metabolic imbalance</a:t>
            </a:r>
          </a:p>
          <a:p>
            <a:r>
              <a:rPr lang="en-US" altLang="en-US" sz="2400" dirty="0"/>
              <a:t>Bicarbonate may be administered</a:t>
            </a:r>
          </a:p>
          <a:p>
            <a:r>
              <a:rPr lang="en-US" altLang="en-US" sz="2400" dirty="0"/>
              <a:t>Monitor serum electrolytes </a:t>
            </a:r>
          </a:p>
          <a:p>
            <a:r>
              <a:rPr lang="en-US" altLang="en-US" sz="2400" dirty="0"/>
              <a:t>Monitor potassium levels</a:t>
            </a:r>
          </a:p>
          <a:p>
            <a:r>
              <a:rPr lang="en-US" altLang="en-US" sz="2400" dirty="0"/>
              <a:t>Hemodialysis</a:t>
            </a:r>
          </a:p>
          <a:p>
            <a:r>
              <a:rPr lang="en-US" altLang="en-US" sz="2400" dirty="0"/>
              <a:t>Peritoneal dialysis</a:t>
            </a:r>
          </a:p>
          <a:p>
            <a:endParaRPr lang="en-US" dirty="0"/>
          </a:p>
        </p:txBody>
      </p:sp>
    </p:spTree>
    <p:extLst>
      <p:ext uri="{BB962C8B-B14F-4D97-AF65-F5344CB8AC3E}">
        <p14:creationId xmlns:p14="http://schemas.microsoft.com/office/powerpoint/2010/main" val="342045746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3740F318-141E-4EA1-A2D5-9C6509A31A1E}"/>
              </a:ext>
            </a:extLst>
          </p:cNvPr>
          <p:cNvSpPr>
            <a:spLocks noGrp="1" noChangeArrowheads="1"/>
          </p:cNvSpPr>
          <p:nvPr>
            <p:ph type="title"/>
          </p:nvPr>
        </p:nvSpPr>
        <p:spPr/>
        <p:txBody>
          <a:bodyPr/>
          <a:lstStyle/>
          <a:p>
            <a:r>
              <a:rPr lang="en-US" altLang="en-US" dirty="0"/>
              <a:t>Acute and Chronic Metabolic Alkalosis</a:t>
            </a:r>
          </a:p>
        </p:txBody>
      </p:sp>
      <p:sp>
        <p:nvSpPr>
          <p:cNvPr id="53251" name="Rectangle 3">
            <a:extLst>
              <a:ext uri="{FF2B5EF4-FFF2-40B4-BE49-F238E27FC236}">
                <a16:creationId xmlns:a16="http://schemas.microsoft.com/office/drawing/2014/main" id="{2A423453-E27A-468D-9C14-0D9A9FC3910E}"/>
              </a:ext>
            </a:extLst>
          </p:cNvPr>
          <p:cNvSpPr>
            <a:spLocks noGrp="1" noChangeArrowheads="1"/>
          </p:cNvSpPr>
          <p:nvPr>
            <p:ph type="body" idx="1"/>
          </p:nvPr>
        </p:nvSpPr>
        <p:spPr/>
        <p:txBody>
          <a:bodyPr/>
          <a:lstStyle/>
          <a:p>
            <a:r>
              <a:rPr lang="en-US" altLang="en-US" dirty="0"/>
              <a:t>High pH &gt;7.45</a:t>
            </a:r>
          </a:p>
          <a:p>
            <a:r>
              <a:rPr lang="en-US" altLang="en-US" dirty="0"/>
              <a:t>High bicarbonate &gt;26 mEq/L</a:t>
            </a:r>
          </a:p>
          <a:p>
            <a:r>
              <a:rPr lang="en-US" altLang="en-US" dirty="0"/>
              <a:t>Hypokalemia will produce alkalosis </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290E5-A32B-4100-A5A9-033437074C1F}"/>
              </a:ext>
            </a:extLst>
          </p:cNvPr>
          <p:cNvSpPr>
            <a:spLocks noGrp="1"/>
          </p:cNvSpPr>
          <p:nvPr>
            <p:ph type="title"/>
          </p:nvPr>
        </p:nvSpPr>
        <p:spPr>
          <a:xfrm>
            <a:off x="185363" y="1143000"/>
            <a:ext cx="8524875" cy="775597"/>
          </a:xfrm>
        </p:spPr>
        <p:txBody>
          <a:bodyPr/>
          <a:lstStyle/>
          <a:p>
            <a:r>
              <a:rPr lang="en-US" altLang="en-US" dirty="0"/>
              <a:t>Pathophysiology, Clinical Manifestations, Assessment and Diagnostic Findings</a:t>
            </a:r>
            <a:endParaRPr lang="en-US" i="1" dirty="0"/>
          </a:p>
        </p:txBody>
      </p:sp>
      <p:sp>
        <p:nvSpPr>
          <p:cNvPr id="3" name="Content Placeholder 2">
            <a:extLst>
              <a:ext uri="{FF2B5EF4-FFF2-40B4-BE49-F238E27FC236}">
                <a16:creationId xmlns:a16="http://schemas.microsoft.com/office/drawing/2014/main" id="{7D213E99-18CF-4325-B568-61105DCCD0CA}"/>
              </a:ext>
            </a:extLst>
          </p:cNvPr>
          <p:cNvSpPr>
            <a:spLocks noGrp="1"/>
          </p:cNvSpPr>
          <p:nvPr>
            <p:ph idx="1"/>
          </p:nvPr>
        </p:nvSpPr>
        <p:spPr>
          <a:xfrm>
            <a:off x="685800" y="2819400"/>
            <a:ext cx="7524003" cy="3636510"/>
          </a:xfrm>
        </p:spPr>
        <p:txBody>
          <a:bodyPr>
            <a:normAutofit fontScale="77500" lnSpcReduction="20000"/>
          </a:bodyPr>
          <a:lstStyle/>
          <a:p>
            <a:r>
              <a:rPr lang="en-US" altLang="en-US" sz="2200" dirty="0"/>
              <a:t>Metabolic Alkalosis</a:t>
            </a:r>
          </a:p>
          <a:p>
            <a:pPr lvl="1"/>
            <a:r>
              <a:rPr lang="en-US" altLang="en-US" sz="2200" dirty="0"/>
              <a:t>Pathophysiology: Most commonly due to vomiting or gastric suction, may also be due to medications, especially long-term diuretic use, hyperaldosteronism, Cushing’s syndrome, and hypokalemia will produce alkalosis </a:t>
            </a:r>
          </a:p>
          <a:p>
            <a:pPr lvl="1"/>
            <a:r>
              <a:rPr lang="en-US" altLang="en-US" sz="2200" dirty="0"/>
              <a:t>Clinical manifestations: symptoms related to decreased calcium, respiratory depression, tachycardia, symptoms of hypokalemia including tingling of toes, fingers, dizziness and tetany, ECG changes, decreased GI motility</a:t>
            </a:r>
          </a:p>
          <a:p>
            <a:pPr lvl="1"/>
            <a:r>
              <a:rPr lang="en-US" altLang="en-US" sz="2200" dirty="0"/>
              <a:t>Urine chloride levels</a:t>
            </a:r>
          </a:p>
          <a:p>
            <a:pPr lvl="1"/>
            <a:r>
              <a:rPr lang="en-US" altLang="en-US" sz="2200" dirty="0"/>
              <a:t>Refer to Table 10-13</a:t>
            </a:r>
          </a:p>
          <a:p>
            <a:endParaRPr lang="en-US" altLang="en-US" sz="2200" dirty="0"/>
          </a:p>
          <a:p>
            <a:endParaRPr lang="en-US" sz="2200" dirty="0"/>
          </a:p>
        </p:txBody>
      </p:sp>
    </p:spTree>
    <p:extLst>
      <p:ext uri="{BB962C8B-B14F-4D97-AF65-F5344CB8AC3E}">
        <p14:creationId xmlns:p14="http://schemas.microsoft.com/office/powerpoint/2010/main" val="47048275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D3049-993D-4A94-B1C2-ED60CC116DA8}"/>
              </a:ext>
            </a:extLst>
          </p:cNvPr>
          <p:cNvSpPr>
            <a:spLocks noGrp="1"/>
          </p:cNvSpPr>
          <p:nvPr>
            <p:ph type="title"/>
          </p:nvPr>
        </p:nvSpPr>
        <p:spPr>
          <a:xfrm>
            <a:off x="9293" y="685800"/>
            <a:ext cx="8819403" cy="970450"/>
          </a:xfrm>
        </p:spPr>
        <p:txBody>
          <a:bodyPr/>
          <a:lstStyle/>
          <a:p>
            <a:pPr algn="ctr"/>
            <a:r>
              <a:rPr lang="en-US" dirty="0"/>
              <a:t>Medical and Nursing Management of Metabolic Alkalosis</a:t>
            </a:r>
          </a:p>
        </p:txBody>
      </p:sp>
      <p:sp>
        <p:nvSpPr>
          <p:cNvPr id="3" name="Content Placeholder 2">
            <a:extLst>
              <a:ext uri="{FF2B5EF4-FFF2-40B4-BE49-F238E27FC236}">
                <a16:creationId xmlns:a16="http://schemas.microsoft.com/office/drawing/2014/main" id="{E4C025C1-211A-4B96-9A0A-12345A464D41}"/>
              </a:ext>
            </a:extLst>
          </p:cNvPr>
          <p:cNvSpPr>
            <a:spLocks noGrp="1"/>
          </p:cNvSpPr>
          <p:nvPr>
            <p:ph idx="1"/>
          </p:nvPr>
        </p:nvSpPr>
        <p:spPr/>
        <p:txBody>
          <a:bodyPr>
            <a:normAutofit/>
          </a:bodyPr>
          <a:lstStyle/>
          <a:p>
            <a:r>
              <a:rPr lang="en-US" sz="2400" dirty="0"/>
              <a:t>Correct the underlying acid–base disorder</a:t>
            </a:r>
          </a:p>
          <a:p>
            <a:r>
              <a:rPr lang="en-US" sz="2400" dirty="0"/>
              <a:t>Restore fluid volume with sodium chloride solutions</a:t>
            </a:r>
          </a:p>
          <a:p>
            <a:r>
              <a:rPr lang="en-US" sz="2400" dirty="0"/>
              <a:t>Monitor I&amp;O</a:t>
            </a:r>
          </a:p>
          <a:p>
            <a:r>
              <a:rPr lang="en-US" sz="2400" dirty="0"/>
              <a:t>Monitor for ECG and neurologic changes</a:t>
            </a:r>
          </a:p>
        </p:txBody>
      </p:sp>
    </p:spTree>
    <p:extLst>
      <p:ext uri="{BB962C8B-B14F-4D97-AF65-F5344CB8AC3E}">
        <p14:creationId xmlns:p14="http://schemas.microsoft.com/office/powerpoint/2010/main" val="1434690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Red Blood Cells</a:t>
            </a:r>
            <a:br>
              <a:rPr lang="en-US" dirty="0"/>
            </a:br>
            <a:r>
              <a:rPr lang="en-US" dirty="0"/>
              <a:t> (Erythrocytes)</a:t>
            </a:r>
          </a:p>
        </p:txBody>
      </p:sp>
      <p:sp>
        <p:nvSpPr>
          <p:cNvPr id="2" name="Content Placeholder 1"/>
          <p:cNvSpPr>
            <a:spLocks noGrp="1"/>
          </p:cNvSpPr>
          <p:nvPr>
            <p:ph idx="1"/>
          </p:nvPr>
        </p:nvSpPr>
        <p:spPr/>
        <p:txBody>
          <a:bodyPr/>
          <a:lstStyle/>
          <a:p>
            <a:pPr marL="0" indent="0" algn="ctr">
              <a:buNone/>
            </a:pPr>
            <a:r>
              <a:rPr lang="en-US" sz="3200" b="1" dirty="0"/>
              <a:t>Treatments/Medications for increased RBCs</a:t>
            </a:r>
          </a:p>
          <a:p>
            <a:pPr marL="0" indent="0" algn="ctr">
              <a:buNone/>
            </a:pPr>
            <a:endParaRPr lang="en-US" b="1" dirty="0"/>
          </a:p>
          <a:p>
            <a:pPr marL="0" indent="0" algn="ctr">
              <a:buNone/>
            </a:pPr>
            <a:r>
              <a:rPr lang="en-US" dirty="0"/>
              <a:t>Low-dose aspirin (unless contraindicated)</a:t>
            </a:r>
          </a:p>
          <a:p>
            <a:pPr marL="0" indent="0" algn="ctr">
              <a:buNone/>
            </a:pPr>
            <a:r>
              <a:rPr lang="en-US" dirty="0"/>
              <a:t>Phlebotomy </a:t>
            </a:r>
          </a:p>
          <a:p>
            <a:pPr marL="0" indent="0" algn="ctr">
              <a:buNone/>
            </a:pPr>
            <a:r>
              <a:rPr lang="en-US" dirty="0"/>
              <a:t> Hydroxyurea</a:t>
            </a:r>
          </a:p>
        </p:txBody>
      </p:sp>
    </p:spTree>
    <p:extLst>
      <p:ext uri="{BB962C8B-B14F-4D97-AF65-F5344CB8AC3E}">
        <p14:creationId xmlns:p14="http://schemas.microsoft.com/office/powerpoint/2010/main" val="282419799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4AE366A7-DC6A-40C9-B784-FB11B0C9D3E8}"/>
              </a:ext>
            </a:extLst>
          </p:cNvPr>
          <p:cNvSpPr>
            <a:spLocks noGrp="1" noChangeArrowheads="1"/>
          </p:cNvSpPr>
          <p:nvPr>
            <p:ph type="title"/>
          </p:nvPr>
        </p:nvSpPr>
        <p:spPr/>
        <p:txBody>
          <a:bodyPr/>
          <a:lstStyle/>
          <a:p>
            <a:r>
              <a:rPr lang="en-US" altLang="en-US" dirty="0"/>
              <a:t>Acute and Chronic Respiratory Acidosis</a:t>
            </a:r>
          </a:p>
        </p:txBody>
      </p:sp>
      <p:sp>
        <p:nvSpPr>
          <p:cNvPr id="55299" name="Rectangle 3">
            <a:extLst>
              <a:ext uri="{FF2B5EF4-FFF2-40B4-BE49-F238E27FC236}">
                <a16:creationId xmlns:a16="http://schemas.microsoft.com/office/drawing/2014/main" id="{5AB3F061-7222-4309-9E8C-D10685002D27}"/>
              </a:ext>
            </a:extLst>
          </p:cNvPr>
          <p:cNvSpPr>
            <a:spLocks noGrp="1" noChangeArrowheads="1"/>
          </p:cNvSpPr>
          <p:nvPr>
            <p:ph type="body" idx="1"/>
          </p:nvPr>
        </p:nvSpPr>
        <p:spPr/>
        <p:txBody>
          <a:bodyPr>
            <a:normAutofit/>
          </a:bodyPr>
          <a:lstStyle/>
          <a:p>
            <a:r>
              <a:rPr lang="en-US" altLang="en-US" sz="2400" dirty="0"/>
              <a:t>Low pH &lt;7.35 </a:t>
            </a:r>
          </a:p>
          <a:p>
            <a:r>
              <a:rPr lang="en-US" altLang="en-US" sz="2400" dirty="0"/>
              <a:t>PaCO2 &gt;42 mm Hg</a:t>
            </a:r>
          </a:p>
          <a:p>
            <a:r>
              <a:rPr lang="en-US" altLang="en-US" sz="2400" dirty="0"/>
              <a:t>Always due to respiratory problem with inadequate ventilation, resulting in elevated plasma levels of CO2 </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206FA-096E-44C8-B417-8E16F0ABAB97}"/>
              </a:ext>
            </a:extLst>
          </p:cNvPr>
          <p:cNvSpPr>
            <a:spLocks noGrp="1"/>
          </p:cNvSpPr>
          <p:nvPr>
            <p:ph type="title"/>
          </p:nvPr>
        </p:nvSpPr>
        <p:spPr>
          <a:xfrm>
            <a:off x="221690" y="1043885"/>
            <a:ext cx="8524875" cy="775597"/>
          </a:xfrm>
        </p:spPr>
        <p:txBody>
          <a:bodyPr/>
          <a:lstStyle/>
          <a:p>
            <a:r>
              <a:rPr lang="en-US" altLang="en-US" dirty="0"/>
              <a:t>Pathophysiology, Clinical Manifestations, Assessment and Diagnostic Findings</a:t>
            </a:r>
            <a:endParaRPr lang="en-US" dirty="0"/>
          </a:p>
        </p:txBody>
      </p:sp>
      <p:sp>
        <p:nvSpPr>
          <p:cNvPr id="3" name="Content Placeholder 2">
            <a:extLst>
              <a:ext uri="{FF2B5EF4-FFF2-40B4-BE49-F238E27FC236}">
                <a16:creationId xmlns:a16="http://schemas.microsoft.com/office/drawing/2014/main" id="{EC4CFDA2-EAFA-450A-A38F-8381100037F0}"/>
              </a:ext>
            </a:extLst>
          </p:cNvPr>
          <p:cNvSpPr>
            <a:spLocks noGrp="1"/>
          </p:cNvSpPr>
          <p:nvPr>
            <p:ph idx="1"/>
          </p:nvPr>
        </p:nvSpPr>
        <p:spPr>
          <a:xfrm>
            <a:off x="221690" y="2133600"/>
            <a:ext cx="8613775" cy="4279900"/>
          </a:xfrm>
        </p:spPr>
        <p:txBody>
          <a:bodyPr/>
          <a:lstStyle/>
          <a:p>
            <a:r>
              <a:rPr lang="en-US" altLang="en-US" dirty="0"/>
              <a:t>Respiratory Acidosis</a:t>
            </a:r>
          </a:p>
          <a:p>
            <a:pPr lvl="1"/>
            <a:r>
              <a:rPr lang="en-US" altLang="en-US" dirty="0"/>
              <a:t>Pathophysiology: Pulmonary edema, overdose, atelectasis, pneumothorax, severe obesity, pneumonia,  COPD, muscular dystrophy, multiple sclerosis, myasthenia gravis</a:t>
            </a:r>
          </a:p>
          <a:p>
            <a:pPr lvl="1"/>
            <a:r>
              <a:rPr lang="en-US" altLang="en-US" dirty="0"/>
              <a:t>Clinical Manifestations: With chronic respiratory acidosis, body may compensate, may be asymptomatic. With acute respiratory acidosis may see sudden increased pulse, respiratory rate, and BP; mental changes; feeling of fullness in head (intracranial pressure), and increased conjunctival vessels.</a:t>
            </a:r>
          </a:p>
          <a:p>
            <a:pPr lvl="1"/>
            <a:r>
              <a:rPr lang="en-US" altLang="en-US" dirty="0"/>
              <a:t>Refer to Table 10-13</a:t>
            </a:r>
          </a:p>
          <a:p>
            <a:endParaRPr lang="en-US" dirty="0"/>
          </a:p>
        </p:txBody>
      </p:sp>
    </p:spTree>
    <p:extLst>
      <p:ext uri="{BB962C8B-B14F-4D97-AF65-F5344CB8AC3E}">
        <p14:creationId xmlns:p14="http://schemas.microsoft.com/office/powerpoint/2010/main" val="143794698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B1837-0EBE-4757-AB88-9736C350C842}"/>
              </a:ext>
            </a:extLst>
          </p:cNvPr>
          <p:cNvSpPr>
            <a:spLocks noGrp="1"/>
          </p:cNvSpPr>
          <p:nvPr>
            <p:ph type="title"/>
          </p:nvPr>
        </p:nvSpPr>
        <p:spPr>
          <a:xfrm>
            <a:off x="76200" y="457200"/>
            <a:ext cx="9067800" cy="1283853"/>
          </a:xfrm>
        </p:spPr>
        <p:txBody>
          <a:bodyPr/>
          <a:lstStyle/>
          <a:p>
            <a:pPr algn="ctr"/>
            <a:r>
              <a:rPr lang="en-US" dirty="0"/>
              <a:t>Medical and Nursing Management of Respiratory Acidosis</a:t>
            </a:r>
          </a:p>
        </p:txBody>
      </p:sp>
      <p:sp>
        <p:nvSpPr>
          <p:cNvPr id="3" name="Content Placeholder 2">
            <a:extLst>
              <a:ext uri="{FF2B5EF4-FFF2-40B4-BE49-F238E27FC236}">
                <a16:creationId xmlns:a16="http://schemas.microsoft.com/office/drawing/2014/main" id="{CA562C38-60F5-4C8E-A180-4800B5D33967}"/>
              </a:ext>
            </a:extLst>
          </p:cNvPr>
          <p:cNvSpPr>
            <a:spLocks noGrp="1"/>
          </p:cNvSpPr>
          <p:nvPr>
            <p:ph idx="1"/>
          </p:nvPr>
        </p:nvSpPr>
        <p:spPr/>
        <p:txBody>
          <a:bodyPr/>
          <a:lstStyle/>
          <a:p>
            <a:r>
              <a:rPr lang="en-US" sz="2400" dirty="0"/>
              <a:t>Improve ventilation</a:t>
            </a:r>
          </a:p>
          <a:p>
            <a:r>
              <a:rPr lang="en-US" sz="2400" dirty="0"/>
              <a:t>Bronchodilators, antibiotics, anticoagulants</a:t>
            </a:r>
          </a:p>
          <a:p>
            <a:r>
              <a:rPr lang="en-US" sz="2400" dirty="0"/>
              <a:t>Pulmonary physiotherapy</a:t>
            </a:r>
          </a:p>
          <a:p>
            <a:r>
              <a:rPr lang="en-US" sz="2400" dirty="0"/>
              <a:t>Adequate hydration</a:t>
            </a:r>
          </a:p>
          <a:p>
            <a:r>
              <a:rPr lang="en-US" sz="2400" dirty="0"/>
              <a:t>Mechanical ventilation if necessary</a:t>
            </a:r>
          </a:p>
          <a:p>
            <a:r>
              <a:rPr lang="en-US" sz="2400" dirty="0"/>
              <a:t>Monitor respiratory status, I&amp;O</a:t>
            </a:r>
          </a:p>
          <a:p>
            <a:endParaRPr lang="en-US" dirty="0"/>
          </a:p>
        </p:txBody>
      </p:sp>
    </p:spTree>
    <p:extLst>
      <p:ext uri="{BB962C8B-B14F-4D97-AF65-F5344CB8AC3E}">
        <p14:creationId xmlns:p14="http://schemas.microsoft.com/office/powerpoint/2010/main" val="272311104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AA0AC3B3-16D9-4BBE-B3E8-9871A4A39D14}"/>
              </a:ext>
            </a:extLst>
          </p:cNvPr>
          <p:cNvSpPr>
            <a:spLocks noGrp="1" noChangeArrowheads="1"/>
          </p:cNvSpPr>
          <p:nvPr>
            <p:ph type="title"/>
          </p:nvPr>
        </p:nvSpPr>
        <p:spPr/>
        <p:txBody>
          <a:bodyPr/>
          <a:lstStyle/>
          <a:p>
            <a:r>
              <a:rPr lang="en-US" altLang="en-US" dirty="0"/>
              <a:t>Acute and Chronic Respiratory Alkalosis</a:t>
            </a:r>
          </a:p>
        </p:txBody>
      </p:sp>
      <p:sp>
        <p:nvSpPr>
          <p:cNvPr id="57347" name="Rectangle 3">
            <a:extLst>
              <a:ext uri="{FF2B5EF4-FFF2-40B4-BE49-F238E27FC236}">
                <a16:creationId xmlns:a16="http://schemas.microsoft.com/office/drawing/2014/main" id="{1A73A70A-B201-4C84-84A2-72B53C9B677F}"/>
              </a:ext>
            </a:extLst>
          </p:cNvPr>
          <p:cNvSpPr>
            <a:spLocks noGrp="1" noChangeArrowheads="1"/>
          </p:cNvSpPr>
          <p:nvPr>
            <p:ph type="body" idx="1"/>
          </p:nvPr>
        </p:nvSpPr>
        <p:spPr/>
        <p:txBody>
          <a:bodyPr/>
          <a:lstStyle/>
          <a:p>
            <a:r>
              <a:rPr lang="en-US" altLang="en-US" dirty="0"/>
              <a:t>High pH &gt;7.45 </a:t>
            </a:r>
          </a:p>
          <a:p>
            <a:r>
              <a:rPr lang="en-US" altLang="en-US" dirty="0"/>
              <a:t>PaCO2 &lt;35 mm Hg</a:t>
            </a:r>
          </a:p>
          <a:p>
            <a:r>
              <a:rPr lang="en-US" altLang="en-US" dirty="0"/>
              <a:t>Always due to hyperventilation</a:t>
            </a:r>
          </a:p>
          <a:p>
            <a:endParaRPr lang="en-US" altLang="en-US"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ED05D-6923-4E1D-BA25-6BFFF76E0BF4}"/>
              </a:ext>
            </a:extLst>
          </p:cNvPr>
          <p:cNvSpPr>
            <a:spLocks noGrp="1"/>
          </p:cNvSpPr>
          <p:nvPr>
            <p:ph type="title"/>
          </p:nvPr>
        </p:nvSpPr>
        <p:spPr>
          <a:xfrm>
            <a:off x="430213" y="322018"/>
            <a:ext cx="8524875" cy="775597"/>
          </a:xfrm>
        </p:spPr>
        <p:txBody>
          <a:bodyPr/>
          <a:lstStyle/>
          <a:p>
            <a:r>
              <a:rPr lang="en-US" altLang="en-US" dirty="0"/>
              <a:t>Pathophysiology, Clinical Manifestations, Assessment and Diagnostic Findings</a:t>
            </a:r>
            <a:endParaRPr lang="en-US" dirty="0"/>
          </a:p>
        </p:txBody>
      </p:sp>
      <p:sp>
        <p:nvSpPr>
          <p:cNvPr id="3" name="Content Placeholder 2">
            <a:extLst>
              <a:ext uri="{FF2B5EF4-FFF2-40B4-BE49-F238E27FC236}">
                <a16:creationId xmlns:a16="http://schemas.microsoft.com/office/drawing/2014/main" id="{AD0D8122-5239-4033-B062-D508FB6D2824}"/>
              </a:ext>
            </a:extLst>
          </p:cNvPr>
          <p:cNvSpPr>
            <a:spLocks noGrp="1"/>
          </p:cNvSpPr>
          <p:nvPr>
            <p:ph idx="1"/>
          </p:nvPr>
        </p:nvSpPr>
        <p:spPr/>
        <p:txBody>
          <a:bodyPr>
            <a:normAutofit fontScale="92500" lnSpcReduction="20000"/>
          </a:bodyPr>
          <a:lstStyle/>
          <a:p>
            <a:r>
              <a:rPr lang="en-US" sz="2000" dirty="0"/>
              <a:t>Respiratory Alkalosis</a:t>
            </a:r>
          </a:p>
          <a:p>
            <a:pPr lvl="1"/>
            <a:r>
              <a:rPr lang="en-US" sz="2000" dirty="0"/>
              <a:t>Pathophysiology: extreme anxiety, panic disorder, hypoxemia, salicylate intoxication, gram-negative sepsis, inappropriate ventilator settings</a:t>
            </a:r>
          </a:p>
          <a:p>
            <a:pPr lvl="1"/>
            <a:r>
              <a:rPr lang="en-US" sz="2000" dirty="0"/>
              <a:t>Clinical manifestations: lightheadedness, inability to concentrate, numbness and tingling in extremities, tachycardia, and ventricular and atrial arrhythmias</a:t>
            </a:r>
          </a:p>
          <a:p>
            <a:pPr lvl="1"/>
            <a:r>
              <a:rPr lang="en-US" sz="2000" dirty="0"/>
              <a:t>ABGs</a:t>
            </a:r>
          </a:p>
          <a:p>
            <a:pPr lvl="1"/>
            <a:r>
              <a:rPr lang="en-US" sz="2000" dirty="0"/>
              <a:t>ECGs</a:t>
            </a:r>
          </a:p>
          <a:p>
            <a:pPr lvl="1"/>
            <a:r>
              <a:rPr lang="en-US" sz="2000" dirty="0"/>
              <a:t>Serum electrolyte levels</a:t>
            </a:r>
          </a:p>
          <a:p>
            <a:pPr lvl="1"/>
            <a:r>
              <a:rPr lang="en-US" altLang="en-US" sz="2000" dirty="0"/>
              <a:t>Refer to Table 10-13</a:t>
            </a:r>
          </a:p>
        </p:txBody>
      </p:sp>
    </p:spTree>
    <p:extLst>
      <p:ext uri="{BB962C8B-B14F-4D97-AF65-F5344CB8AC3E}">
        <p14:creationId xmlns:p14="http://schemas.microsoft.com/office/powerpoint/2010/main" val="394381861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53CA7-E7D8-417F-AD63-118366B4763E}"/>
              </a:ext>
            </a:extLst>
          </p:cNvPr>
          <p:cNvSpPr>
            <a:spLocks noGrp="1"/>
          </p:cNvSpPr>
          <p:nvPr>
            <p:ph type="title"/>
          </p:nvPr>
        </p:nvSpPr>
        <p:spPr>
          <a:xfrm>
            <a:off x="152398" y="685800"/>
            <a:ext cx="8839200" cy="970450"/>
          </a:xfrm>
        </p:spPr>
        <p:txBody>
          <a:bodyPr/>
          <a:lstStyle/>
          <a:p>
            <a:pPr algn="ctr"/>
            <a:r>
              <a:rPr lang="en-US" dirty="0"/>
              <a:t>Medical and Nursing Management of Respiratory Alkalosis</a:t>
            </a:r>
          </a:p>
        </p:txBody>
      </p:sp>
      <p:sp>
        <p:nvSpPr>
          <p:cNvPr id="3" name="Content Placeholder 2">
            <a:extLst>
              <a:ext uri="{FF2B5EF4-FFF2-40B4-BE49-F238E27FC236}">
                <a16:creationId xmlns:a16="http://schemas.microsoft.com/office/drawing/2014/main" id="{FCD07656-234E-4168-80FF-1C7904F0D997}"/>
              </a:ext>
            </a:extLst>
          </p:cNvPr>
          <p:cNvSpPr>
            <a:spLocks noGrp="1"/>
          </p:cNvSpPr>
          <p:nvPr>
            <p:ph idx="1"/>
          </p:nvPr>
        </p:nvSpPr>
        <p:spPr/>
        <p:txBody>
          <a:bodyPr>
            <a:normAutofit/>
          </a:bodyPr>
          <a:lstStyle/>
          <a:p>
            <a:r>
              <a:rPr lang="en-US" sz="2400" dirty="0"/>
              <a:t>Treat the underlying cause</a:t>
            </a:r>
          </a:p>
          <a:p>
            <a:r>
              <a:rPr lang="en-US" sz="2400" dirty="0"/>
              <a:t>Antianxiety agent</a:t>
            </a:r>
          </a:p>
          <a:p>
            <a:r>
              <a:rPr lang="en-US" sz="2400" dirty="0"/>
              <a:t>Have patient breathe into a bag</a:t>
            </a:r>
          </a:p>
          <a:p>
            <a:r>
              <a:rPr lang="en-US" sz="2400" dirty="0"/>
              <a:t>Monitor anxiety and respiratory status</a:t>
            </a:r>
          </a:p>
          <a:p>
            <a:r>
              <a:rPr lang="en-US" sz="2400" dirty="0"/>
              <a:t>Educate patient on techniques to decrease anxiety</a:t>
            </a:r>
          </a:p>
        </p:txBody>
      </p:sp>
    </p:spTree>
    <p:extLst>
      <p:ext uri="{BB962C8B-B14F-4D97-AF65-F5344CB8AC3E}">
        <p14:creationId xmlns:p14="http://schemas.microsoft.com/office/powerpoint/2010/main" val="218426392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BFDA6284-4E06-4F93-9624-A49FE810F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0" name="Rectangle 9">
            <a:extLst>
              <a:ext uri="{FF2B5EF4-FFF2-40B4-BE49-F238E27FC236}">
                <a16:creationId xmlns:a16="http://schemas.microsoft.com/office/drawing/2014/main" id="{54047A07-72EC-41BC-A55F-C264F639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ipette dripping solution into test tube">
            <a:extLst>
              <a:ext uri="{FF2B5EF4-FFF2-40B4-BE49-F238E27FC236}">
                <a16:creationId xmlns:a16="http://schemas.microsoft.com/office/drawing/2014/main" id="{CBD3EFDD-E16B-C55C-04CF-6C81B2197496}"/>
              </a:ext>
            </a:extLst>
          </p:cNvPr>
          <p:cNvPicPr>
            <a:picLocks noChangeAspect="1"/>
          </p:cNvPicPr>
          <p:nvPr/>
        </p:nvPicPr>
        <p:blipFill rotWithShape="1">
          <a:blip r:embed="rId2">
            <a:alphaModFix amt="40000"/>
          </a:blip>
          <a:srcRect l="11000" r="-1" b="-1"/>
          <a:stretch/>
        </p:blipFill>
        <p:spPr>
          <a:xfrm>
            <a:off x="20" y="10"/>
            <a:ext cx="9143980" cy="6857990"/>
          </a:xfrm>
          <a:prstGeom prst="rect">
            <a:avLst/>
          </a:prstGeom>
        </p:spPr>
      </p:pic>
      <p:sp>
        <p:nvSpPr>
          <p:cNvPr id="2" name="Title 1">
            <a:extLst>
              <a:ext uri="{FF2B5EF4-FFF2-40B4-BE49-F238E27FC236}">
                <a16:creationId xmlns:a16="http://schemas.microsoft.com/office/drawing/2014/main" id="{251EC382-E544-BD78-D7AC-AD30F03E519A}"/>
              </a:ext>
            </a:extLst>
          </p:cNvPr>
          <p:cNvSpPr>
            <a:spLocks noGrp="1"/>
          </p:cNvSpPr>
          <p:nvPr>
            <p:ph type="title"/>
          </p:nvPr>
        </p:nvSpPr>
        <p:spPr>
          <a:xfrm>
            <a:off x="607500" y="1449147"/>
            <a:ext cx="7929000" cy="3732453"/>
          </a:xfrm>
        </p:spPr>
        <p:txBody>
          <a:bodyPr vert="horz" lIns="91440" tIns="45720" rIns="91440" bIns="45720" rtlCol="0" anchor="b">
            <a:normAutofit/>
          </a:bodyPr>
          <a:lstStyle/>
          <a:p>
            <a:r>
              <a:rPr lang="en-US" sz="5400" dirty="0">
                <a:cs typeface="+mj-cs"/>
              </a:rPr>
              <a:t>IV Fluids</a:t>
            </a:r>
          </a:p>
        </p:txBody>
      </p:sp>
    </p:spTree>
    <p:extLst>
      <p:ext uri="{BB962C8B-B14F-4D97-AF65-F5344CB8AC3E}">
        <p14:creationId xmlns:p14="http://schemas.microsoft.com/office/powerpoint/2010/main" val="381976233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altLang="en-US" dirty="0"/>
              <a:t>IV Fluids</a:t>
            </a:r>
          </a:p>
        </p:txBody>
      </p:sp>
      <p:sp>
        <p:nvSpPr>
          <p:cNvPr id="224259" name="Rectangle 3"/>
          <p:cNvSpPr>
            <a:spLocks noGrp="1" noChangeArrowheads="1"/>
          </p:cNvSpPr>
          <p:nvPr>
            <p:ph idx="1"/>
          </p:nvPr>
        </p:nvSpPr>
        <p:spPr/>
        <p:txBody>
          <a:bodyPr/>
          <a:lstStyle/>
          <a:p>
            <a:r>
              <a:rPr lang="en-US" altLang="en-US" sz="2600" dirty="0"/>
              <a:t>Hypotonic</a:t>
            </a:r>
          </a:p>
          <a:p>
            <a:pPr lvl="1"/>
            <a:r>
              <a:rPr lang="en-US" altLang="en-US" dirty="0"/>
              <a:t>Lower osmolality when compared to plasma</a:t>
            </a:r>
          </a:p>
          <a:p>
            <a:pPr lvl="2"/>
            <a:r>
              <a:rPr lang="en-US" altLang="en-US" sz="2200" dirty="0"/>
              <a:t>Dilutes ECF</a:t>
            </a:r>
          </a:p>
          <a:p>
            <a:pPr lvl="1"/>
            <a:r>
              <a:rPr lang="en-US" altLang="en-US" dirty="0"/>
              <a:t>Water moves from ECF to ICF by osmosis</a:t>
            </a:r>
          </a:p>
          <a:p>
            <a:pPr lvl="1"/>
            <a:r>
              <a:rPr lang="en-US" altLang="en-US" dirty="0"/>
              <a:t>Usually maintenance fluids</a:t>
            </a:r>
          </a:p>
          <a:p>
            <a:pPr lvl="1"/>
            <a:r>
              <a:rPr lang="en-US" altLang="en-US" dirty="0"/>
              <a:t>Monitor for changes in mentation</a:t>
            </a:r>
          </a:p>
        </p:txBody>
      </p:sp>
      <p:sp>
        <p:nvSpPr>
          <p:cNvPr id="2" name="Footer Placeholder 1"/>
          <p:cNvSpPr>
            <a:spLocks noGrp="1"/>
          </p:cNvSpPr>
          <p:nvPr>
            <p:ph type="ftr" sz="quarter" idx="11"/>
          </p:nvPr>
        </p:nvSpPr>
        <p:spPr>
          <a:xfrm>
            <a:off x="514350" y="6554697"/>
            <a:ext cx="3771900" cy="22860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950" kern="1200" cap="all" baseline="0">
                <a:solidFill>
                  <a:schemeClr val="tx1">
                    <a:alpha val="75000"/>
                  </a:schemeClr>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r>
              <a:rPr lang="en-US"/>
              <a:t>Copyright © 2020 by Elsevier, Inc. All rights reserved.</a:t>
            </a:r>
            <a:endParaRPr lang="en-US" dirty="0"/>
          </a:p>
        </p:txBody>
      </p:sp>
      <p:sp>
        <p:nvSpPr>
          <p:cNvPr id="6" name="Slide Number Placeholder 5"/>
          <p:cNvSpPr>
            <a:spLocks noGrp="1"/>
          </p:cNvSpPr>
          <p:nvPr>
            <p:ph type="sldNum" sz="quarter" idx="12"/>
          </p:nvPr>
        </p:nvSpPr>
        <p:spPr>
          <a:xfrm>
            <a:off x="6541193" y="5829748"/>
            <a:ext cx="2194560" cy="1397039"/>
          </a:xfrm>
          <a:prstGeom prst="rect">
            <a:avLst/>
          </a:prstGeom>
        </p:spPr>
        <p:txBody>
          <a:bodyPr vert="horz" lIns="91440" tIns="45720" rIns="91440" bIns="45720" rtlCol="0" anchor="b"/>
          <a:lstStyle>
            <a:defPPr>
              <a:defRPr lang="en-US"/>
            </a:defPPr>
            <a:lvl1pPr algn="r" rtl="0" eaLnBrk="0" fontAlgn="base" hangingPunct="0">
              <a:spcBef>
                <a:spcPct val="0"/>
              </a:spcBef>
              <a:spcAft>
                <a:spcPct val="0"/>
              </a:spcAft>
              <a:defRPr sz="9000" b="0" kern="1200">
                <a:ln>
                  <a:noFill/>
                </a:ln>
                <a:solidFill>
                  <a:schemeClr val="accent1">
                    <a:alpha val="20000"/>
                  </a:schemeClr>
                </a:solidFill>
                <a:latin typeface="+mj-lt"/>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r>
              <a:rPr lang="en-GB"/>
              <a:t> </a:t>
            </a:r>
            <a:fld id="{C01507EC-0635-4515-93AD-49FF5BAC4A71}" type="slidenum">
              <a:rPr lang="en-GB" smtClean="0"/>
              <a:pPr>
                <a:defRPr/>
              </a:pPr>
              <a:t>127</a:t>
            </a:fld>
            <a:endParaRPr lang="en-GB" dirty="0"/>
          </a:p>
        </p:txBody>
      </p:sp>
    </p:spTree>
    <p:extLst>
      <p:ext uri="{BB962C8B-B14F-4D97-AF65-F5344CB8AC3E}">
        <p14:creationId xmlns:p14="http://schemas.microsoft.com/office/powerpoint/2010/main" val="192047584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r>
              <a:rPr lang="en-US" altLang="en-US" dirty="0"/>
              <a:t>D5W</a:t>
            </a:r>
          </a:p>
        </p:txBody>
      </p:sp>
      <p:sp>
        <p:nvSpPr>
          <p:cNvPr id="228355" name="Rectangle 3"/>
          <p:cNvSpPr>
            <a:spLocks noGrp="1" noChangeArrowheads="1"/>
          </p:cNvSpPr>
          <p:nvPr>
            <p:ph idx="1"/>
          </p:nvPr>
        </p:nvSpPr>
        <p:spPr/>
        <p:txBody>
          <a:bodyPr/>
          <a:lstStyle/>
          <a:p>
            <a:r>
              <a:rPr lang="en-US" altLang="en-US" sz="2600" dirty="0"/>
              <a:t>Technically isotonic</a:t>
            </a:r>
            <a:endParaRPr lang="en-US" altLang="en-US" sz="2600" dirty="0">
              <a:sym typeface="Monotype Sorts" pitchFamily="-110" charset="2"/>
            </a:endParaRPr>
          </a:p>
          <a:p>
            <a:pPr lvl="1"/>
            <a:r>
              <a:rPr lang="en-US" altLang="en-US" dirty="0">
                <a:sym typeface="Monotype Sorts" pitchFamily="-110" charset="2"/>
              </a:rPr>
              <a:t>Dextrose quickly metabolizes</a:t>
            </a:r>
          </a:p>
          <a:p>
            <a:pPr lvl="1"/>
            <a:r>
              <a:rPr lang="en-US" altLang="en-US" dirty="0">
                <a:sym typeface="Monotype Sorts" pitchFamily="-110" charset="2"/>
              </a:rPr>
              <a:t>Net result free water </a:t>
            </a:r>
          </a:p>
          <a:p>
            <a:r>
              <a:rPr lang="en-US" altLang="en-US" sz="2600" dirty="0">
                <a:sym typeface="Monotype Sorts" pitchFamily="-110" charset="2"/>
              </a:rPr>
              <a:t>Provides 170 cal/L</a:t>
            </a:r>
          </a:p>
          <a:p>
            <a:r>
              <a:rPr lang="en-US" altLang="en-US" sz="2600" dirty="0"/>
              <a:t>Used to replace water losses, helps prevent ketosis</a:t>
            </a:r>
          </a:p>
          <a:p>
            <a:endParaRPr lang="en-US" altLang="en-US" dirty="0">
              <a:sym typeface="Monotype Sorts" pitchFamily="-110" charset="2"/>
            </a:endParaRPr>
          </a:p>
        </p:txBody>
      </p:sp>
      <p:sp>
        <p:nvSpPr>
          <p:cNvPr id="2" name="Footer Placeholder 1"/>
          <p:cNvSpPr>
            <a:spLocks noGrp="1"/>
          </p:cNvSpPr>
          <p:nvPr>
            <p:ph type="ftr" sz="quarter" idx="11"/>
          </p:nvPr>
        </p:nvSpPr>
        <p:spPr>
          <a:xfrm>
            <a:off x="514350" y="6554697"/>
            <a:ext cx="3771900" cy="22860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950" kern="1200" cap="all" baseline="0">
                <a:solidFill>
                  <a:schemeClr val="tx1">
                    <a:alpha val="75000"/>
                  </a:schemeClr>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r>
              <a:rPr lang="en-US"/>
              <a:t>Copyright © 2020 by Elsevier, Inc. All rights reserved.</a:t>
            </a:r>
            <a:endParaRPr lang="en-US" dirty="0"/>
          </a:p>
        </p:txBody>
      </p:sp>
      <p:sp>
        <p:nvSpPr>
          <p:cNvPr id="6" name="Slide Number Placeholder 5"/>
          <p:cNvSpPr>
            <a:spLocks noGrp="1"/>
          </p:cNvSpPr>
          <p:nvPr>
            <p:ph type="sldNum" sz="quarter" idx="12"/>
          </p:nvPr>
        </p:nvSpPr>
        <p:spPr>
          <a:xfrm>
            <a:off x="6541193" y="5829748"/>
            <a:ext cx="2194560" cy="1397039"/>
          </a:xfrm>
          <a:prstGeom prst="rect">
            <a:avLst/>
          </a:prstGeom>
        </p:spPr>
        <p:txBody>
          <a:bodyPr vert="horz" lIns="91440" tIns="45720" rIns="91440" bIns="45720" rtlCol="0" anchor="b"/>
          <a:lstStyle>
            <a:defPPr>
              <a:defRPr lang="en-US"/>
            </a:defPPr>
            <a:lvl1pPr algn="r" rtl="0" eaLnBrk="0" fontAlgn="base" hangingPunct="0">
              <a:spcBef>
                <a:spcPct val="0"/>
              </a:spcBef>
              <a:spcAft>
                <a:spcPct val="0"/>
              </a:spcAft>
              <a:defRPr sz="9000" b="0" kern="1200">
                <a:ln>
                  <a:noFill/>
                </a:ln>
                <a:solidFill>
                  <a:schemeClr val="accent1">
                    <a:alpha val="20000"/>
                  </a:schemeClr>
                </a:solidFill>
                <a:latin typeface="+mj-lt"/>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r>
              <a:rPr lang="en-GB"/>
              <a:t> </a:t>
            </a:r>
            <a:fld id="{C01507EC-0635-4515-93AD-49FF5BAC4A71}" type="slidenum">
              <a:rPr lang="en-GB" smtClean="0"/>
              <a:pPr>
                <a:defRPr/>
              </a:pPr>
              <a:t>128</a:t>
            </a:fld>
            <a:endParaRPr lang="en-GB" dirty="0"/>
          </a:p>
        </p:txBody>
      </p:sp>
    </p:spTree>
    <p:extLst>
      <p:ext uri="{BB962C8B-B14F-4D97-AF65-F5344CB8AC3E}">
        <p14:creationId xmlns:p14="http://schemas.microsoft.com/office/powerpoint/2010/main" val="106227359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r>
              <a:rPr lang="en-US" altLang="en-US" dirty="0"/>
              <a:t>IV Fluids</a:t>
            </a:r>
          </a:p>
        </p:txBody>
      </p:sp>
      <p:sp>
        <p:nvSpPr>
          <p:cNvPr id="226307" name="Rectangle 3"/>
          <p:cNvSpPr>
            <a:spLocks noGrp="1" noChangeArrowheads="1"/>
          </p:cNvSpPr>
          <p:nvPr>
            <p:ph idx="1"/>
          </p:nvPr>
        </p:nvSpPr>
        <p:spPr/>
        <p:txBody>
          <a:bodyPr/>
          <a:lstStyle/>
          <a:p>
            <a:r>
              <a:rPr lang="en-US" altLang="en-US" sz="2600" dirty="0"/>
              <a:t>Isotonic</a:t>
            </a:r>
          </a:p>
          <a:p>
            <a:pPr lvl="1"/>
            <a:r>
              <a:rPr lang="en-US" altLang="en-US" dirty="0"/>
              <a:t>Similar osmolality to ECF</a:t>
            </a:r>
          </a:p>
          <a:p>
            <a:pPr lvl="2"/>
            <a:r>
              <a:rPr lang="en-US" altLang="en-US" sz="2200" dirty="0"/>
              <a:t>Expands only ECF</a:t>
            </a:r>
          </a:p>
          <a:p>
            <a:pPr lvl="1"/>
            <a:r>
              <a:rPr lang="en-US" altLang="en-US" dirty="0"/>
              <a:t>No net loss or gain from ICF</a:t>
            </a:r>
          </a:p>
          <a:p>
            <a:pPr lvl="1"/>
            <a:r>
              <a:rPr lang="en-US" altLang="en-US" dirty="0"/>
              <a:t>Ideal to replace ECF volume deficit</a:t>
            </a:r>
          </a:p>
          <a:p>
            <a:pPr lvl="1"/>
            <a:endParaRPr lang="en-US" altLang="en-US" dirty="0"/>
          </a:p>
        </p:txBody>
      </p:sp>
      <p:sp>
        <p:nvSpPr>
          <p:cNvPr id="2" name="Footer Placeholder 1"/>
          <p:cNvSpPr>
            <a:spLocks noGrp="1"/>
          </p:cNvSpPr>
          <p:nvPr>
            <p:ph type="ftr" sz="quarter" idx="11"/>
          </p:nvPr>
        </p:nvSpPr>
        <p:spPr>
          <a:xfrm>
            <a:off x="514350" y="6554697"/>
            <a:ext cx="3771900" cy="22860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950" kern="1200" cap="all" baseline="0">
                <a:solidFill>
                  <a:schemeClr val="tx1">
                    <a:alpha val="75000"/>
                  </a:schemeClr>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r>
              <a:rPr lang="en-US"/>
              <a:t>Copyright © 2020 by Elsevier, Inc. All rights reserved.</a:t>
            </a:r>
            <a:endParaRPr lang="en-US" dirty="0"/>
          </a:p>
        </p:txBody>
      </p:sp>
      <p:sp>
        <p:nvSpPr>
          <p:cNvPr id="6" name="Slide Number Placeholder 5"/>
          <p:cNvSpPr>
            <a:spLocks noGrp="1"/>
          </p:cNvSpPr>
          <p:nvPr>
            <p:ph type="sldNum" sz="quarter" idx="12"/>
          </p:nvPr>
        </p:nvSpPr>
        <p:spPr>
          <a:xfrm>
            <a:off x="6541193" y="5829748"/>
            <a:ext cx="2194560" cy="1397039"/>
          </a:xfrm>
          <a:prstGeom prst="rect">
            <a:avLst/>
          </a:prstGeom>
        </p:spPr>
        <p:txBody>
          <a:bodyPr vert="horz" lIns="91440" tIns="45720" rIns="91440" bIns="45720" rtlCol="0" anchor="b"/>
          <a:lstStyle>
            <a:defPPr>
              <a:defRPr lang="en-US"/>
            </a:defPPr>
            <a:lvl1pPr algn="r" rtl="0" eaLnBrk="0" fontAlgn="base" hangingPunct="0">
              <a:spcBef>
                <a:spcPct val="0"/>
              </a:spcBef>
              <a:spcAft>
                <a:spcPct val="0"/>
              </a:spcAft>
              <a:defRPr sz="9000" b="0" kern="1200">
                <a:ln>
                  <a:noFill/>
                </a:ln>
                <a:solidFill>
                  <a:schemeClr val="accent1">
                    <a:alpha val="20000"/>
                  </a:schemeClr>
                </a:solidFill>
                <a:latin typeface="+mj-lt"/>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r>
              <a:rPr lang="en-GB"/>
              <a:t> </a:t>
            </a:r>
            <a:fld id="{C01507EC-0635-4515-93AD-49FF5BAC4A71}" type="slidenum">
              <a:rPr lang="en-GB" smtClean="0"/>
              <a:pPr>
                <a:defRPr/>
              </a:pPr>
              <a:t>129</a:t>
            </a:fld>
            <a:endParaRPr lang="en-GB" dirty="0"/>
          </a:p>
        </p:txBody>
      </p:sp>
      <p:sp>
        <p:nvSpPr>
          <p:cNvPr id="226309" name="Footer Placeholder 3"/>
          <p:cNvSpPr txBox="1">
            <a:spLocks noGrp="1"/>
          </p:cNvSpPr>
          <p:nvPr/>
        </p:nvSpPr>
        <p:spPr bwMode="auto">
          <a:xfrm>
            <a:off x="3505200" y="63246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70C0"/>
              </a:buClr>
              <a:buChar char="•"/>
              <a:defRPr sz="3600" b="1">
                <a:solidFill>
                  <a:schemeClr val="tx1"/>
                </a:solidFill>
                <a:latin typeface="Corbel" panose="020B0503020204020204" pitchFamily="-110" charset="0"/>
                <a:ea typeface="MS PGothic" panose="020B0600070205080204" pitchFamily="34" charset="-128"/>
                <a:cs typeface="Corbel" panose="020B0503020204020204" pitchFamily="-110" charset="0"/>
              </a:defRPr>
            </a:lvl1pPr>
            <a:lvl2pPr marL="742950" indent="-285750">
              <a:spcBef>
                <a:spcPct val="20000"/>
              </a:spcBef>
              <a:buClr>
                <a:schemeClr val="tx2"/>
              </a:buClr>
              <a:buChar char="•"/>
              <a:defRPr sz="3200" b="1">
                <a:solidFill>
                  <a:schemeClr val="tx1"/>
                </a:solidFill>
                <a:latin typeface="Corbel" panose="020B0503020204020204" pitchFamily="-110" charset="0"/>
                <a:ea typeface="MS PGothic" panose="020B0600070205080204" pitchFamily="34" charset="-128"/>
              </a:defRPr>
            </a:lvl2pPr>
            <a:lvl3pPr marL="1143000" indent="-228600">
              <a:spcBef>
                <a:spcPct val="20000"/>
              </a:spcBef>
              <a:buClr>
                <a:schemeClr val="accent1"/>
              </a:buClr>
              <a:buChar char="•"/>
              <a:defRPr sz="2800" b="1">
                <a:solidFill>
                  <a:schemeClr val="tx1"/>
                </a:solidFill>
                <a:latin typeface="Corbel" panose="020B0503020204020204" pitchFamily="-110" charset="0"/>
                <a:ea typeface="MS PGothic" panose="020B0600070205080204" pitchFamily="34" charset="-128"/>
              </a:defRPr>
            </a:lvl3pPr>
            <a:lvl4pPr marL="1600200" indent="-228600">
              <a:spcBef>
                <a:spcPct val="20000"/>
              </a:spcBef>
              <a:buClr>
                <a:schemeClr val="hlink"/>
              </a:buClr>
              <a:buChar char="•"/>
              <a:defRPr sz="2000" b="1">
                <a:solidFill>
                  <a:schemeClr val="tx1"/>
                </a:solidFill>
                <a:latin typeface="Corbel" panose="020B0503020204020204" pitchFamily="-110" charset="0"/>
                <a:ea typeface="MS PGothic" panose="020B0600070205080204" pitchFamily="34" charset="-128"/>
              </a:defRPr>
            </a:lvl4pPr>
            <a:lvl5pPr marL="2057400" indent="-228600">
              <a:spcBef>
                <a:spcPct val="20000"/>
              </a:spcBef>
              <a:buClr>
                <a:schemeClr val="accent2"/>
              </a:buClr>
              <a:buChar char="•"/>
              <a:defRPr sz="2000" b="1">
                <a:solidFill>
                  <a:schemeClr val="tx1"/>
                </a:solidFill>
                <a:latin typeface="Corbel" panose="020B0503020204020204" pitchFamily="-110" charset="0"/>
                <a:ea typeface="MS PGothic" panose="020B0600070205080204" pitchFamily="34" charset="-128"/>
              </a:defRPr>
            </a:lvl5pPr>
            <a:lvl6pPr marL="2514600" indent="-228600" eaLnBrk="0" fontAlgn="base" hangingPunct="0">
              <a:spcBef>
                <a:spcPct val="20000"/>
              </a:spcBef>
              <a:spcAft>
                <a:spcPct val="0"/>
              </a:spcAft>
              <a:buClr>
                <a:schemeClr val="accent2"/>
              </a:buClr>
              <a:buChar char="•"/>
              <a:defRPr sz="2000" b="1">
                <a:solidFill>
                  <a:schemeClr val="tx1"/>
                </a:solidFill>
                <a:latin typeface="Corbel" panose="020B0503020204020204" pitchFamily="-110" charset="0"/>
                <a:ea typeface="MS PGothic" panose="020B0600070205080204" pitchFamily="34" charset="-128"/>
              </a:defRPr>
            </a:lvl6pPr>
            <a:lvl7pPr marL="2971800" indent="-228600" eaLnBrk="0" fontAlgn="base" hangingPunct="0">
              <a:spcBef>
                <a:spcPct val="20000"/>
              </a:spcBef>
              <a:spcAft>
                <a:spcPct val="0"/>
              </a:spcAft>
              <a:buClr>
                <a:schemeClr val="accent2"/>
              </a:buClr>
              <a:buChar char="•"/>
              <a:defRPr sz="2000" b="1">
                <a:solidFill>
                  <a:schemeClr val="tx1"/>
                </a:solidFill>
                <a:latin typeface="Corbel" panose="020B0503020204020204" pitchFamily="-110" charset="0"/>
                <a:ea typeface="MS PGothic" panose="020B0600070205080204" pitchFamily="34" charset="-128"/>
              </a:defRPr>
            </a:lvl7pPr>
            <a:lvl8pPr marL="3429000" indent="-228600" eaLnBrk="0" fontAlgn="base" hangingPunct="0">
              <a:spcBef>
                <a:spcPct val="20000"/>
              </a:spcBef>
              <a:spcAft>
                <a:spcPct val="0"/>
              </a:spcAft>
              <a:buClr>
                <a:schemeClr val="accent2"/>
              </a:buClr>
              <a:buChar char="•"/>
              <a:defRPr sz="2000" b="1">
                <a:solidFill>
                  <a:schemeClr val="tx1"/>
                </a:solidFill>
                <a:latin typeface="Corbel" panose="020B0503020204020204" pitchFamily="-110" charset="0"/>
                <a:ea typeface="MS PGothic" panose="020B0600070205080204" pitchFamily="34" charset="-128"/>
              </a:defRPr>
            </a:lvl8pPr>
            <a:lvl9pPr marL="3886200" indent="-228600" eaLnBrk="0" fontAlgn="base" hangingPunct="0">
              <a:spcBef>
                <a:spcPct val="20000"/>
              </a:spcBef>
              <a:spcAft>
                <a:spcPct val="0"/>
              </a:spcAft>
              <a:buClr>
                <a:schemeClr val="accent2"/>
              </a:buClr>
              <a:buChar char="•"/>
              <a:defRPr sz="2000" b="1">
                <a:solidFill>
                  <a:schemeClr val="tx1"/>
                </a:solidFill>
                <a:latin typeface="Corbel" panose="020B0503020204020204" pitchFamily="-110" charset="0"/>
                <a:ea typeface="MS PGothic" panose="020B0600070205080204" pitchFamily="34" charset="-128"/>
              </a:defRPr>
            </a:lvl9pPr>
          </a:lstStyle>
          <a:p>
            <a:pPr algn="ctr" eaLnBrk="1" hangingPunct="1">
              <a:spcBef>
                <a:spcPct val="0"/>
              </a:spcBef>
              <a:buClrTx/>
              <a:buFontTx/>
              <a:buNone/>
            </a:pPr>
            <a:r>
              <a:rPr lang="en-US" altLang="en-US" sz="1400" b="0" dirty="0">
                <a:solidFill>
                  <a:schemeClr val="tx2"/>
                </a:solidFill>
              </a:rPr>
              <a:t> </a:t>
            </a:r>
          </a:p>
        </p:txBody>
      </p:sp>
    </p:spTree>
    <p:extLst>
      <p:ext uri="{BB962C8B-B14F-4D97-AF65-F5344CB8AC3E}">
        <p14:creationId xmlns:p14="http://schemas.microsoft.com/office/powerpoint/2010/main" val="3152900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09800" y="447188"/>
            <a:ext cx="6124200" cy="970450"/>
          </a:xfrm>
        </p:spPr>
        <p:txBody>
          <a:bodyPr>
            <a:normAutofit fontScale="90000"/>
          </a:bodyPr>
          <a:lstStyle/>
          <a:p>
            <a:r>
              <a:rPr lang="en-US" dirty="0"/>
              <a:t>White Blood Cells</a:t>
            </a:r>
            <a:br>
              <a:rPr lang="en-US" dirty="0"/>
            </a:br>
            <a:r>
              <a:rPr lang="en-US" dirty="0"/>
              <a:t>(Leukocytes)</a:t>
            </a:r>
          </a:p>
        </p:txBody>
      </p:sp>
      <p:sp>
        <p:nvSpPr>
          <p:cNvPr id="2" name="Content Placeholder 1"/>
          <p:cNvSpPr>
            <a:spLocks noGrp="1"/>
          </p:cNvSpPr>
          <p:nvPr>
            <p:ph idx="1"/>
          </p:nvPr>
        </p:nvSpPr>
        <p:spPr>
          <a:xfrm>
            <a:off x="809997" y="2222287"/>
            <a:ext cx="3914403" cy="3636510"/>
          </a:xfrm>
        </p:spPr>
        <p:txBody>
          <a:bodyPr/>
          <a:lstStyle/>
          <a:p>
            <a:pPr marL="0" indent="0" algn="ctr">
              <a:buNone/>
            </a:pPr>
            <a:r>
              <a:rPr lang="en-US" sz="3200" b="1" dirty="0"/>
              <a:t>Differential</a:t>
            </a:r>
          </a:p>
          <a:p>
            <a:pPr marL="0" indent="0" algn="ctr">
              <a:buNone/>
            </a:pPr>
            <a:endParaRPr lang="en-US" sz="3200" b="1" dirty="0"/>
          </a:p>
          <a:p>
            <a:pPr marL="0" indent="0" algn="ctr">
              <a:buNone/>
            </a:pPr>
            <a:r>
              <a:rPr lang="en-US" dirty="0"/>
              <a:t>Neutrophils</a:t>
            </a:r>
          </a:p>
          <a:p>
            <a:pPr marL="0" indent="0" algn="ctr">
              <a:buNone/>
            </a:pPr>
            <a:r>
              <a:rPr lang="en-US" dirty="0"/>
              <a:t>Lymphocytes</a:t>
            </a:r>
          </a:p>
          <a:p>
            <a:pPr marL="0" indent="0" algn="ctr">
              <a:buNone/>
            </a:pPr>
            <a:r>
              <a:rPr lang="en-US" dirty="0"/>
              <a:t>Basophils</a:t>
            </a:r>
          </a:p>
          <a:p>
            <a:pPr marL="0" indent="0" algn="ctr">
              <a:buNone/>
            </a:pPr>
            <a:r>
              <a:rPr lang="en-US" dirty="0"/>
              <a:t>Eosinophils</a:t>
            </a:r>
          </a:p>
          <a:p>
            <a:pPr marL="0" indent="0" algn="ctr">
              <a:buNone/>
            </a:pPr>
            <a:r>
              <a:rPr lang="en-US" dirty="0"/>
              <a:t>Monocytes</a:t>
            </a:r>
          </a:p>
        </p:txBody>
      </p:sp>
      <p:pic>
        <p:nvPicPr>
          <p:cNvPr id="1027" name="Picture 3" descr="C:\Users\cdbaudoin\AppData\Local\Microsoft\Windows\Temporary Internet Files\Content.IE5\VPLXVGA4\boxing-glov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438400"/>
            <a:ext cx="30289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29542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338203" y="274638"/>
            <a:ext cx="8555275" cy="1143000"/>
          </a:xfrm>
        </p:spPr>
        <p:txBody>
          <a:bodyPr/>
          <a:lstStyle/>
          <a:p>
            <a:r>
              <a:rPr lang="en-US" altLang="en-US" dirty="0"/>
              <a:t>Normal Saline</a:t>
            </a:r>
          </a:p>
        </p:txBody>
      </p:sp>
      <p:sp>
        <p:nvSpPr>
          <p:cNvPr id="230403" name="Rectangle 3"/>
          <p:cNvSpPr>
            <a:spLocks noGrp="1" noChangeArrowheads="1"/>
          </p:cNvSpPr>
          <p:nvPr>
            <p:ph idx="1"/>
          </p:nvPr>
        </p:nvSpPr>
        <p:spPr/>
        <p:txBody>
          <a:bodyPr/>
          <a:lstStyle/>
          <a:p>
            <a:r>
              <a:rPr lang="en-US" altLang="en-US" dirty="0"/>
              <a:t>NS, 0.9% saline, NSS</a:t>
            </a:r>
          </a:p>
          <a:p>
            <a:r>
              <a:rPr lang="en-US" altLang="en-US" dirty="0"/>
              <a:t>Isotonic </a:t>
            </a:r>
          </a:p>
          <a:p>
            <a:r>
              <a:rPr lang="en-US" altLang="en-US" dirty="0"/>
              <a:t>Slightly more NaCl than ECF</a:t>
            </a:r>
          </a:p>
          <a:p>
            <a:r>
              <a:rPr lang="en-US" altLang="en-US" dirty="0"/>
              <a:t>Used when both fluid and sodium lost</a:t>
            </a:r>
          </a:p>
          <a:p>
            <a:r>
              <a:rPr lang="en-US" altLang="en-US" dirty="0"/>
              <a:t>Only solution used with blood</a:t>
            </a:r>
          </a:p>
        </p:txBody>
      </p:sp>
      <p:sp>
        <p:nvSpPr>
          <p:cNvPr id="2" name="Footer Placeholder 1"/>
          <p:cNvSpPr>
            <a:spLocks noGrp="1"/>
          </p:cNvSpPr>
          <p:nvPr>
            <p:ph type="ftr" sz="quarter" idx="11"/>
          </p:nvPr>
        </p:nvSpPr>
        <p:spPr>
          <a:xfrm>
            <a:off x="514350" y="6554697"/>
            <a:ext cx="3771900" cy="22860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950" kern="1200" cap="all" baseline="0">
                <a:solidFill>
                  <a:schemeClr val="tx1">
                    <a:alpha val="75000"/>
                  </a:schemeClr>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r>
              <a:rPr lang="en-US"/>
              <a:t>Copyright © 2020 by Elsevier, Inc. All rights reserved.</a:t>
            </a:r>
            <a:endParaRPr lang="en-US" dirty="0"/>
          </a:p>
        </p:txBody>
      </p:sp>
      <p:sp>
        <p:nvSpPr>
          <p:cNvPr id="6" name="Slide Number Placeholder 5"/>
          <p:cNvSpPr>
            <a:spLocks noGrp="1"/>
          </p:cNvSpPr>
          <p:nvPr>
            <p:ph type="sldNum" sz="quarter" idx="12"/>
          </p:nvPr>
        </p:nvSpPr>
        <p:spPr>
          <a:xfrm>
            <a:off x="6541193" y="5829748"/>
            <a:ext cx="2194560" cy="1397039"/>
          </a:xfrm>
          <a:prstGeom prst="rect">
            <a:avLst/>
          </a:prstGeom>
        </p:spPr>
        <p:txBody>
          <a:bodyPr vert="horz" lIns="91440" tIns="45720" rIns="91440" bIns="45720" rtlCol="0" anchor="b"/>
          <a:lstStyle>
            <a:defPPr>
              <a:defRPr lang="en-US"/>
            </a:defPPr>
            <a:lvl1pPr algn="r" rtl="0" eaLnBrk="0" fontAlgn="base" hangingPunct="0">
              <a:spcBef>
                <a:spcPct val="0"/>
              </a:spcBef>
              <a:spcAft>
                <a:spcPct val="0"/>
              </a:spcAft>
              <a:defRPr sz="9000" b="0" kern="1200">
                <a:ln>
                  <a:noFill/>
                </a:ln>
                <a:solidFill>
                  <a:schemeClr val="accent1">
                    <a:alpha val="20000"/>
                  </a:schemeClr>
                </a:solidFill>
                <a:latin typeface="+mj-lt"/>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r>
              <a:rPr lang="en-GB"/>
              <a:t> </a:t>
            </a:r>
            <a:fld id="{C01507EC-0635-4515-93AD-49FF5BAC4A71}" type="slidenum">
              <a:rPr lang="en-GB" smtClean="0"/>
              <a:pPr>
                <a:defRPr/>
              </a:pPr>
              <a:t>130</a:t>
            </a:fld>
            <a:endParaRPr lang="en-GB" dirty="0"/>
          </a:p>
        </p:txBody>
      </p:sp>
    </p:spTree>
    <p:extLst>
      <p:ext uri="{BB962C8B-B14F-4D97-AF65-F5344CB8AC3E}">
        <p14:creationId xmlns:p14="http://schemas.microsoft.com/office/powerpoint/2010/main" val="334888038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r>
              <a:rPr lang="en-US" altLang="en-US" dirty="0"/>
              <a:t>Lactated Ringer’s Solution</a:t>
            </a:r>
          </a:p>
        </p:txBody>
      </p:sp>
      <p:sp>
        <p:nvSpPr>
          <p:cNvPr id="232451" name="Rectangle 3"/>
          <p:cNvSpPr>
            <a:spLocks noGrp="1" noChangeArrowheads="1"/>
          </p:cNvSpPr>
          <p:nvPr>
            <p:ph idx="1"/>
          </p:nvPr>
        </p:nvSpPr>
        <p:spPr/>
        <p:txBody>
          <a:bodyPr/>
          <a:lstStyle/>
          <a:p>
            <a:r>
              <a:rPr lang="en-US" altLang="en-US" dirty="0"/>
              <a:t>Isotonic</a:t>
            </a:r>
          </a:p>
          <a:p>
            <a:r>
              <a:rPr lang="en-US" altLang="en-US" dirty="0"/>
              <a:t>Contains sodium, potassium, chloride, calcium and lactate</a:t>
            </a:r>
          </a:p>
          <a:p>
            <a:r>
              <a:rPr lang="en-US" altLang="en-US" dirty="0"/>
              <a:t>Expands ECF—treat burns and </a:t>
            </a:r>
            <a:br>
              <a:rPr lang="en-US" altLang="en-US" dirty="0"/>
            </a:br>
            <a:r>
              <a:rPr lang="en-US" altLang="en-US" dirty="0"/>
              <a:t>GI losses</a:t>
            </a:r>
          </a:p>
          <a:p>
            <a:r>
              <a:rPr lang="en-US" altLang="en-US" dirty="0"/>
              <a:t>Contraindicated with liver dysfunction, hyperkalemia, and severe hypovolemia</a:t>
            </a:r>
          </a:p>
        </p:txBody>
      </p:sp>
      <p:sp>
        <p:nvSpPr>
          <p:cNvPr id="2" name="Footer Placeholder 1"/>
          <p:cNvSpPr>
            <a:spLocks noGrp="1"/>
          </p:cNvSpPr>
          <p:nvPr>
            <p:ph type="ftr" sz="quarter" idx="11"/>
          </p:nvPr>
        </p:nvSpPr>
        <p:spPr>
          <a:xfrm>
            <a:off x="514350" y="6554697"/>
            <a:ext cx="3771900" cy="22860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950" kern="1200" cap="all" baseline="0">
                <a:solidFill>
                  <a:schemeClr val="tx1">
                    <a:alpha val="75000"/>
                  </a:schemeClr>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r>
              <a:rPr lang="en-US"/>
              <a:t>Copyright © 2020 by Elsevier, Inc. All rights reserved.</a:t>
            </a:r>
            <a:endParaRPr lang="en-US" dirty="0"/>
          </a:p>
        </p:txBody>
      </p:sp>
      <p:sp>
        <p:nvSpPr>
          <p:cNvPr id="6" name="Slide Number Placeholder 5"/>
          <p:cNvSpPr>
            <a:spLocks noGrp="1"/>
          </p:cNvSpPr>
          <p:nvPr>
            <p:ph type="sldNum" sz="quarter" idx="12"/>
          </p:nvPr>
        </p:nvSpPr>
        <p:spPr>
          <a:xfrm>
            <a:off x="6541193" y="5829748"/>
            <a:ext cx="2194560" cy="1397039"/>
          </a:xfrm>
          <a:prstGeom prst="rect">
            <a:avLst/>
          </a:prstGeom>
        </p:spPr>
        <p:txBody>
          <a:bodyPr vert="horz" lIns="91440" tIns="45720" rIns="91440" bIns="45720" rtlCol="0" anchor="b"/>
          <a:lstStyle>
            <a:defPPr>
              <a:defRPr lang="en-US"/>
            </a:defPPr>
            <a:lvl1pPr algn="r" rtl="0" eaLnBrk="0" fontAlgn="base" hangingPunct="0">
              <a:spcBef>
                <a:spcPct val="0"/>
              </a:spcBef>
              <a:spcAft>
                <a:spcPct val="0"/>
              </a:spcAft>
              <a:defRPr sz="9000" b="0" kern="1200">
                <a:ln>
                  <a:noFill/>
                </a:ln>
                <a:solidFill>
                  <a:schemeClr val="accent1">
                    <a:alpha val="20000"/>
                  </a:schemeClr>
                </a:solidFill>
                <a:latin typeface="+mj-lt"/>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r>
              <a:rPr lang="en-GB"/>
              <a:t> </a:t>
            </a:r>
            <a:fld id="{C01507EC-0635-4515-93AD-49FF5BAC4A71}" type="slidenum">
              <a:rPr lang="en-GB" smtClean="0"/>
              <a:pPr>
                <a:defRPr/>
              </a:pPr>
              <a:t>131</a:t>
            </a:fld>
            <a:endParaRPr lang="en-GB" dirty="0"/>
          </a:p>
        </p:txBody>
      </p:sp>
    </p:spTree>
    <p:extLst>
      <p:ext uri="{BB962C8B-B14F-4D97-AF65-F5344CB8AC3E}">
        <p14:creationId xmlns:p14="http://schemas.microsoft.com/office/powerpoint/2010/main" val="349118999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r>
              <a:rPr lang="en-US" altLang="en-US" dirty="0"/>
              <a:t>IV Fluids</a:t>
            </a:r>
          </a:p>
        </p:txBody>
      </p:sp>
      <p:sp>
        <p:nvSpPr>
          <p:cNvPr id="234499" name="Rectangle 3"/>
          <p:cNvSpPr>
            <a:spLocks noGrp="1" noChangeArrowheads="1"/>
          </p:cNvSpPr>
          <p:nvPr>
            <p:ph idx="1"/>
          </p:nvPr>
        </p:nvSpPr>
        <p:spPr/>
        <p:txBody>
          <a:bodyPr/>
          <a:lstStyle/>
          <a:p>
            <a:r>
              <a:rPr lang="en-US" altLang="en-US" sz="2600" dirty="0"/>
              <a:t>Hypertonic</a:t>
            </a:r>
          </a:p>
          <a:p>
            <a:pPr lvl="1"/>
            <a:r>
              <a:rPr lang="en-US" altLang="en-US" dirty="0"/>
              <a:t>Higher osmolality compared with plasma</a:t>
            </a:r>
          </a:p>
          <a:p>
            <a:pPr lvl="1"/>
            <a:r>
              <a:rPr lang="en-US" altLang="en-US" dirty="0"/>
              <a:t>Draws water out of cells into ECF</a:t>
            </a:r>
          </a:p>
          <a:p>
            <a:pPr lvl="1"/>
            <a:r>
              <a:rPr lang="en-US" altLang="en-US" dirty="0"/>
              <a:t>Require frequent monitoring of</a:t>
            </a:r>
          </a:p>
          <a:p>
            <a:pPr lvl="2"/>
            <a:r>
              <a:rPr lang="en-US" altLang="en-US" sz="2200" dirty="0"/>
              <a:t>Blood pressure</a:t>
            </a:r>
          </a:p>
          <a:p>
            <a:pPr lvl="2"/>
            <a:r>
              <a:rPr lang="en-US" altLang="en-US" sz="2200" dirty="0"/>
              <a:t>Lung sounds</a:t>
            </a:r>
          </a:p>
          <a:p>
            <a:pPr lvl="2"/>
            <a:r>
              <a:rPr lang="en-US" altLang="en-US" sz="2200" dirty="0"/>
              <a:t>Serum sodium levels</a:t>
            </a:r>
          </a:p>
          <a:p>
            <a:pPr lvl="1"/>
            <a:endParaRPr lang="en-US" altLang="en-US" dirty="0"/>
          </a:p>
        </p:txBody>
      </p:sp>
      <p:sp>
        <p:nvSpPr>
          <p:cNvPr id="2" name="Footer Placeholder 1"/>
          <p:cNvSpPr>
            <a:spLocks noGrp="1"/>
          </p:cNvSpPr>
          <p:nvPr>
            <p:ph type="ftr" sz="quarter" idx="11"/>
          </p:nvPr>
        </p:nvSpPr>
        <p:spPr>
          <a:xfrm>
            <a:off x="514350" y="6554697"/>
            <a:ext cx="3771900" cy="22860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950" kern="1200" cap="all" baseline="0">
                <a:solidFill>
                  <a:schemeClr val="tx1">
                    <a:alpha val="75000"/>
                  </a:schemeClr>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r>
              <a:rPr lang="en-US"/>
              <a:t>Copyright © 2020 by Elsevier, Inc. All rights reserved.</a:t>
            </a:r>
            <a:endParaRPr lang="en-US" dirty="0"/>
          </a:p>
        </p:txBody>
      </p:sp>
      <p:sp>
        <p:nvSpPr>
          <p:cNvPr id="6" name="Slide Number Placeholder 5"/>
          <p:cNvSpPr>
            <a:spLocks noGrp="1"/>
          </p:cNvSpPr>
          <p:nvPr>
            <p:ph type="sldNum" sz="quarter" idx="12"/>
          </p:nvPr>
        </p:nvSpPr>
        <p:spPr>
          <a:xfrm>
            <a:off x="6541193" y="5829748"/>
            <a:ext cx="2194560" cy="1397039"/>
          </a:xfrm>
          <a:prstGeom prst="rect">
            <a:avLst/>
          </a:prstGeom>
        </p:spPr>
        <p:txBody>
          <a:bodyPr vert="horz" lIns="91440" tIns="45720" rIns="91440" bIns="45720" rtlCol="0" anchor="b"/>
          <a:lstStyle>
            <a:defPPr>
              <a:defRPr lang="en-US"/>
            </a:defPPr>
            <a:lvl1pPr algn="r" rtl="0" eaLnBrk="0" fontAlgn="base" hangingPunct="0">
              <a:spcBef>
                <a:spcPct val="0"/>
              </a:spcBef>
              <a:spcAft>
                <a:spcPct val="0"/>
              </a:spcAft>
              <a:defRPr sz="9000" b="0" kern="1200">
                <a:ln>
                  <a:noFill/>
                </a:ln>
                <a:solidFill>
                  <a:schemeClr val="accent1">
                    <a:alpha val="20000"/>
                  </a:schemeClr>
                </a:solidFill>
                <a:latin typeface="+mj-lt"/>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r>
              <a:rPr lang="en-GB"/>
              <a:t> </a:t>
            </a:r>
            <a:fld id="{C01507EC-0635-4515-93AD-49FF5BAC4A71}" type="slidenum">
              <a:rPr lang="en-GB" smtClean="0"/>
              <a:pPr>
                <a:defRPr/>
              </a:pPr>
              <a:t>132</a:t>
            </a:fld>
            <a:endParaRPr lang="en-GB" dirty="0"/>
          </a:p>
        </p:txBody>
      </p:sp>
    </p:spTree>
    <p:extLst>
      <p:ext uri="{BB962C8B-B14F-4D97-AF65-F5344CB8AC3E}">
        <p14:creationId xmlns:p14="http://schemas.microsoft.com/office/powerpoint/2010/main" val="402614193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r>
              <a:rPr lang="en-US" altLang="en-US" dirty="0"/>
              <a:t>D5 ½ NS</a:t>
            </a:r>
          </a:p>
        </p:txBody>
      </p:sp>
      <p:sp>
        <p:nvSpPr>
          <p:cNvPr id="236547" name="Rectangle 3"/>
          <p:cNvSpPr>
            <a:spLocks noGrp="1" noChangeArrowheads="1"/>
          </p:cNvSpPr>
          <p:nvPr>
            <p:ph idx="1"/>
          </p:nvPr>
        </p:nvSpPr>
        <p:spPr/>
        <p:txBody>
          <a:bodyPr/>
          <a:lstStyle/>
          <a:p>
            <a:r>
              <a:rPr lang="en-US" altLang="en-US" dirty="0"/>
              <a:t>Hypertonic</a:t>
            </a:r>
            <a:endParaRPr lang="en-US" altLang="en-US" dirty="0">
              <a:sym typeface="Monotype Sorts" pitchFamily="-110" charset="2"/>
            </a:endParaRPr>
          </a:p>
          <a:p>
            <a:r>
              <a:rPr lang="en-US" altLang="en-US" dirty="0">
                <a:sym typeface="Monotype Sorts" pitchFamily="-110" charset="2"/>
              </a:rPr>
              <a:t>Common maintenance fluid</a:t>
            </a:r>
          </a:p>
          <a:p>
            <a:r>
              <a:rPr lang="en-US" altLang="en-US" dirty="0">
                <a:sym typeface="Monotype Sorts" pitchFamily="-110" charset="2"/>
              </a:rPr>
              <a:t>Replaces fluid loss</a:t>
            </a:r>
          </a:p>
          <a:p>
            <a:r>
              <a:rPr lang="en-US" altLang="en-US" dirty="0">
                <a:sym typeface="Monotype Sorts" pitchFamily="-110" charset="2"/>
              </a:rPr>
              <a:t>KCl added for maintenance or replacement </a:t>
            </a:r>
          </a:p>
        </p:txBody>
      </p:sp>
      <p:sp>
        <p:nvSpPr>
          <p:cNvPr id="2" name="Footer Placeholder 1"/>
          <p:cNvSpPr>
            <a:spLocks noGrp="1"/>
          </p:cNvSpPr>
          <p:nvPr>
            <p:ph type="ftr" sz="quarter" idx="11"/>
          </p:nvPr>
        </p:nvSpPr>
        <p:spPr>
          <a:xfrm>
            <a:off x="514350" y="6554697"/>
            <a:ext cx="3771900" cy="22860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950" kern="1200" cap="all" baseline="0">
                <a:solidFill>
                  <a:schemeClr val="tx1">
                    <a:alpha val="75000"/>
                  </a:schemeClr>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r>
              <a:rPr lang="en-US"/>
              <a:t>Copyright © 2020 by Elsevier, Inc. All rights reserved.</a:t>
            </a:r>
            <a:endParaRPr lang="en-US" dirty="0"/>
          </a:p>
        </p:txBody>
      </p:sp>
      <p:sp>
        <p:nvSpPr>
          <p:cNvPr id="6" name="Slide Number Placeholder 5"/>
          <p:cNvSpPr>
            <a:spLocks noGrp="1"/>
          </p:cNvSpPr>
          <p:nvPr>
            <p:ph type="sldNum" sz="quarter" idx="12"/>
          </p:nvPr>
        </p:nvSpPr>
        <p:spPr>
          <a:xfrm>
            <a:off x="6541193" y="5829748"/>
            <a:ext cx="2194560" cy="1397039"/>
          </a:xfrm>
          <a:prstGeom prst="rect">
            <a:avLst/>
          </a:prstGeom>
        </p:spPr>
        <p:txBody>
          <a:bodyPr vert="horz" lIns="91440" tIns="45720" rIns="91440" bIns="45720" rtlCol="0" anchor="b"/>
          <a:lstStyle>
            <a:defPPr>
              <a:defRPr lang="en-US"/>
            </a:defPPr>
            <a:lvl1pPr algn="r" rtl="0" eaLnBrk="0" fontAlgn="base" hangingPunct="0">
              <a:spcBef>
                <a:spcPct val="0"/>
              </a:spcBef>
              <a:spcAft>
                <a:spcPct val="0"/>
              </a:spcAft>
              <a:defRPr sz="9000" b="0" kern="1200">
                <a:ln>
                  <a:noFill/>
                </a:ln>
                <a:solidFill>
                  <a:schemeClr val="accent1">
                    <a:alpha val="20000"/>
                  </a:schemeClr>
                </a:solidFill>
                <a:latin typeface="+mj-lt"/>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r>
              <a:rPr lang="en-GB"/>
              <a:t> </a:t>
            </a:r>
            <a:fld id="{C01507EC-0635-4515-93AD-49FF5BAC4A71}" type="slidenum">
              <a:rPr lang="en-GB" smtClean="0"/>
              <a:pPr>
                <a:defRPr/>
              </a:pPr>
              <a:t>133</a:t>
            </a:fld>
            <a:endParaRPr lang="en-GB" dirty="0"/>
          </a:p>
        </p:txBody>
      </p:sp>
      <p:sp>
        <p:nvSpPr>
          <p:cNvPr id="236549" name="Footer Placeholder 3"/>
          <p:cNvSpPr txBox="1">
            <a:spLocks noGrp="1"/>
          </p:cNvSpPr>
          <p:nvPr/>
        </p:nvSpPr>
        <p:spPr bwMode="auto">
          <a:xfrm>
            <a:off x="3505200" y="63246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70C0"/>
              </a:buClr>
              <a:buChar char="•"/>
              <a:defRPr sz="3600" b="1">
                <a:solidFill>
                  <a:schemeClr val="tx1"/>
                </a:solidFill>
                <a:latin typeface="Corbel" panose="020B0503020204020204" pitchFamily="-110" charset="0"/>
                <a:ea typeface="MS PGothic" panose="020B0600070205080204" pitchFamily="34" charset="-128"/>
                <a:cs typeface="Corbel" panose="020B0503020204020204" pitchFamily="-110" charset="0"/>
              </a:defRPr>
            </a:lvl1pPr>
            <a:lvl2pPr marL="742950" indent="-285750">
              <a:spcBef>
                <a:spcPct val="20000"/>
              </a:spcBef>
              <a:buClr>
                <a:schemeClr val="tx2"/>
              </a:buClr>
              <a:buChar char="•"/>
              <a:defRPr sz="3200" b="1">
                <a:solidFill>
                  <a:schemeClr val="tx1"/>
                </a:solidFill>
                <a:latin typeface="Corbel" panose="020B0503020204020204" pitchFamily="-110" charset="0"/>
                <a:ea typeface="MS PGothic" panose="020B0600070205080204" pitchFamily="34" charset="-128"/>
              </a:defRPr>
            </a:lvl2pPr>
            <a:lvl3pPr marL="1143000" indent="-228600">
              <a:spcBef>
                <a:spcPct val="20000"/>
              </a:spcBef>
              <a:buClr>
                <a:schemeClr val="accent1"/>
              </a:buClr>
              <a:buChar char="•"/>
              <a:defRPr sz="2800" b="1">
                <a:solidFill>
                  <a:schemeClr val="tx1"/>
                </a:solidFill>
                <a:latin typeface="Corbel" panose="020B0503020204020204" pitchFamily="-110" charset="0"/>
                <a:ea typeface="MS PGothic" panose="020B0600070205080204" pitchFamily="34" charset="-128"/>
              </a:defRPr>
            </a:lvl3pPr>
            <a:lvl4pPr marL="1600200" indent="-228600">
              <a:spcBef>
                <a:spcPct val="20000"/>
              </a:spcBef>
              <a:buClr>
                <a:schemeClr val="hlink"/>
              </a:buClr>
              <a:buChar char="•"/>
              <a:defRPr sz="2000" b="1">
                <a:solidFill>
                  <a:schemeClr val="tx1"/>
                </a:solidFill>
                <a:latin typeface="Corbel" panose="020B0503020204020204" pitchFamily="-110" charset="0"/>
                <a:ea typeface="MS PGothic" panose="020B0600070205080204" pitchFamily="34" charset="-128"/>
              </a:defRPr>
            </a:lvl4pPr>
            <a:lvl5pPr marL="2057400" indent="-228600">
              <a:spcBef>
                <a:spcPct val="20000"/>
              </a:spcBef>
              <a:buClr>
                <a:schemeClr val="accent2"/>
              </a:buClr>
              <a:buChar char="•"/>
              <a:defRPr sz="2000" b="1">
                <a:solidFill>
                  <a:schemeClr val="tx1"/>
                </a:solidFill>
                <a:latin typeface="Corbel" panose="020B0503020204020204" pitchFamily="-110" charset="0"/>
                <a:ea typeface="MS PGothic" panose="020B0600070205080204" pitchFamily="34" charset="-128"/>
              </a:defRPr>
            </a:lvl5pPr>
            <a:lvl6pPr marL="2514600" indent="-228600" eaLnBrk="0" fontAlgn="base" hangingPunct="0">
              <a:spcBef>
                <a:spcPct val="20000"/>
              </a:spcBef>
              <a:spcAft>
                <a:spcPct val="0"/>
              </a:spcAft>
              <a:buClr>
                <a:schemeClr val="accent2"/>
              </a:buClr>
              <a:buChar char="•"/>
              <a:defRPr sz="2000" b="1">
                <a:solidFill>
                  <a:schemeClr val="tx1"/>
                </a:solidFill>
                <a:latin typeface="Corbel" panose="020B0503020204020204" pitchFamily="-110" charset="0"/>
                <a:ea typeface="MS PGothic" panose="020B0600070205080204" pitchFamily="34" charset="-128"/>
              </a:defRPr>
            </a:lvl6pPr>
            <a:lvl7pPr marL="2971800" indent="-228600" eaLnBrk="0" fontAlgn="base" hangingPunct="0">
              <a:spcBef>
                <a:spcPct val="20000"/>
              </a:spcBef>
              <a:spcAft>
                <a:spcPct val="0"/>
              </a:spcAft>
              <a:buClr>
                <a:schemeClr val="accent2"/>
              </a:buClr>
              <a:buChar char="•"/>
              <a:defRPr sz="2000" b="1">
                <a:solidFill>
                  <a:schemeClr val="tx1"/>
                </a:solidFill>
                <a:latin typeface="Corbel" panose="020B0503020204020204" pitchFamily="-110" charset="0"/>
                <a:ea typeface="MS PGothic" panose="020B0600070205080204" pitchFamily="34" charset="-128"/>
              </a:defRPr>
            </a:lvl7pPr>
            <a:lvl8pPr marL="3429000" indent="-228600" eaLnBrk="0" fontAlgn="base" hangingPunct="0">
              <a:spcBef>
                <a:spcPct val="20000"/>
              </a:spcBef>
              <a:spcAft>
                <a:spcPct val="0"/>
              </a:spcAft>
              <a:buClr>
                <a:schemeClr val="accent2"/>
              </a:buClr>
              <a:buChar char="•"/>
              <a:defRPr sz="2000" b="1">
                <a:solidFill>
                  <a:schemeClr val="tx1"/>
                </a:solidFill>
                <a:latin typeface="Corbel" panose="020B0503020204020204" pitchFamily="-110" charset="0"/>
                <a:ea typeface="MS PGothic" panose="020B0600070205080204" pitchFamily="34" charset="-128"/>
              </a:defRPr>
            </a:lvl8pPr>
            <a:lvl9pPr marL="3886200" indent="-228600" eaLnBrk="0" fontAlgn="base" hangingPunct="0">
              <a:spcBef>
                <a:spcPct val="20000"/>
              </a:spcBef>
              <a:spcAft>
                <a:spcPct val="0"/>
              </a:spcAft>
              <a:buClr>
                <a:schemeClr val="accent2"/>
              </a:buClr>
              <a:buChar char="•"/>
              <a:defRPr sz="2000" b="1">
                <a:solidFill>
                  <a:schemeClr val="tx1"/>
                </a:solidFill>
                <a:latin typeface="Corbel" panose="020B0503020204020204" pitchFamily="-110" charset="0"/>
                <a:ea typeface="MS PGothic" panose="020B0600070205080204" pitchFamily="34" charset="-128"/>
              </a:defRPr>
            </a:lvl9pPr>
          </a:lstStyle>
          <a:p>
            <a:pPr algn="ctr" eaLnBrk="1" hangingPunct="1">
              <a:spcBef>
                <a:spcPct val="0"/>
              </a:spcBef>
              <a:buClrTx/>
              <a:buFontTx/>
              <a:buNone/>
            </a:pPr>
            <a:r>
              <a:rPr lang="en-US" altLang="en-US" sz="1400" b="0" dirty="0">
                <a:solidFill>
                  <a:schemeClr val="tx2"/>
                </a:solidFill>
              </a:rPr>
              <a:t> </a:t>
            </a:r>
          </a:p>
        </p:txBody>
      </p:sp>
    </p:spTree>
    <p:extLst>
      <p:ext uri="{BB962C8B-B14F-4D97-AF65-F5344CB8AC3E}">
        <p14:creationId xmlns:p14="http://schemas.microsoft.com/office/powerpoint/2010/main" val="94370820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r>
              <a:rPr lang="en-US" altLang="en-US" dirty="0"/>
              <a:t>D10W</a:t>
            </a:r>
          </a:p>
        </p:txBody>
      </p:sp>
      <p:sp>
        <p:nvSpPr>
          <p:cNvPr id="6" name="Content Placeholder 5"/>
          <p:cNvSpPr>
            <a:spLocks noGrp="1"/>
          </p:cNvSpPr>
          <p:nvPr>
            <p:ph idx="1"/>
          </p:nvPr>
        </p:nvSpPr>
        <p:spPr/>
        <p:txBody>
          <a:bodyPr/>
          <a:lstStyle/>
          <a:p>
            <a:r>
              <a:rPr lang="en-US" altLang="en-US" dirty="0"/>
              <a:t>Hypertonic</a:t>
            </a:r>
            <a:endParaRPr lang="en-US" altLang="en-US" dirty="0">
              <a:sym typeface="Monotype Sorts" pitchFamily="-110" charset="2"/>
            </a:endParaRPr>
          </a:p>
          <a:p>
            <a:r>
              <a:rPr lang="en-US" altLang="en-US" dirty="0">
                <a:sym typeface="Monotype Sorts" pitchFamily="-110" charset="2"/>
              </a:rPr>
              <a:t>Provides 340 kcal/L</a:t>
            </a:r>
          </a:p>
          <a:p>
            <a:r>
              <a:rPr lang="en-US" altLang="en-US" dirty="0">
                <a:sym typeface="Monotype Sorts" pitchFamily="-110" charset="2"/>
              </a:rPr>
              <a:t>Provides free water but no electrolytes</a:t>
            </a:r>
          </a:p>
          <a:p>
            <a:r>
              <a:rPr lang="en-US" altLang="en-US" dirty="0">
                <a:sym typeface="Monotype Sorts" pitchFamily="-110" charset="2"/>
              </a:rPr>
              <a:t>Limit of dextrose concentration that may be infused peripherally</a:t>
            </a:r>
          </a:p>
          <a:p>
            <a:endParaRPr lang="en-US" dirty="0"/>
          </a:p>
        </p:txBody>
      </p:sp>
      <p:sp>
        <p:nvSpPr>
          <p:cNvPr id="2" name="Footer Placeholder 1"/>
          <p:cNvSpPr>
            <a:spLocks noGrp="1"/>
          </p:cNvSpPr>
          <p:nvPr>
            <p:ph type="ftr" sz="quarter" idx="11"/>
          </p:nvPr>
        </p:nvSpPr>
        <p:spPr>
          <a:xfrm>
            <a:off x="514350" y="6554697"/>
            <a:ext cx="3771900" cy="22860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950" kern="1200" cap="all" baseline="0">
                <a:solidFill>
                  <a:schemeClr val="tx1">
                    <a:alpha val="75000"/>
                  </a:schemeClr>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r>
              <a:rPr lang="en-US"/>
              <a:t>Copyright © 2020 by Elsevier, Inc. All rights reserved.</a:t>
            </a:r>
            <a:endParaRPr lang="en-US" dirty="0"/>
          </a:p>
        </p:txBody>
      </p:sp>
      <p:sp>
        <p:nvSpPr>
          <p:cNvPr id="10" name="Slide Number Placeholder 9"/>
          <p:cNvSpPr>
            <a:spLocks noGrp="1"/>
          </p:cNvSpPr>
          <p:nvPr>
            <p:ph type="sldNum" sz="quarter" idx="12"/>
          </p:nvPr>
        </p:nvSpPr>
        <p:spPr>
          <a:xfrm>
            <a:off x="6541193" y="5829748"/>
            <a:ext cx="2194560" cy="1397039"/>
          </a:xfrm>
          <a:prstGeom prst="rect">
            <a:avLst/>
          </a:prstGeom>
        </p:spPr>
        <p:txBody>
          <a:bodyPr vert="horz" lIns="91440" tIns="45720" rIns="91440" bIns="45720" rtlCol="0" anchor="b"/>
          <a:lstStyle>
            <a:defPPr>
              <a:defRPr lang="en-US"/>
            </a:defPPr>
            <a:lvl1pPr algn="r" rtl="0" eaLnBrk="0" fontAlgn="base" hangingPunct="0">
              <a:spcBef>
                <a:spcPct val="0"/>
              </a:spcBef>
              <a:spcAft>
                <a:spcPct val="0"/>
              </a:spcAft>
              <a:defRPr sz="9000" b="0" kern="1200">
                <a:ln>
                  <a:noFill/>
                </a:ln>
                <a:solidFill>
                  <a:schemeClr val="accent1">
                    <a:alpha val="20000"/>
                  </a:schemeClr>
                </a:solidFill>
                <a:latin typeface="+mj-lt"/>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r>
              <a:rPr lang="en-GB"/>
              <a:t> </a:t>
            </a:r>
            <a:fld id="{C01507EC-0635-4515-93AD-49FF5BAC4A71}" type="slidenum">
              <a:rPr lang="en-GB" smtClean="0"/>
              <a:pPr>
                <a:defRPr/>
              </a:pPr>
              <a:t>134</a:t>
            </a:fld>
            <a:endParaRPr lang="en-GB" dirty="0"/>
          </a:p>
        </p:txBody>
      </p:sp>
      <p:sp>
        <p:nvSpPr>
          <p:cNvPr id="238597" name="Footer Placeholder 3"/>
          <p:cNvSpPr txBox="1">
            <a:spLocks noGrp="1"/>
          </p:cNvSpPr>
          <p:nvPr/>
        </p:nvSpPr>
        <p:spPr bwMode="auto">
          <a:xfrm>
            <a:off x="3505200" y="63246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70C0"/>
              </a:buClr>
              <a:buChar char="•"/>
              <a:defRPr sz="3600" b="1">
                <a:solidFill>
                  <a:schemeClr val="tx1"/>
                </a:solidFill>
                <a:latin typeface="Corbel" panose="020B0503020204020204" pitchFamily="-110" charset="0"/>
                <a:ea typeface="MS PGothic" panose="020B0600070205080204" pitchFamily="34" charset="-128"/>
                <a:cs typeface="Corbel" panose="020B0503020204020204" pitchFamily="-110" charset="0"/>
              </a:defRPr>
            </a:lvl1pPr>
            <a:lvl2pPr marL="742950" indent="-285750">
              <a:spcBef>
                <a:spcPct val="20000"/>
              </a:spcBef>
              <a:buClr>
                <a:schemeClr val="tx2"/>
              </a:buClr>
              <a:buChar char="•"/>
              <a:defRPr sz="3200" b="1">
                <a:solidFill>
                  <a:schemeClr val="tx1"/>
                </a:solidFill>
                <a:latin typeface="Corbel" panose="020B0503020204020204" pitchFamily="-110" charset="0"/>
                <a:ea typeface="MS PGothic" panose="020B0600070205080204" pitchFamily="34" charset="-128"/>
              </a:defRPr>
            </a:lvl2pPr>
            <a:lvl3pPr marL="1143000" indent="-228600">
              <a:spcBef>
                <a:spcPct val="20000"/>
              </a:spcBef>
              <a:buClr>
                <a:schemeClr val="accent1"/>
              </a:buClr>
              <a:buChar char="•"/>
              <a:defRPr sz="2800" b="1">
                <a:solidFill>
                  <a:schemeClr val="tx1"/>
                </a:solidFill>
                <a:latin typeface="Corbel" panose="020B0503020204020204" pitchFamily="-110" charset="0"/>
                <a:ea typeface="MS PGothic" panose="020B0600070205080204" pitchFamily="34" charset="-128"/>
              </a:defRPr>
            </a:lvl3pPr>
            <a:lvl4pPr marL="1600200" indent="-228600">
              <a:spcBef>
                <a:spcPct val="20000"/>
              </a:spcBef>
              <a:buClr>
                <a:schemeClr val="hlink"/>
              </a:buClr>
              <a:buChar char="•"/>
              <a:defRPr sz="2000" b="1">
                <a:solidFill>
                  <a:schemeClr val="tx1"/>
                </a:solidFill>
                <a:latin typeface="Corbel" panose="020B0503020204020204" pitchFamily="-110" charset="0"/>
                <a:ea typeface="MS PGothic" panose="020B0600070205080204" pitchFamily="34" charset="-128"/>
              </a:defRPr>
            </a:lvl4pPr>
            <a:lvl5pPr marL="2057400" indent="-228600">
              <a:spcBef>
                <a:spcPct val="20000"/>
              </a:spcBef>
              <a:buClr>
                <a:schemeClr val="accent2"/>
              </a:buClr>
              <a:buChar char="•"/>
              <a:defRPr sz="2000" b="1">
                <a:solidFill>
                  <a:schemeClr val="tx1"/>
                </a:solidFill>
                <a:latin typeface="Corbel" panose="020B0503020204020204" pitchFamily="-110" charset="0"/>
                <a:ea typeface="MS PGothic" panose="020B0600070205080204" pitchFamily="34" charset="-128"/>
              </a:defRPr>
            </a:lvl5pPr>
            <a:lvl6pPr marL="2514600" indent="-228600" eaLnBrk="0" fontAlgn="base" hangingPunct="0">
              <a:spcBef>
                <a:spcPct val="20000"/>
              </a:spcBef>
              <a:spcAft>
                <a:spcPct val="0"/>
              </a:spcAft>
              <a:buClr>
                <a:schemeClr val="accent2"/>
              </a:buClr>
              <a:buChar char="•"/>
              <a:defRPr sz="2000" b="1">
                <a:solidFill>
                  <a:schemeClr val="tx1"/>
                </a:solidFill>
                <a:latin typeface="Corbel" panose="020B0503020204020204" pitchFamily="-110" charset="0"/>
                <a:ea typeface="MS PGothic" panose="020B0600070205080204" pitchFamily="34" charset="-128"/>
              </a:defRPr>
            </a:lvl6pPr>
            <a:lvl7pPr marL="2971800" indent="-228600" eaLnBrk="0" fontAlgn="base" hangingPunct="0">
              <a:spcBef>
                <a:spcPct val="20000"/>
              </a:spcBef>
              <a:spcAft>
                <a:spcPct val="0"/>
              </a:spcAft>
              <a:buClr>
                <a:schemeClr val="accent2"/>
              </a:buClr>
              <a:buChar char="•"/>
              <a:defRPr sz="2000" b="1">
                <a:solidFill>
                  <a:schemeClr val="tx1"/>
                </a:solidFill>
                <a:latin typeface="Corbel" panose="020B0503020204020204" pitchFamily="-110" charset="0"/>
                <a:ea typeface="MS PGothic" panose="020B0600070205080204" pitchFamily="34" charset="-128"/>
              </a:defRPr>
            </a:lvl7pPr>
            <a:lvl8pPr marL="3429000" indent="-228600" eaLnBrk="0" fontAlgn="base" hangingPunct="0">
              <a:spcBef>
                <a:spcPct val="20000"/>
              </a:spcBef>
              <a:spcAft>
                <a:spcPct val="0"/>
              </a:spcAft>
              <a:buClr>
                <a:schemeClr val="accent2"/>
              </a:buClr>
              <a:buChar char="•"/>
              <a:defRPr sz="2000" b="1">
                <a:solidFill>
                  <a:schemeClr val="tx1"/>
                </a:solidFill>
                <a:latin typeface="Corbel" panose="020B0503020204020204" pitchFamily="-110" charset="0"/>
                <a:ea typeface="MS PGothic" panose="020B0600070205080204" pitchFamily="34" charset="-128"/>
              </a:defRPr>
            </a:lvl8pPr>
            <a:lvl9pPr marL="3886200" indent="-228600" eaLnBrk="0" fontAlgn="base" hangingPunct="0">
              <a:spcBef>
                <a:spcPct val="20000"/>
              </a:spcBef>
              <a:spcAft>
                <a:spcPct val="0"/>
              </a:spcAft>
              <a:buClr>
                <a:schemeClr val="accent2"/>
              </a:buClr>
              <a:buChar char="•"/>
              <a:defRPr sz="2000" b="1">
                <a:solidFill>
                  <a:schemeClr val="tx1"/>
                </a:solidFill>
                <a:latin typeface="Corbel" panose="020B0503020204020204" pitchFamily="-110" charset="0"/>
                <a:ea typeface="MS PGothic" panose="020B0600070205080204" pitchFamily="34" charset="-128"/>
              </a:defRPr>
            </a:lvl9pPr>
          </a:lstStyle>
          <a:p>
            <a:pPr algn="ctr" eaLnBrk="1" hangingPunct="1">
              <a:spcBef>
                <a:spcPct val="0"/>
              </a:spcBef>
              <a:buClrTx/>
              <a:buFontTx/>
              <a:buNone/>
            </a:pPr>
            <a:r>
              <a:rPr lang="en-US" altLang="en-US" sz="1400" b="0" dirty="0">
                <a:solidFill>
                  <a:schemeClr val="tx2"/>
                </a:solidFill>
              </a:rPr>
              <a:t> </a:t>
            </a:r>
          </a:p>
        </p:txBody>
      </p:sp>
    </p:spTree>
    <p:extLst>
      <p:ext uri="{BB962C8B-B14F-4D97-AF65-F5344CB8AC3E}">
        <p14:creationId xmlns:p14="http://schemas.microsoft.com/office/powerpoint/2010/main" val="369013283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itle 7"/>
          <p:cNvSpPr>
            <a:spLocks noGrp="1"/>
          </p:cNvSpPr>
          <p:nvPr>
            <p:ph type="title"/>
          </p:nvPr>
        </p:nvSpPr>
        <p:spPr/>
        <p:txBody>
          <a:bodyPr/>
          <a:lstStyle/>
          <a:p>
            <a:r>
              <a:rPr lang="en-US" altLang="en-US" dirty="0"/>
              <a:t>Colloids</a:t>
            </a:r>
          </a:p>
        </p:txBody>
      </p:sp>
      <p:sp>
        <p:nvSpPr>
          <p:cNvPr id="240643" name="Rectangle 3"/>
          <p:cNvSpPr>
            <a:spLocks noGrp="1" noChangeArrowheads="1"/>
          </p:cNvSpPr>
          <p:nvPr>
            <p:ph idx="1"/>
          </p:nvPr>
        </p:nvSpPr>
        <p:spPr/>
        <p:txBody>
          <a:bodyPr/>
          <a:lstStyle/>
          <a:p>
            <a:r>
              <a:rPr lang="en-US" altLang="en-US" sz="2600" dirty="0"/>
              <a:t>Stay in vascular space and increase oncotic pressure </a:t>
            </a:r>
          </a:p>
          <a:p>
            <a:r>
              <a:rPr lang="en-US" altLang="en-US" sz="2600" dirty="0"/>
              <a:t>Include:</a:t>
            </a:r>
          </a:p>
          <a:p>
            <a:pPr lvl="1"/>
            <a:r>
              <a:rPr lang="en-US" altLang="en-US" dirty="0"/>
              <a:t>Human plasma products (albumin, fresh frozen plasma, blood) </a:t>
            </a:r>
          </a:p>
          <a:p>
            <a:pPr lvl="1"/>
            <a:r>
              <a:rPr lang="en-US" altLang="en-US" dirty="0"/>
              <a:t>Semisynthetics (dextran and starches, [Hespan]) </a:t>
            </a:r>
          </a:p>
        </p:txBody>
      </p:sp>
      <p:sp>
        <p:nvSpPr>
          <p:cNvPr id="2" name="Footer Placeholder 1"/>
          <p:cNvSpPr>
            <a:spLocks noGrp="1"/>
          </p:cNvSpPr>
          <p:nvPr>
            <p:ph type="ftr" sz="quarter" idx="11"/>
          </p:nvPr>
        </p:nvSpPr>
        <p:spPr>
          <a:xfrm>
            <a:off x="514350" y="6554697"/>
            <a:ext cx="3771900" cy="22860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950" kern="1200" cap="all" baseline="0">
                <a:solidFill>
                  <a:schemeClr val="tx1">
                    <a:alpha val="75000"/>
                  </a:schemeClr>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r>
              <a:rPr lang="en-US"/>
              <a:t>Copyright © 2020 by Elsevier, Inc. All rights reserved.</a:t>
            </a:r>
            <a:endParaRPr lang="en-US" dirty="0"/>
          </a:p>
        </p:txBody>
      </p:sp>
      <p:sp>
        <p:nvSpPr>
          <p:cNvPr id="6" name="Slide Number Placeholder 5"/>
          <p:cNvSpPr>
            <a:spLocks noGrp="1"/>
          </p:cNvSpPr>
          <p:nvPr>
            <p:ph type="sldNum" sz="quarter" idx="12"/>
          </p:nvPr>
        </p:nvSpPr>
        <p:spPr>
          <a:xfrm>
            <a:off x="6541193" y="5829748"/>
            <a:ext cx="2194560" cy="1397039"/>
          </a:xfrm>
          <a:prstGeom prst="rect">
            <a:avLst/>
          </a:prstGeom>
        </p:spPr>
        <p:txBody>
          <a:bodyPr vert="horz" lIns="91440" tIns="45720" rIns="91440" bIns="45720" rtlCol="0" anchor="b"/>
          <a:lstStyle>
            <a:defPPr>
              <a:defRPr lang="en-US"/>
            </a:defPPr>
            <a:lvl1pPr algn="r" rtl="0" eaLnBrk="0" fontAlgn="base" hangingPunct="0">
              <a:spcBef>
                <a:spcPct val="0"/>
              </a:spcBef>
              <a:spcAft>
                <a:spcPct val="0"/>
              </a:spcAft>
              <a:defRPr sz="9000" b="0" kern="1200">
                <a:ln>
                  <a:noFill/>
                </a:ln>
                <a:solidFill>
                  <a:schemeClr val="accent1">
                    <a:alpha val="20000"/>
                  </a:schemeClr>
                </a:solidFill>
                <a:latin typeface="+mj-lt"/>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r>
              <a:rPr lang="en-GB"/>
              <a:t> </a:t>
            </a:r>
            <a:fld id="{C01507EC-0635-4515-93AD-49FF5BAC4A71}" type="slidenum">
              <a:rPr lang="en-GB" smtClean="0"/>
              <a:pPr>
                <a:defRPr/>
              </a:pPr>
              <a:t>135</a:t>
            </a:fld>
            <a:endParaRPr lang="en-GB" dirty="0"/>
          </a:p>
        </p:txBody>
      </p:sp>
    </p:spTree>
    <p:extLst>
      <p:ext uri="{BB962C8B-B14F-4D97-AF65-F5344CB8AC3E}">
        <p14:creationId xmlns:p14="http://schemas.microsoft.com/office/powerpoint/2010/main" val="253058682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Freeform 6">
            <a:extLst>
              <a:ext uri="{FF2B5EF4-FFF2-40B4-BE49-F238E27FC236}">
                <a16:creationId xmlns:a16="http://schemas.microsoft.com/office/drawing/2014/main" id="{BFDA6284-4E06-4F93-9624-A49FE810F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35" name="Rectangle 34">
            <a:extLst>
              <a:ext uri="{FF2B5EF4-FFF2-40B4-BE49-F238E27FC236}">
                <a16:creationId xmlns:a16="http://schemas.microsoft.com/office/drawing/2014/main" id="{54047A07-72EC-41BC-A55F-C264F639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Close-up of a calculator keypad">
            <a:extLst>
              <a:ext uri="{FF2B5EF4-FFF2-40B4-BE49-F238E27FC236}">
                <a16:creationId xmlns:a16="http://schemas.microsoft.com/office/drawing/2014/main" id="{9DB1F0CE-C4D3-9E86-C55A-C28554A97FC0}"/>
              </a:ext>
            </a:extLst>
          </p:cNvPr>
          <p:cNvPicPr>
            <a:picLocks noChangeAspect="1"/>
          </p:cNvPicPr>
          <p:nvPr/>
        </p:nvPicPr>
        <p:blipFill rotWithShape="1">
          <a:blip r:embed="rId2">
            <a:alphaModFix amt="40000"/>
          </a:blip>
          <a:srcRect l="2516" r="9150" b="-1"/>
          <a:stretch/>
        </p:blipFill>
        <p:spPr>
          <a:xfrm>
            <a:off x="20" y="10"/>
            <a:ext cx="9143980" cy="6857990"/>
          </a:xfrm>
          <a:prstGeom prst="rect">
            <a:avLst/>
          </a:prstGeom>
        </p:spPr>
      </p:pic>
      <p:sp>
        <p:nvSpPr>
          <p:cNvPr id="4" name="Title 3"/>
          <p:cNvSpPr>
            <a:spLocks noGrp="1"/>
          </p:cNvSpPr>
          <p:nvPr>
            <p:ph type="title"/>
          </p:nvPr>
        </p:nvSpPr>
        <p:spPr>
          <a:xfrm>
            <a:off x="607500" y="1449147"/>
            <a:ext cx="7929000" cy="3732453"/>
          </a:xfrm>
        </p:spPr>
        <p:txBody>
          <a:bodyPr vert="horz" lIns="91440" tIns="45720" rIns="91440" bIns="45720" rtlCol="0" anchor="b">
            <a:normAutofit/>
          </a:bodyPr>
          <a:lstStyle/>
          <a:p>
            <a:pPr algn="l"/>
            <a:r>
              <a:rPr lang="en-US" sz="5400" dirty="0">
                <a:cs typeface="+mj-cs"/>
              </a:rPr>
              <a:t>Dosage </a:t>
            </a:r>
            <a:br>
              <a:rPr lang="en-US" sz="5400" dirty="0">
                <a:cs typeface="+mj-cs"/>
              </a:rPr>
            </a:br>
            <a:r>
              <a:rPr lang="en-US" sz="5400" dirty="0">
                <a:cs typeface="+mj-cs"/>
              </a:rPr>
              <a:t>Calculations</a:t>
            </a:r>
          </a:p>
        </p:txBody>
      </p:sp>
    </p:spTree>
    <p:extLst>
      <p:ext uri="{BB962C8B-B14F-4D97-AF65-F5344CB8AC3E}">
        <p14:creationId xmlns:p14="http://schemas.microsoft.com/office/powerpoint/2010/main" val="3146566215"/>
      </p:ext>
    </p:extLst>
  </p:cSld>
  <p:clrMapOvr>
    <a:overrideClrMapping bg1="dk1" tx1="lt1" bg2="dk2" tx2="lt2" accent1="accent1" accent2="accent2" accent3="accent3" accent4="accent4" accent5="accent5" accent6="accent6" hlink="hlink" folHlink="folHlink"/>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Methods of Calculating Medication Doses</a:t>
            </a:r>
          </a:p>
        </p:txBody>
      </p:sp>
      <p:sp>
        <p:nvSpPr>
          <p:cNvPr id="2" name="Content Placeholder 1"/>
          <p:cNvSpPr>
            <a:spLocks noGrp="1"/>
          </p:cNvSpPr>
          <p:nvPr>
            <p:ph idx="1"/>
          </p:nvPr>
        </p:nvSpPr>
        <p:spPr>
          <a:xfrm>
            <a:off x="872067" y="2286000"/>
            <a:ext cx="7408333" cy="4114800"/>
          </a:xfrm>
        </p:spPr>
        <p:txBody>
          <a:bodyPr/>
          <a:lstStyle/>
          <a:p>
            <a:pPr marL="0" indent="0" algn="ctr">
              <a:buNone/>
            </a:pPr>
            <a:r>
              <a:rPr lang="en-US" sz="3200" b="1" dirty="0"/>
              <a:t>BSA</a:t>
            </a:r>
          </a:p>
          <a:p>
            <a:pPr marL="0" indent="0" algn="ctr">
              <a:buNone/>
            </a:pPr>
            <a:r>
              <a:rPr lang="en-US" sz="2000" dirty="0"/>
              <a:t>Body surface area: BSA. The total surface area of the human body. The body surface area is used in many measurements in medicine, including the calculation of drug dosages and the amount of fluids to be administered IV.</a:t>
            </a:r>
          </a:p>
          <a:p>
            <a:pPr marL="0" indent="0" algn="ctr">
              <a:buNone/>
            </a:pPr>
            <a:endParaRPr lang="en-US" sz="2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5391637"/>
            <a:ext cx="4495800"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057678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Methods of Calculating Medication Doses</a:t>
            </a:r>
          </a:p>
        </p:txBody>
      </p:sp>
      <p:sp>
        <p:nvSpPr>
          <p:cNvPr id="2" name="Content Placeholder 1"/>
          <p:cNvSpPr>
            <a:spLocks noGrp="1"/>
          </p:cNvSpPr>
          <p:nvPr>
            <p:ph idx="1"/>
          </p:nvPr>
        </p:nvSpPr>
        <p:spPr/>
        <p:txBody>
          <a:bodyPr>
            <a:normAutofit/>
          </a:bodyPr>
          <a:lstStyle/>
          <a:p>
            <a:pPr marL="0" indent="0" algn="ctr">
              <a:buNone/>
            </a:pPr>
            <a:r>
              <a:rPr lang="en-US" sz="3200" b="1" dirty="0"/>
              <a:t>GFR vs. Creatinine Clearance</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200400"/>
            <a:ext cx="36576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208946"/>
            <a:ext cx="4449670" cy="2429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32789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Renal Dosing</a:t>
            </a:r>
          </a:p>
        </p:txBody>
      </p:sp>
      <p:sp>
        <p:nvSpPr>
          <p:cNvPr id="2" name="Content Placeholder 1"/>
          <p:cNvSpPr>
            <a:spLocks noGrp="1"/>
          </p:cNvSpPr>
          <p:nvPr>
            <p:ph sz="quarter" idx="13"/>
          </p:nvPr>
        </p:nvSpPr>
        <p:spPr>
          <a:xfrm>
            <a:off x="676655" y="2679192"/>
            <a:ext cx="3822192" cy="3721608"/>
          </a:xfrm>
        </p:spPr>
        <p:txBody>
          <a:bodyPr>
            <a:normAutofit fontScale="40000" lnSpcReduction="20000"/>
          </a:bodyPr>
          <a:lstStyle/>
          <a:p>
            <a:endParaRPr lang="en-US" sz="3200" dirty="0"/>
          </a:p>
          <a:p>
            <a:r>
              <a:rPr lang="en-US" sz="3200" dirty="0"/>
              <a:t>Allopurinol (Zyloprim)</a:t>
            </a:r>
          </a:p>
          <a:p>
            <a:r>
              <a:rPr lang="en-US" sz="3200" dirty="0"/>
              <a:t>Lithium (Lithobid)</a:t>
            </a:r>
          </a:p>
          <a:p>
            <a:r>
              <a:rPr lang="en-US" sz="3200" dirty="0"/>
              <a:t>Acyclovir (Valtrex)</a:t>
            </a:r>
          </a:p>
          <a:p>
            <a:r>
              <a:rPr lang="en-US" sz="3200" dirty="0"/>
              <a:t>Amantadine (Symmetrel)</a:t>
            </a:r>
          </a:p>
          <a:p>
            <a:r>
              <a:rPr lang="en-US" sz="3200" dirty="0"/>
              <a:t>Fexofenadine (Allegra)</a:t>
            </a:r>
          </a:p>
          <a:p>
            <a:r>
              <a:rPr lang="en-US" sz="3200" dirty="0"/>
              <a:t>Gabapentin (Neurontin)</a:t>
            </a:r>
          </a:p>
          <a:p>
            <a:r>
              <a:rPr lang="en-US" sz="3200" dirty="0"/>
              <a:t>Metoclopramide (Reglan)</a:t>
            </a:r>
          </a:p>
          <a:p>
            <a:r>
              <a:rPr lang="en-US" sz="3200" dirty="0"/>
              <a:t>Ranitidine (Zantac)</a:t>
            </a:r>
          </a:p>
          <a:p>
            <a:r>
              <a:rPr lang="en-US" sz="3200" dirty="0"/>
              <a:t>Rivaroxaban (Xarelto)</a:t>
            </a:r>
          </a:p>
          <a:p>
            <a:r>
              <a:rPr lang="en-US" sz="3200" dirty="0"/>
              <a:t>Fesoterodine (Toviaz)</a:t>
            </a:r>
          </a:p>
          <a:p>
            <a:pPr marL="0" indent="0">
              <a:buNone/>
            </a:pPr>
            <a:br>
              <a:rPr lang="en-US" dirty="0"/>
            </a:br>
            <a:br>
              <a:rPr lang="en-US" dirty="0"/>
            </a:br>
            <a:endParaRPr lang="en-US" dirty="0"/>
          </a:p>
        </p:txBody>
      </p:sp>
      <p:sp>
        <p:nvSpPr>
          <p:cNvPr id="4" name="Content Placeholder 3"/>
          <p:cNvSpPr>
            <a:spLocks noGrp="1"/>
          </p:cNvSpPr>
          <p:nvPr>
            <p:ph sz="quarter" idx="14"/>
          </p:nvPr>
        </p:nvSpPr>
        <p:spPr/>
        <p:txBody>
          <a:bodyPr>
            <a:normAutofit fontScale="47500" lnSpcReduction="20000"/>
          </a:bodyPr>
          <a:lstStyle/>
          <a:p>
            <a:pPr marL="0" indent="0">
              <a:buNone/>
            </a:pPr>
            <a:r>
              <a:rPr lang="en-US" dirty="0"/>
              <a:t>   </a:t>
            </a:r>
          </a:p>
          <a:p>
            <a:r>
              <a:rPr lang="en-US" sz="2900" dirty="0"/>
              <a:t>Amoxicillin (Amoxil)</a:t>
            </a:r>
          </a:p>
          <a:p>
            <a:r>
              <a:rPr lang="en-US" sz="2900" dirty="0"/>
              <a:t>Cephalexin (Keflex)   </a:t>
            </a:r>
          </a:p>
          <a:p>
            <a:r>
              <a:rPr lang="en-US" sz="2900" dirty="0"/>
              <a:t>Cefuroxime (Ceftin)</a:t>
            </a:r>
          </a:p>
          <a:p>
            <a:r>
              <a:rPr lang="en-US" sz="2900" dirty="0"/>
              <a:t>Ciprofloxacin (Cipro)</a:t>
            </a:r>
          </a:p>
          <a:p>
            <a:r>
              <a:rPr lang="en-US" sz="2900" dirty="0"/>
              <a:t>Clarithromycin (Biaxin)</a:t>
            </a:r>
          </a:p>
          <a:p>
            <a:r>
              <a:rPr lang="en-US" sz="2900" dirty="0"/>
              <a:t>Levofloxacin (Levaquin)</a:t>
            </a:r>
          </a:p>
          <a:p>
            <a:r>
              <a:rPr lang="en-US" sz="2900" dirty="0"/>
              <a:t>Nitrofurantoin (Macrobid)</a:t>
            </a:r>
          </a:p>
          <a:p>
            <a:r>
              <a:rPr lang="en-US" sz="2900" dirty="0"/>
              <a:t>Piperacillin/Tazobactam (Zosyn)</a:t>
            </a:r>
          </a:p>
          <a:p>
            <a:r>
              <a:rPr lang="en-US" sz="2900" dirty="0"/>
              <a:t>Tetracycline (Sumycin)</a:t>
            </a:r>
          </a:p>
          <a:p>
            <a:r>
              <a:rPr lang="en-US" sz="2900" dirty="0"/>
              <a:t>Trimethoprim/Sulfamethoxazole (Bactrim</a:t>
            </a:r>
          </a:p>
          <a:p>
            <a:endParaRPr lang="en-US" dirty="0"/>
          </a:p>
        </p:txBody>
      </p:sp>
    </p:spTree>
    <p:extLst>
      <p:ext uri="{BB962C8B-B14F-4D97-AF65-F5344CB8AC3E}">
        <p14:creationId xmlns:p14="http://schemas.microsoft.com/office/powerpoint/2010/main" val="1159262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a:t>White Blood Cells</a:t>
            </a:r>
            <a:br>
              <a:rPr lang="en-US" dirty="0"/>
            </a:br>
            <a:r>
              <a:rPr lang="en-US" dirty="0"/>
              <a:t>(Leukocytes)</a:t>
            </a:r>
          </a:p>
        </p:txBody>
      </p:sp>
      <p:sp>
        <p:nvSpPr>
          <p:cNvPr id="2" name="Content Placeholder 1"/>
          <p:cNvSpPr>
            <a:spLocks noGrp="1"/>
          </p:cNvSpPr>
          <p:nvPr>
            <p:ph idx="1"/>
          </p:nvPr>
        </p:nvSpPr>
        <p:spPr>
          <a:xfrm>
            <a:off x="914400" y="2057400"/>
            <a:ext cx="7408333" cy="4191000"/>
          </a:xfrm>
        </p:spPr>
        <p:txBody>
          <a:bodyPr>
            <a:normAutofit/>
          </a:bodyPr>
          <a:lstStyle/>
          <a:p>
            <a:pPr marL="0" indent="0" algn="ctr">
              <a:buNone/>
            </a:pPr>
            <a:endParaRPr lang="en-US" dirty="0"/>
          </a:p>
          <a:p>
            <a:pPr marL="0" indent="0" algn="ctr">
              <a:buNone/>
            </a:pPr>
            <a:r>
              <a:rPr lang="en-US" b="1" dirty="0"/>
              <a:t>Eosinophils</a:t>
            </a:r>
            <a:r>
              <a:rPr lang="en-US" dirty="0"/>
              <a:t> </a:t>
            </a:r>
          </a:p>
          <a:p>
            <a:pPr marL="0" indent="0" algn="ctr">
              <a:buNone/>
            </a:pPr>
            <a:r>
              <a:rPr lang="en-US" dirty="0"/>
              <a:t> Contribute to allergic reactions</a:t>
            </a:r>
          </a:p>
          <a:p>
            <a:pPr marL="0" indent="0" algn="ctr">
              <a:buNone/>
            </a:pPr>
            <a:r>
              <a:rPr lang="en-US" dirty="0"/>
              <a:t> Kill parasites </a:t>
            </a:r>
          </a:p>
          <a:p>
            <a:pPr marL="0" indent="0" algn="ctr">
              <a:buNone/>
            </a:pPr>
            <a:endParaRPr lang="en-US" dirty="0"/>
          </a:p>
          <a:p>
            <a:pPr marL="0" indent="0" algn="ctr">
              <a:buNone/>
            </a:pPr>
            <a:r>
              <a:rPr lang="en-US" b="1" dirty="0"/>
              <a:t>Basophils</a:t>
            </a:r>
          </a:p>
          <a:p>
            <a:pPr marL="0" indent="0" algn="ctr">
              <a:buNone/>
            </a:pPr>
            <a:r>
              <a:rPr lang="en-US" dirty="0"/>
              <a:t>Release histamine during allergic reaction</a:t>
            </a:r>
          </a:p>
          <a:p>
            <a:pPr marL="0" indent="0" algn="ctr">
              <a:buNone/>
            </a:pPr>
            <a:endParaRPr lang="en-US" dirty="0"/>
          </a:p>
          <a:p>
            <a:pPr marL="0" indent="0" algn="ctr">
              <a:buNone/>
            </a:pPr>
            <a:r>
              <a:rPr lang="en-US" b="1" dirty="0"/>
              <a:t>Monocytes</a:t>
            </a:r>
          </a:p>
          <a:p>
            <a:pPr marL="0" indent="0" algn="ctr">
              <a:buNone/>
            </a:pPr>
            <a:r>
              <a:rPr lang="en-US" dirty="0"/>
              <a:t>Clean up crew</a:t>
            </a:r>
          </a:p>
          <a:p>
            <a:pPr marL="0" indent="0" algn="ctr">
              <a:buNone/>
            </a:pPr>
            <a:endParaRPr lang="en-US" dirty="0"/>
          </a:p>
        </p:txBody>
      </p:sp>
    </p:spTree>
    <p:extLst>
      <p:ext uri="{BB962C8B-B14F-4D97-AF65-F5344CB8AC3E}">
        <p14:creationId xmlns:p14="http://schemas.microsoft.com/office/powerpoint/2010/main" val="29920093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345293" y="1345293"/>
            <a:ext cx="6858000" cy="4167414"/>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3" name="Title 2"/>
          <p:cNvSpPr>
            <a:spLocks noGrp="1"/>
          </p:cNvSpPr>
          <p:nvPr>
            <p:ph type="title"/>
          </p:nvPr>
        </p:nvSpPr>
        <p:spPr>
          <a:xfrm>
            <a:off x="338636" y="1734857"/>
            <a:ext cx="2824112" cy="3388287"/>
          </a:xfrm>
        </p:spPr>
        <p:txBody>
          <a:bodyPr anchor="ctr">
            <a:normAutofit/>
          </a:bodyPr>
          <a:lstStyle/>
          <a:p>
            <a:r>
              <a:rPr lang="en-US" dirty="0"/>
              <a:t>Dialysis Patients</a:t>
            </a:r>
          </a:p>
        </p:txBody>
      </p:sp>
      <p:sp>
        <p:nvSpPr>
          <p:cNvPr id="2" name="Content Placeholder 1"/>
          <p:cNvSpPr>
            <a:spLocks noGrp="1"/>
          </p:cNvSpPr>
          <p:nvPr>
            <p:ph idx="1"/>
          </p:nvPr>
        </p:nvSpPr>
        <p:spPr>
          <a:xfrm>
            <a:off x="4506051" y="978993"/>
            <a:ext cx="4023913" cy="4900014"/>
          </a:xfrm>
          <a:effectLst/>
        </p:spPr>
        <p:txBody>
          <a:bodyPr>
            <a:normAutofit/>
          </a:bodyPr>
          <a:lstStyle/>
          <a:p>
            <a:pPr marL="0" indent="0">
              <a:buNone/>
            </a:pPr>
            <a:r>
              <a:rPr lang="en-US" b="1" dirty="0"/>
              <a:t>Dosing of medication done before or after dialysis</a:t>
            </a:r>
            <a:endParaRPr lang="en-US" b="1"/>
          </a:p>
          <a:p>
            <a:pPr marL="0" indent="0">
              <a:buNone/>
            </a:pPr>
            <a:r>
              <a:rPr lang="en-US" b="1" i="1" dirty="0"/>
              <a:t>***Consult hemodialysis nurse if uncertain***</a:t>
            </a:r>
            <a:endParaRPr lang="en-US" b="1" i="1"/>
          </a:p>
          <a:p>
            <a:pPr marL="0" indent="0">
              <a:buNone/>
            </a:pPr>
            <a:r>
              <a:rPr lang="en-US" dirty="0"/>
              <a:t>Depends on multiple factors</a:t>
            </a:r>
            <a:endParaRPr lang="en-US"/>
          </a:p>
          <a:p>
            <a:pPr marL="0" indent="0">
              <a:buNone/>
            </a:pPr>
            <a:endParaRPr lang="en-US"/>
          </a:p>
          <a:p>
            <a:pPr marL="0" indent="0">
              <a:buNone/>
            </a:pPr>
            <a:r>
              <a:rPr lang="en-US" dirty="0"/>
              <a:t>Synthroid, dilantin and digoxin, pain medications </a:t>
            </a:r>
            <a:endParaRPr lang="en-US"/>
          </a:p>
          <a:p>
            <a:pPr marL="0" indent="0">
              <a:buNone/>
            </a:pPr>
            <a:r>
              <a:rPr lang="en-US" dirty="0"/>
              <a:t>can be given before dialysis</a:t>
            </a:r>
            <a:endParaRPr lang="en-US"/>
          </a:p>
          <a:p>
            <a:pPr marL="0" indent="0">
              <a:buNone/>
            </a:pPr>
            <a:endParaRPr lang="en-US"/>
          </a:p>
          <a:p>
            <a:pPr marL="0" indent="0">
              <a:buNone/>
            </a:pPr>
            <a:r>
              <a:rPr lang="en-US" dirty="0"/>
              <a:t>BP meds and antibiotics are held until after dialysis</a:t>
            </a:r>
            <a:endParaRPr lang="en-US"/>
          </a:p>
        </p:txBody>
      </p:sp>
    </p:spTree>
    <p:extLst>
      <p:ext uri="{BB962C8B-B14F-4D97-AF65-F5344CB8AC3E}">
        <p14:creationId xmlns:p14="http://schemas.microsoft.com/office/powerpoint/2010/main" val="3428002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a:t>White Blood Cells</a:t>
            </a:r>
            <a:br>
              <a:rPr lang="en-US" dirty="0"/>
            </a:br>
            <a:r>
              <a:rPr lang="en-US" dirty="0"/>
              <a:t>(Leukocytes)</a:t>
            </a:r>
          </a:p>
        </p:txBody>
      </p:sp>
      <p:sp>
        <p:nvSpPr>
          <p:cNvPr id="2" name="Content Placeholder 1"/>
          <p:cNvSpPr>
            <a:spLocks noGrp="1"/>
          </p:cNvSpPr>
          <p:nvPr>
            <p:ph idx="1"/>
          </p:nvPr>
        </p:nvSpPr>
        <p:spPr/>
        <p:txBody>
          <a:bodyPr>
            <a:normAutofit/>
          </a:bodyPr>
          <a:lstStyle/>
          <a:p>
            <a:pPr marL="0" lvl="0" indent="0" algn="ctr">
              <a:buClr>
                <a:srgbClr val="AD0101"/>
              </a:buClr>
              <a:buNone/>
            </a:pPr>
            <a:r>
              <a:rPr lang="en-US" b="1" dirty="0"/>
              <a:t>Neutrophils</a:t>
            </a:r>
            <a:r>
              <a:rPr lang="en-US" dirty="0"/>
              <a:t>- </a:t>
            </a:r>
            <a:r>
              <a:rPr lang="en-US" b="1" dirty="0"/>
              <a:t>(Segs + Bands)</a:t>
            </a:r>
          </a:p>
          <a:p>
            <a:pPr marL="0" lvl="0" indent="0" algn="ctr">
              <a:buClr>
                <a:srgbClr val="AD0101"/>
              </a:buClr>
              <a:buNone/>
            </a:pPr>
            <a:r>
              <a:rPr lang="en-US" dirty="0"/>
              <a:t>fight bacterial infection</a:t>
            </a:r>
          </a:p>
          <a:p>
            <a:pPr marL="0" lvl="0" indent="0" algn="ctr">
              <a:buClr>
                <a:srgbClr val="AD0101"/>
              </a:buClr>
              <a:buNone/>
            </a:pPr>
            <a:r>
              <a:rPr lang="en-US" dirty="0"/>
              <a:t>“Shift to the left”-sign of infection</a:t>
            </a:r>
          </a:p>
          <a:p>
            <a:pPr marL="0" lvl="0" indent="0" algn="ctr">
              <a:buClr>
                <a:srgbClr val="AD0101"/>
              </a:buClr>
              <a:buNone/>
            </a:pPr>
            <a:endParaRPr lang="en-US" dirty="0"/>
          </a:p>
          <a:p>
            <a:pPr marL="0" indent="0" algn="ctr">
              <a:buNone/>
            </a:pPr>
            <a:r>
              <a:rPr lang="en-US" b="1" dirty="0"/>
              <a:t>Lymphocytes</a:t>
            </a:r>
          </a:p>
          <a:p>
            <a:pPr marL="0" indent="0" algn="ctr">
              <a:buNone/>
            </a:pPr>
            <a:r>
              <a:rPr lang="en-US" dirty="0"/>
              <a:t>Produce antibodies to kill viruses and bacteria</a:t>
            </a:r>
          </a:p>
          <a:p>
            <a:pPr marL="0" indent="0" algn="ctr">
              <a:buNone/>
            </a:pPr>
            <a:r>
              <a:rPr lang="en-US" sz="1800" b="1" dirty="0"/>
              <a:t>B-cell </a:t>
            </a:r>
            <a:r>
              <a:rPr lang="en-US" sz="1800" dirty="0"/>
              <a:t>lymphocytes through antibodies</a:t>
            </a:r>
          </a:p>
          <a:p>
            <a:pPr marL="0" indent="0" algn="ctr">
              <a:buNone/>
            </a:pPr>
            <a:r>
              <a:rPr lang="en-US" sz="1800" b="1" dirty="0"/>
              <a:t>T-cell</a:t>
            </a:r>
            <a:r>
              <a:rPr lang="en-US" sz="1800" dirty="0"/>
              <a:t> lymphocytes attack directly</a:t>
            </a:r>
          </a:p>
        </p:txBody>
      </p:sp>
    </p:spTree>
    <p:extLst>
      <p:ext uri="{BB962C8B-B14F-4D97-AF65-F5344CB8AC3E}">
        <p14:creationId xmlns:p14="http://schemas.microsoft.com/office/powerpoint/2010/main" val="4283836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429000"/>
            <a:ext cx="3810000"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normAutofit fontScale="90000"/>
          </a:bodyPr>
          <a:lstStyle/>
          <a:p>
            <a:pPr algn="ctr"/>
            <a:r>
              <a:rPr lang="en-US" dirty="0"/>
              <a:t>White Blood Cells</a:t>
            </a:r>
            <a:br>
              <a:rPr lang="en-US" dirty="0"/>
            </a:br>
            <a:r>
              <a:rPr lang="en-US" dirty="0"/>
              <a:t>(Leukocytes)</a:t>
            </a:r>
          </a:p>
        </p:txBody>
      </p:sp>
      <p:sp>
        <p:nvSpPr>
          <p:cNvPr id="2" name="Content Placeholder 1"/>
          <p:cNvSpPr>
            <a:spLocks noGrp="1"/>
          </p:cNvSpPr>
          <p:nvPr>
            <p:ph idx="1"/>
          </p:nvPr>
        </p:nvSpPr>
        <p:spPr>
          <a:xfrm>
            <a:off x="893233" y="2209800"/>
            <a:ext cx="7509933" cy="4563533"/>
          </a:xfrm>
        </p:spPr>
        <p:txBody>
          <a:bodyPr>
            <a:normAutofit/>
          </a:bodyPr>
          <a:lstStyle/>
          <a:p>
            <a:pPr marL="0" indent="0" algn="ctr">
              <a:buNone/>
            </a:pPr>
            <a:r>
              <a:rPr lang="en-US" dirty="0"/>
              <a:t>What is an ANC, how do you calculate it,  </a:t>
            </a:r>
          </a:p>
          <a:p>
            <a:pPr marL="0" indent="0" algn="ctr">
              <a:buNone/>
            </a:pPr>
            <a:r>
              <a:rPr lang="en-US" dirty="0"/>
              <a:t>and what does it mean</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b="1" dirty="0"/>
              <a:t>ANC of less than 1,500 puts the patient at risk for infection</a:t>
            </a:r>
          </a:p>
          <a:p>
            <a:pPr marL="0" indent="0" algn="ctr">
              <a:buNone/>
            </a:pPr>
            <a:r>
              <a:rPr lang="en-US" b="1" dirty="0">
                <a:solidFill>
                  <a:srgbClr val="FF0000"/>
                </a:solidFill>
              </a:rPr>
              <a:t>Less than 1,000 requires neutropenic precautions</a:t>
            </a:r>
          </a:p>
        </p:txBody>
      </p:sp>
    </p:spTree>
    <p:extLst>
      <p:ext uri="{BB962C8B-B14F-4D97-AF65-F5344CB8AC3E}">
        <p14:creationId xmlns:p14="http://schemas.microsoft.com/office/powerpoint/2010/main" val="3161713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61D0E4-EDB8-4F5B-908A-A53318C5B412}"/>
              </a:ext>
            </a:extLst>
          </p:cNvPr>
          <p:cNvSpPr/>
          <p:nvPr/>
        </p:nvSpPr>
        <p:spPr>
          <a:xfrm>
            <a:off x="342898" y="2424113"/>
            <a:ext cx="8458199" cy="42772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fontScale="90000"/>
          </a:bodyPr>
          <a:lstStyle/>
          <a:p>
            <a:pPr algn="ctr"/>
            <a:r>
              <a:rPr lang="en-US" dirty="0"/>
              <a:t>White Blood Cells</a:t>
            </a:r>
            <a:br>
              <a:rPr lang="en-US" dirty="0"/>
            </a:br>
            <a:r>
              <a:rPr lang="en-US" dirty="0"/>
              <a:t>(Leukocytes)</a:t>
            </a:r>
          </a:p>
        </p:txBody>
      </p:sp>
      <p:sp>
        <p:nvSpPr>
          <p:cNvPr id="2" name="Content Placeholder 1"/>
          <p:cNvSpPr>
            <a:spLocks noGrp="1"/>
          </p:cNvSpPr>
          <p:nvPr>
            <p:ph idx="1"/>
          </p:nvPr>
        </p:nvSpPr>
        <p:spPr>
          <a:xfrm>
            <a:off x="762000" y="2614626"/>
            <a:ext cx="7524003" cy="749513"/>
          </a:xfrm>
        </p:spPr>
        <p:txBody>
          <a:bodyPr/>
          <a:lstStyle/>
          <a:p>
            <a:pPr marL="0" indent="0" algn="ctr">
              <a:buNone/>
            </a:pPr>
            <a:r>
              <a:rPr lang="en-US" sz="3200" b="1" dirty="0"/>
              <a:t>Neutropenic Precautions</a:t>
            </a:r>
          </a:p>
          <a:p>
            <a:pPr marL="0" indent="0" algn="ctr">
              <a:buNone/>
            </a:pPr>
            <a:endParaRPr lang="en-US" b="1"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97" y="3251504"/>
            <a:ext cx="8610600" cy="318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2714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a:t>White Blood Cells</a:t>
            </a:r>
            <a:br>
              <a:rPr lang="en-US" dirty="0"/>
            </a:br>
            <a:r>
              <a:rPr lang="en-US" dirty="0"/>
              <a:t>(Leukocytes)</a:t>
            </a:r>
          </a:p>
        </p:txBody>
      </p:sp>
      <p:sp>
        <p:nvSpPr>
          <p:cNvPr id="2" name="Content Placeholder 1"/>
          <p:cNvSpPr>
            <a:spLocks noGrp="1"/>
          </p:cNvSpPr>
          <p:nvPr>
            <p:ph idx="1"/>
          </p:nvPr>
        </p:nvSpPr>
        <p:spPr>
          <a:xfrm>
            <a:off x="809997" y="2222286"/>
            <a:ext cx="7524003" cy="4483313"/>
          </a:xfrm>
        </p:spPr>
        <p:txBody>
          <a:bodyPr>
            <a:normAutofit fontScale="92500" lnSpcReduction="10000"/>
          </a:bodyPr>
          <a:lstStyle/>
          <a:p>
            <a:pPr marL="0" indent="0" algn="ctr">
              <a:buNone/>
            </a:pPr>
            <a:r>
              <a:rPr lang="en-US" sz="4100" b="1" dirty="0"/>
              <a:t>Why are WBCs low</a:t>
            </a:r>
            <a:r>
              <a:rPr lang="en-US" sz="4100" dirty="0"/>
              <a:t>:</a:t>
            </a:r>
          </a:p>
          <a:p>
            <a:r>
              <a:rPr lang="en-US" dirty="0"/>
              <a:t>Infections (more commonly </a:t>
            </a:r>
            <a:r>
              <a:rPr lang="en-US" dirty="0">
                <a:solidFill>
                  <a:srgbClr val="FF0000"/>
                </a:solidFill>
              </a:rPr>
              <a:t>viral infections, </a:t>
            </a:r>
            <a:r>
              <a:rPr lang="en-US" dirty="0"/>
              <a:t>but also bacterial or parasitic infections)  Examples include: HIV, tuberculosis, malaria, Epstein Barr virus (EBV)</a:t>
            </a:r>
          </a:p>
          <a:p>
            <a:r>
              <a:rPr lang="en-US" dirty="0"/>
              <a:t>Medications that may damage the bone marrow </a:t>
            </a:r>
          </a:p>
          <a:p>
            <a:r>
              <a:rPr lang="en-US" dirty="0"/>
              <a:t>Antibiotics</a:t>
            </a:r>
          </a:p>
          <a:p>
            <a:r>
              <a:rPr lang="en-US" dirty="0"/>
              <a:t>Vitamin deficiencies </a:t>
            </a:r>
          </a:p>
          <a:p>
            <a:r>
              <a:rPr lang="en-US" dirty="0"/>
              <a:t>Diseases of the bone marrow </a:t>
            </a:r>
          </a:p>
          <a:p>
            <a:r>
              <a:rPr lang="en-US" dirty="0"/>
              <a:t>Radiation Therapy</a:t>
            </a:r>
          </a:p>
          <a:p>
            <a:r>
              <a:rPr lang="en-US" dirty="0"/>
              <a:t>Congenital (inborn) disorders of bone marrow function</a:t>
            </a:r>
          </a:p>
          <a:p>
            <a:r>
              <a:rPr lang="en-US" dirty="0"/>
              <a:t>Autoimmune destruction of neutrophils </a:t>
            </a:r>
          </a:p>
          <a:p>
            <a:r>
              <a:rPr lang="en-US" dirty="0"/>
              <a:t>Hypersplenism</a:t>
            </a:r>
          </a:p>
          <a:p>
            <a:pPr marL="0" indent="0">
              <a:buNone/>
            </a:pPr>
            <a:endParaRPr lang="en-US" dirty="0"/>
          </a:p>
        </p:txBody>
      </p:sp>
    </p:spTree>
    <p:extLst>
      <p:ext uri="{BB962C8B-B14F-4D97-AF65-F5344CB8AC3E}">
        <p14:creationId xmlns:p14="http://schemas.microsoft.com/office/powerpoint/2010/main" val="444280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a:t>White Blood Cells</a:t>
            </a:r>
            <a:br>
              <a:rPr lang="en-US" dirty="0"/>
            </a:br>
            <a:r>
              <a:rPr lang="en-US" dirty="0"/>
              <a:t>(Leukocytes)</a:t>
            </a:r>
          </a:p>
        </p:txBody>
      </p:sp>
      <p:sp>
        <p:nvSpPr>
          <p:cNvPr id="2" name="Content Placeholder 1"/>
          <p:cNvSpPr>
            <a:spLocks noGrp="1"/>
          </p:cNvSpPr>
          <p:nvPr>
            <p:ph idx="1"/>
          </p:nvPr>
        </p:nvSpPr>
        <p:spPr>
          <a:xfrm>
            <a:off x="304800" y="2438400"/>
            <a:ext cx="8534399" cy="4191000"/>
          </a:xfrm>
        </p:spPr>
        <p:txBody>
          <a:bodyPr>
            <a:normAutofit fontScale="85000" lnSpcReduction="20000"/>
          </a:bodyPr>
          <a:lstStyle/>
          <a:p>
            <a:pPr marL="0" indent="0" algn="ctr">
              <a:buNone/>
            </a:pPr>
            <a:r>
              <a:rPr lang="en-US" sz="3800" b="1" dirty="0"/>
              <a:t>If WBCs are low </a:t>
            </a:r>
          </a:p>
          <a:p>
            <a:pPr marL="0" indent="0">
              <a:buNone/>
            </a:pPr>
            <a:r>
              <a:rPr lang="en-US" b="1" dirty="0"/>
              <a:t>Clinically</a:t>
            </a:r>
            <a:r>
              <a:rPr lang="en-US" dirty="0"/>
              <a:t>:</a:t>
            </a:r>
          </a:p>
          <a:p>
            <a:pPr marL="0" indent="0">
              <a:buNone/>
            </a:pPr>
            <a:r>
              <a:rPr lang="en-US" dirty="0">
                <a:solidFill>
                  <a:srgbClr val="FF0000"/>
                </a:solidFill>
              </a:rPr>
              <a:t>Patient may not exhibit signs of infection such as redness, swelling, pus formation (at the site of an injury or incision), cough, sputum, nasal drainage</a:t>
            </a:r>
          </a:p>
          <a:p>
            <a:pPr marL="0" indent="0">
              <a:buNone/>
            </a:pPr>
            <a:endParaRPr lang="en-US" dirty="0"/>
          </a:p>
          <a:p>
            <a:pPr marL="0" indent="0" fontAlgn="base">
              <a:buNone/>
            </a:pPr>
            <a:r>
              <a:rPr lang="en-US" b="1" dirty="0"/>
              <a:t>Be alert to</a:t>
            </a:r>
            <a:r>
              <a:rPr lang="en-US" dirty="0"/>
              <a:t>:</a:t>
            </a:r>
          </a:p>
          <a:p>
            <a:pPr fontAlgn="base"/>
            <a:r>
              <a:rPr lang="en-US" dirty="0"/>
              <a:t> temperature greater than or equal to 100.5 degrees F</a:t>
            </a:r>
          </a:p>
          <a:p>
            <a:pPr fontAlgn="base"/>
            <a:r>
              <a:rPr lang="en-US" dirty="0"/>
              <a:t>chills or shakes</a:t>
            </a:r>
          </a:p>
          <a:p>
            <a:pPr fontAlgn="base"/>
            <a:r>
              <a:rPr lang="en-US" dirty="0"/>
              <a:t>sudden onset of a new, unexplained pain or discomfort</a:t>
            </a:r>
          </a:p>
          <a:p>
            <a:pPr fontAlgn="base"/>
            <a:r>
              <a:rPr lang="en-US" dirty="0"/>
              <a:t>sore throat</a:t>
            </a:r>
          </a:p>
          <a:p>
            <a:pPr fontAlgn="base"/>
            <a:r>
              <a:rPr lang="en-US" dirty="0"/>
              <a:t> sores in the mouth</a:t>
            </a:r>
          </a:p>
          <a:p>
            <a:pPr fontAlgn="base"/>
            <a:r>
              <a:rPr lang="en-US" dirty="0"/>
              <a:t> thrush</a:t>
            </a:r>
          </a:p>
          <a:p>
            <a:pPr fontAlgn="base"/>
            <a:r>
              <a:rPr lang="en-US" dirty="0"/>
              <a:t> any signs associated with a bladder infection</a:t>
            </a:r>
          </a:p>
          <a:p>
            <a:pPr marL="0" indent="0">
              <a:buNone/>
            </a:pPr>
            <a:endParaRPr lang="en-US" dirty="0"/>
          </a:p>
          <a:p>
            <a:pPr marL="0" indent="0">
              <a:buNone/>
            </a:pPr>
            <a:endParaRPr lang="en-US" dirty="0"/>
          </a:p>
          <a:p>
            <a:pPr marL="0" indent="0" algn="ctr">
              <a:buNone/>
            </a:pPr>
            <a:endParaRPr lang="en-US" dirty="0"/>
          </a:p>
        </p:txBody>
      </p:sp>
    </p:spTree>
    <p:extLst>
      <p:ext uri="{BB962C8B-B14F-4D97-AF65-F5344CB8AC3E}">
        <p14:creationId xmlns:p14="http://schemas.microsoft.com/office/powerpoint/2010/main" val="649165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dbaudoin\AppData\Local\Microsoft\Windows\Temporary Internet Files\Content.IE5\Y8HJZ0F4\bloodcells_1_by_kacheron-d3004eo[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95600"/>
            <a:ext cx="8534400" cy="37338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normAutofit fontScale="90000"/>
          </a:bodyPr>
          <a:lstStyle/>
          <a:p>
            <a:pPr algn="ctr"/>
            <a:r>
              <a:rPr lang="en-US" dirty="0"/>
              <a:t>Components of a CBC</a:t>
            </a:r>
            <a:br>
              <a:rPr lang="en-US" dirty="0"/>
            </a:br>
            <a:r>
              <a:rPr lang="en-US" dirty="0"/>
              <a:t> (Complete Blood Count)</a:t>
            </a:r>
          </a:p>
        </p:txBody>
      </p:sp>
      <p:sp>
        <p:nvSpPr>
          <p:cNvPr id="2" name="Content Placeholder 1"/>
          <p:cNvSpPr>
            <a:spLocks noGrp="1"/>
          </p:cNvSpPr>
          <p:nvPr>
            <p:ph idx="1"/>
          </p:nvPr>
        </p:nvSpPr>
        <p:spPr/>
        <p:txBody>
          <a:bodyPr>
            <a:normAutofit/>
          </a:bodyPr>
          <a:lstStyle/>
          <a:p>
            <a:pPr marL="0" indent="0" algn="ctr">
              <a:buNone/>
            </a:pPr>
            <a:endParaRPr lang="en-US" sz="2800" dirty="0"/>
          </a:p>
          <a:p>
            <a:pPr marL="0" indent="0" algn="ctr">
              <a:buNone/>
            </a:pPr>
            <a:endParaRPr lang="en-US" sz="2800" dirty="0">
              <a:solidFill>
                <a:schemeClr val="bg1"/>
              </a:solidFill>
            </a:endParaRPr>
          </a:p>
          <a:p>
            <a:pPr marL="0" indent="0" algn="ctr">
              <a:buNone/>
            </a:pPr>
            <a:r>
              <a:rPr lang="en-US" sz="2800" dirty="0"/>
              <a:t>Red Blood Cells</a:t>
            </a:r>
          </a:p>
          <a:p>
            <a:pPr marL="0" indent="0" algn="ctr">
              <a:buNone/>
            </a:pPr>
            <a:r>
              <a:rPr lang="en-US" sz="2800" dirty="0"/>
              <a:t>White Blood Cells </a:t>
            </a:r>
          </a:p>
          <a:p>
            <a:pPr marL="0" indent="0" algn="ctr">
              <a:buNone/>
            </a:pPr>
            <a:r>
              <a:rPr lang="en-US" sz="2800" dirty="0"/>
              <a:t>Platelets</a:t>
            </a:r>
          </a:p>
        </p:txBody>
      </p:sp>
    </p:spTree>
    <p:extLst>
      <p:ext uri="{BB962C8B-B14F-4D97-AF65-F5344CB8AC3E}">
        <p14:creationId xmlns:p14="http://schemas.microsoft.com/office/powerpoint/2010/main" val="372881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a:t>White Blood Cells</a:t>
            </a:r>
            <a:br>
              <a:rPr lang="en-US" dirty="0"/>
            </a:br>
            <a:r>
              <a:rPr lang="en-US" dirty="0"/>
              <a:t>(Leukocytes)</a:t>
            </a:r>
          </a:p>
        </p:txBody>
      </p:sp>
      <p:sp>
        <p:nvSpPr>
          <p:cNvPr id="2" name="Content Placeholder 1"/>
          <p:cNvSpPr>
            <a:spLocks noGrp="1"/>
          </p:cNvSpPr>
          <p:nvPr>
            <p:ph idx="1"/>
          </p:nvPr>
        </p:nvSpPr>
        <p:spPr/>
        <p:txBody>
          <a:bodyPr>
            <a:normAutofit/>
          </a:bodyPr>
          <a:lstStyle/>
          <a:p>
            <a:pPr marL="0" indent="0" algn="ctr">
              <a:buNone/>
            </a:pPr>
            <a:r>
              <a:rPr lang="en-US" sz="3200" b="1" dirty="0"/>
              <a:t>Treatments/Medications</a:t>
            </a:r>
          </a:p>
          <a:p>
            <a:pPr marL="0" indent="0" algn="ctr">
              <a:buNone/>
            </a:pPr>
            <a:endParaRPr lang="en-US" b="1" dirty="0"/>
          </a:p>
          <a:p>
            <a:r>
              <a:rPr lang="en-US" dirty="0"/>
              <a:t>antibiotic and/or antifungal medications to help fight infections;</a:t>
            </a:r>
          </a:p>
          <a:p>
            <a:r>
              <a:rPr lang="en-US" dirty="0"/>
              <a:t>administration of white blood cells growth factors such as recombinant granulocyte colony-stimulating factor (G-CSF, filgrastim)</a:t>
            </a:r>
          </a:p>
          <a:p>
            <a:r>
              <a:rPr lang="en-US" dirty="0"/>
              <a:t> granulocyte transfusion</a:t>
            </a:r>
          </a:p>
          <a:p>
            <a:pPr marL="0" indent="0" algn="ctr">
              <a:buNone/>
            </a:pPr>
            <a:endParaRPr lang="en-US" b="1" dirty="0"/>
          </a:p>
        </p:txBody>
      </p:sp>
    </p:spTree>
    <p:extLst>
      <p:ext uri="{BB962C8B-B14F-4D97-AF65-F5344CB8AC3E}">
        <p14:creationId xmlns:p14="http://schemas.microsoft.com/office/powerpoint/2010/main" val="3049659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Drugs causing low white count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2819400"/>
            <a:ext cx="3657600" cy="349134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599" y="2819400"/>
            <a:ext cx="3755571" cy="3505200"/>
          </a:xfrm>
          <a:prstGeom prst="rect">
            <a:avLst/>
          </a:prstGeom>
        </p:spPr>
      </p:pic>
    </p:spTree>
    <p:extLst>
      <p:ext uri="{BB962C8B-B14F-4D97-AF65-F5344CB8AC3E}">
        <p14:creationId xmlns:p14="http://schemas.microsoft.com/office/powerpoint/2010/main" val="2924064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White Blood Cells</a:t>
            </a:r>
            <a:br>
              <a:rPr lang="en-US" dirty="0"/>
            </a:br>
            <a:r>
              <a:rPr lang="en-US" dirty="0"/>
              <a:t>(Leukocytes)</a:t>
            </a:r>
          </a:p>
        </p:txBody>
      </p:sp>
      <p:sp>
        <p:nvSpPr>
          <p:cNvPr id="2" name="Content Placeholder 1"/>
          <p:cNvSpPr>
            <a:spLocks noGrp="1"/>
          </p:cNvSpPr>
          <p:nvPr>
            <p:ph idx="1"/>
          </p:nvPr>
        </p:nvSpPr>
        <p:spPr>
          <a:xfrm>
            <a:off x="872067" y="1905000"/>
            <a:ext cx="7408333" cy="4571999"/>
          </a:xfrm>
        </p:spPr>
        <p:txBody>
          <a:bodyPr>
            <a:normAutofit/>
          </a:bodyPr>
          <a:lstStyle/>
          <a:p>
            <a:pPr marL="0" indent="0" algn="ctr">
              <a:buNone/>
            </a:pPr>
            <a:r>
              <a:rPr lang="en-US" sz="3200" b="1" dirty="0"/>
              <a:t>If WBCs are high:</a:t>
            </a:r>
          </a:p>
          <a:p>
            <a:pPr marL="0" indent="0" algn="ctr">
              <a:buNone/>
            </a:pPr>
            <a:r>
              <a:rPr lang="en-US" dirty="0"/>
              <a:t>High WBC counts don’t often cause symptoms, although the underlying conditions causing the high count may cause their own symptoms.</a:t>
            </a:r>
            <a:endParaRPr lang="en-US" b="1" dirty="0"/>
          </a:p>
          <a:p>
            <a:pPr marL="0" indent="0" algn="ctr">
              <a:buNone/>
            </a:pPr>
            <a:r>
              <a:rPr lang="en-US" b="1" dirty="0"/>
              <a:t>Clinically</a:t>
            </a:r>
            <a:r>
              <a:rPr lang="en-US" dirty="0"/>
              <a:t>:</a:t>
            </a:r>
          </a:p>
          <a:p>
            <a:pPr marL="0" indent="0" algn="ctr">
              <a:buNone/>
            </a:pPr>
            <a:r>
              <a:rPr lang="en-US" dirty="0"/>
              <a:t>Fever</a:t>
            </a:r>
          </a:p>
          <a:p>
            <a:pPr marL="0" indent="0" algn="ctr">
              <a:buNone/>
            </a:pPr>
            <a:r>
              <a:rPr lang="en-US" dirty="0"/>
              <a:t>Chills</a:t>
            </a:r>
          </a:p>
          <a:p>
            <a:pPr marL="0" indent="0" algn="ctr">
              <a:buNone/>
            </a:pPr>
            <a:r>
              <a:rPr lang="en-US" dirty="0"/>
              <a:t>Pain</a:t>
            </a:r>
          </a:p>
          <a:p>
            <a:pPr marL="0" indent="0" algn="ctr">
              <a:buNone/>
            </a:pPr>
            <a:r>
              <a:rPr lang="en-US" dirty="0"/>
              <a:t>Redness</a:t>
            </a:r>
          </a:p>
        </p:txBody>
      </p:sp>
    </p:spTree>
    <p:extLst>
      <p:ext uri="{BB962C8B-B14F-4D97-AF65-F5344CB8AC3E}">
        <p14:creationId xmlns:p14="http://schemas.microsoft.com/office/powerpoint/2010/main" val="2517462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Drugs causing High white count</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2895600"/>
            <a:ext cx="6205126" cy="3233738"/>
          </a:xfrm>
        </p:spPr>
      </p:pic>
    </p:spTree>
    <p:extLst>
      <p:ext uri="{BB962C8B-B14F-4D97-AF65-F5344CB8AC3E}">
        <p14:creationId xmlns:p14="http://schemas.microsoft.com/office/powerpoint/2010/main" val="426857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a:t>White Blood Cells</a:t>
            </a:r>
            <a:br>
              <a:rPr lang="en-US" dirty="0"/>
            </a:br>
            <a:r>
              <a:rPr lang="en-US" dirty="0"/>
              <a:t>(Leukocytes)</a:t>
            </a:r>
          </a:p>
        </p:txBody>
      </p:sp>
      <p:sp>
        <p:nvSpPr>
          <p:cNvPr id="2" name="Content Placeholder 1"/>
          <p:cNvSpPr>
            <a:spLocks noGrp="1"/>
          </p:cNvSpPr>
          <p:nvPr>
            <p:ph idx="1"/>
          </p:nvPr>
        </p:nvSpPr>
        <p:spPr/>
        <p:txBody>
          <a:bodyPr/>
          <a:lstStyle/>
          <a:p>
            <a:pPr marL="0" indent="0" algn="ctr">
              <a:buNone/>
            </a:pPr>
            <a:r>
              <a:rPr lang="en-US" sz="3200" b="1" dirty="0"/>
              <a:t>Treatments/Medications</a:t>
            </a:r>
          </a:p>
          <a:p>
            <a:pPr marL="0" indent="0" algn="ctr">
              <a:buNone/>
            </a:pPr>
            <a:endParaRPr lang="en-US" b="1" dirty="0"/>
          </a:p>
          <a:p>
            <a:pPr marL="0" indent="0" algn="ctr">
              <a:buNone/>
            </a:pPr>
            <a:endParaRPr lang="en-US" b="1" dirty="0"/>
          </a:p>
          <a:p>
            <a:pPr marL="0" indent="0" algn="ctr">
              <a:buNone/>
            </a:pPr>
            <a:r>
              <a:rPr lang="en-US" b="1" dirty="0"/>
              <a:t>Treat the underlying cause</a:t>
            </a:r>
          </a:p>
          <a:p>
            <a:pPr marL="0" indent="0" algn="ctr">
              <a:buNone/>
            </a:pPr>
            <a:r>
              <a:rPr lang="en-US" dirty="0"/>
              <a:t>Allopurinol in hematologic malignancies </a:t>
            </a:r>
          </a:p>
          <a:p>
            <a:pPr marL="0" indent="0">
              <a:buNone/>
            </a:pPr>
            <a:endParaRPr lang="en-US" dirty="0"/>
          </a:p>
          <a:p>
            <a:pPr marL="0" indent="0" algn="ctr">
              <a:buNone/>
            </a:pPr>
            <a:endParaRPr lang="en-US" b="1" dirty="0"/>
          </a:p>
        </p:txBody>
      </p:sp>
    </p:spTree>
    <p:extLst>
      <p:ext uri="{BB962C8B-B14F-4D97-AF65-F5344CB8AC3E}">
        <p14:creationId xmlns:p14="http://schemas.microsoft.com/office/powerpoint/2010/main" val="3479332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9EF19E-9E07-48E7-851F-1B90EB1512B7}"/>
              </a:ext>
            </a:extLst>
          </p:cNvPr>
          <p:cNvSpPr/>
          <p:nvPr/>
        </p:nvSpPr>
        <p:spPr>
          <a:xfrm>
            <a:off x="685800" y="2514600"/>
            <a:ext cx="7543800" cy="3733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990600" y="228600"/>
            <a:ext cx="7543800" cy="914400"/>
          </a:xfrm>
        </p:spPr>
        <p:txBody>
          <a:bodyPr>
            <a:normAutofit/>
          </a:bodyPr>
          <a:lstStyle/>
          <a:p>
            <a:r>
              <a:rPr lang="en-US" dirty="0"/>
              <a:t>Sepsis Alert</a:t>
            </a:r>
          </a:p>
        </p:txBody>
      </p:sp>
      <p:sp>
        <p:nvSpPr>
          <p:cNvPr id="5" name="Content Placeholder 4"/>
          <p:cNvSpPr>
            <a:spLocks noGrp="1"/>
          </p:cNvSpPr>
          <p:nvPr>
            <p:ph idx="1"/>
          </p:nvPr>
        </p:nvSpPr>
        <p:spPr>
          <a:xfrm>
            <a:off x="990600" y="2819400"/>
            <a:ext cx="6705600" cy="3200399"/>
          </a:xfrm>
        </p:spPr>
        <p:txBody>
          <a:bodyPr/>
          <a:lstStyle/>
          <a:p>
            <a:pPr marL="283464" indent="-283464" fontAlgn="t">
              <a:spcBef>
                <a:spcPts val="0"/>
              </a:spcBef>
            </a:pPr>
            <a:r>
              <a:rPr lang="en-US" dirty="0">
                <a:solidFill>
                  <a:srgbClr val="000000"/>
                </a:solidFill>
                <a:latin typeface="Arial Narrow"/>
              </a:rPr>
              <a:t>Measure Lactic Acid</a:t>
            </a:r>
            <a:endParaRPr lang="en-US" dirty="0">
              <a:latin typeface="Arial"/>
            </a:endParaRPr>
          </a:p>
          <a:p>
            <a:pPr marL="283464" indent="-283464" fontAlgn="t">
              <a:spcBef>
                <a:spcPts val="0"/>
              </a:spcBef>
            </a:pPr>
            <a:r>
              <a:rPr lang="en-US" dirty="0">
                <a:solidFill>
                  <a:srgbClr val="000000"/>
                </a:solidFill>
                <a:latin typeface="Arial Narrow"/>
              </a:rPr>
              <a:t>Obtain Blood cultures</a:t>
            </a:r>
            <a:endParaRPr lang="en-US" dirty="0">
              <a:latin typeface="Arial"/>
            </a:endParaRPr>
          </a:p>
          <a:p>
            <a:pPr marL="283464" indent="-283464" fontAlgn="t">
              <a:spcBef>
                <a:spcPts val="0"/>
              </a:spcBef>
            </a:pPr>
            <a:r>
              <a:rPr lang="en-US" dirty="0">
                <a:solidFill>
                  <a:srgbClr val="000000"/>
                </a:solidFill>
                <a:latin typeface="Arial Narrow"/>
              </a:rPr>
              <a:t>Administer Broad spectrum                                                                                    antibiotics</a:t>
            </a:r>
            <a:endParaRPr lang="en-US" dirty="0">
              <a:latin typeface="Arial"/>
            </a:endParaRPr>
          </a:p>
          <a:p>
            <a:pPr marL="283464" indent="-283464" fontAlgn="t">
              <a:spcBef>
                <a:spcPts val="0"/>
              </a:spcBef>
            </a:pPr>
            <a:r>
              <a:rPr lang="en-US" dirty="0">
                <a:solidFill>
                  <a:srgbClr val="000000"/>
                </a:solidFill>
                <a:latin typeface="Arial Narrow"/>
              </a:rPr>
              <a:t>Administer 30mL/kg NS bolus </a:t>
            </a:r>
            <a:r>
              <a:rPr lang="en-US" i="1" dirty="0">
                <a:solidFill>
                  <a:srgbClr val="000000"/>
                </a:solidFill>
                <a:latin typeface="Arial Narrow"/>
              </a:rPr>
              <a:t>IF</a:t>
            </a:r>
            <a:r>
              <a:rPr lang="en-US" dirty="0">
                <a:solidFill>
                  <a:srgbClr val="000000"/>
                </a:solidFill>
                <a:latin typeface="Arial Narrow"/>
              </a:rPr>
              <a:t> hypotensive (SBP &lt;90, MAP&lt;65) </a:t>
            </a:r>
            <a:r>
              <a:rPr lang="en-US" b="1" dirty="0">
                <a:solidFill>
                  <a:srgbClr val="000000"/>
                </a:solidFill>
                <a:latin typeface="Arial Narrow"/>
              </a:rPr>
              <a:t>or Lactic acid &gt; 36</a:t>
            </a:r>
            <a:endParaRPr lang="en-US" b="1" dirty="0">
              <a:latin typeface="Arial"/>
            </a:endParaRPr>
          </a:p>
          <a:p>
            <a:endParaRPr lang="en-US" dirty="0"/>
          </a:p>
        </p:txBody>
      </p:sp>
    </p:spTree>
    <p:extLst>
      <p:ext uri="{BB962C8B-B14F-4D97-AF65-F5344CB8AC3E}">
        <p14:creationId xmlns:p14="http://schemas.microsoft.com/office/powerpoint/2010/main" val="1697067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6D855E-E0E6-4403-BBB6-89C60B502ADA}"/>
              </a:ext>
            </a:extLst>
          </p:cNvPr>
          <p:cNvSpPr/>
          <p:nvPr/>
        </p:nvSpPr>
        <p:spPr>
          <a:xfrm>
            <a:off x="533400" y="2514600"/>
            <a:ext cx="8153400" cy="396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762000" y="381000"/>
            <a:ext cx="7543800" cy="914400"/>
          </a:xfrm>
        </p:spPr>
        <p:txBody>
          <a:bodyPr/>
          <a:lstStyle/>
          <a:p>
            <a:r>
              <a:rPr lang="en-US" dirty="0"/>
              <a:t>Sepsis Alert</a:t>
            </a:r>
          </a:p>
        </p:txBody>
      </p:sp>
      <p:sp>
        <p:nvSpPr>
          <p:cNvPr id="2" name="Content Placeholder 1"/>
          <p:cNvSpPr>
            <a:spLocks noGrp="1"/>
          </p:cNvSpPr>
          <p:nvPr>
            <p:ph idx="1"/>
          </p:nvPr>
        </p:nvSpPr>
        <p:spPr>
          <a:xfrm>
            <a:off x="867833" y="3048000"/>
            <a:ext cx="7408333" cy="2362200"/>
          </a:xfrm>
        </p:spPr>
        <p:txBody>
          <a:bodyPr>
            <a:normAutofit/>
          </a:bodyPr>
          <a:lstStyle/>
          <a:p>
            <a:pPr marL="0" indent="0">
              <a:buNone/>
            </a:pPr>
            <a:endParaRPr lang="en-US" dirty="0">
              <a:solidFill>
                <a:srgbClr val="222222"/>
              </a:solidFill>
              <a:latin typeface="Roboto"/>
            </a:endParaRPr>
          </a:p>
          <a:p>
            <a:pPr marL="0" indent="0">
              <a:buNone/>
            </a:pPr>
            <a:endParaRPr lang="en-US" dirty="0">
              <a:solidFill>
                <a:srgbClr val="222222"/>
              </a:solidFill>
              <a:latin typeface="Roboto"/>
            </a:endParaRPr>
          </a:p>
          <a:p>
            <a:pPr marL="0" indent="0">
              <a:buNone/>
            </a:pPr>
            <a:r>
              <a:rPr lang="en-US" dirty="0">
                <a:solidFill>
                  <a:srgbClr val="222222"/>
                </a:solidFill>
                <a:latin typeface="Roboto"/>
              </a:rPr>
              <a:t>When the oxygen level is low, carbohydrate breaks down for energy and makes </a:t>
            </a:r>
            <a:r>
              <a:rPr lang="en-US" b="1" dirty="0">
                <a:solidFill>
                  <a:srgbClr val="222222"/>
                </a:solidFill>
                <a:latin typeface="Roboto"/>
              </a:rPr>
              <a:t>lactic acid</a:t>
            </a:r>
            <a:r>
              <a:rPr lang="en-US" dirty="0">
                <a:solidFill>
                  <a:srgbClr val="222222"/>
                </a:solidFill>
                <a:latin typeface="Roboto"/>
              </a:rPr>
              <a:t>. </a:t>
            </a:r>
            <a:r>
              <a:rPr lang="en-US" b="1" dirty="0">
                <a:solidFill>
                  <a:srgbClr val="222222"/>
                </a:solidFill>
                <a:latin typeface="Roboto"/>
              </a:rPr>
              <a:t>Lactic acid</a:t>
            </a:r>
            <a:r>
              <a:rPr lang="en-US" dirty="0">
                <a:solidFill>
                  <a:srgbClr val="222222"/>
                </a:solidFill>
                <a:latin typeface="Roboto"/>
              </a:rPr>
              <a:t> levels get higher when strenuous exercise or other conditions-such as heart failure, a severe infection (</a:t>
            </a:r>
            <a:r>
              <a:rPr lang="en-US" b="1" dirty="0">
                <a:solidFill>
                  <a:srgbClr val="222222"/>
                </a:solidFill>
                <a:latin typeface="Roboto"/>
              </a:rPr>
              <a:t>sepsis</a:t>
            </a:r>
            <a:r>
              <a:rPr lang="en-US" dirty="0">
                <a:solidFill>
                  <a:srgbClr val="222222"/>
                </a:solidFill>
                <a:latin typeface="Roboto"/>
              </a:rPr>
              <a:t>), or shock-lower the flow of blood and oxygen throughout the body.</a:t>
            </a:r>
            <a:endParaRPr lang="en-US" dirty="0"/>
          </a:p>
        </p:txBody>
      </p:sp>
    </p:spTree>
    <p:extLst>
      <p:ext uri="{BB962C8B-B14F-4D97-AF65-F5344CB8AC3E}">
        <p14:creationId xmlns:p14="http://schemas.microsoft.com/office/powerpoint/2010/main" val="311728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85800"/>
            <a:ext cx="7543800" cy="914400"/>
          </a:xfrm>
        </p:spPr>
        <p:txBody>
          <a:bodyPr/>
          <a:lstStyle/>
          <a:p>
            <a:r>
              <a:rPr lang="en-US" dirty="0"/>
              <a:t>Sepsis Alert</a:t>
            </a:r>
          </a:p>
        </p:txBody>
      </p:sp>
      <p:sp>
        <p:nvSpPr>
          <p:cNvPr id="2" name="Content Placeholder 1"/>
          <p:cNvSpPr>
            <a:spLocks noGrp="1"/>
          </p:cNvSpPr>
          <p:nvPr>
            <p:ph idx="1"/>
          </p:nvPr>
        </p:nvSpPr>
        <p:spPr>
          <a:xfrm>
            <a:off x="1286933" y="2438400"/>
            <a:ext cx="6189133" cy="3962400"/>
          </a:xfrm>
        </p:spPr>
        <p:txBody>
          <a:bodyPr>
            <a:normAutofit/>
          </a:bodyPr>
          <a:lstStyle/>
          <a:p>
            <a:pPr marL="0" indent="0">
              <a:buNone/>
            </a:pPr>
            <a:r>
              <a:rPr lang="en-US" sz="2800" b="1" dirty="0"/>
              <a:t>Clinically if elevated lactic acid</a:t>
            </a:r>
            <a:r>
              <a:rPr lang="en-US" sz="2800" dirty="0"/>
              <a:t>:</a:t>
            </a:r>
          </a:p>
          <a:p>
            <a:r>
              <a:rPr lang="en-US" dirty="0"/>
              <a:t>Rapid breathing</a:t>
            </a:r>
          </a:p>
          <a:p>
            <a:r>
              <a:rPr lang="en-US" dirty="0"/>
              <a:t>Excessive sweating</a:t>
            </a:r>
          </a:p>
          <a:p>
            <a:r>
              <a:rPr lang="en-US" dirty="0"/>
              <a:t>Cool and clammy skin</a:t>
            </a:r>
          </a:p>
          <a:p>
            <a:r>
              <a:rPr lang="en-US" dirty="0"/>
              <a:t>Sweet-smelling breath</a:t>
            </a:r>
          </a:p>
          <a:p>
            <a:r>
              <a:rPr lang="en-US" dirty="0"/>
              <a:t>Belly pain</a:t>
            </a:r>
          </a:p>
          <a:p>
            <a:r>
              <a:rPr lang="en-US" dirty="0"/>
              <a:t>Nausea or vomiting</a:t>
            </a:r>
          </a:p>
          <a:p>
            <a:r>
              <a:rPr lang="en-US" dirty="0"/>
              <a:t>Confusion </a:t>
            </a:r>
          </a:p>
          <a:p>
            <a:r>
              <a:rPr lang="en-US" dirty="0"/>
              <a:t>Coma</a:t>
            </a:r>
          </a:p>
        </p:txBody>
      </p:sp>
    </p:spTree>
    <p:extLst>
      <p:ext uri="{BB962C8B-B14F-4D97-AF65-F5344CB8AC3E}">
        <p14:creationId xmlns:p14="http://schemas.microsoft.com/office/powerpoint/2010/main" val="2283133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DFF9DE-BED6-4FDA-8AC3-889CD5781008}"/>
              </a:ext>
            </a:extLst>
          </p:cNvPr>
          <p:cNvSpPr/>
          <p:nvPr/>
        </p:nvSpPr>
        <p:spPr>
          <a:xfrm>
            <a:off x="685798" y="2209800"/>
            <a:ext cx="7772400" cy="396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fontScale="90000"/>
          </a:bodyPr>
          <a:lstStyle/>
          <a:p>
            <a:r>
              <a:rPr lang="en-US" dirty="0"/>
              <a:t>Platelets</a:t>
            </a:r>
            <a:br>
              <a:rPr lang="en-US" dirty="0"/>
            </a:br>
            <a:r>
              <a:rPr lang="en-US" dirty="0"/>
              <a:t>(Thrombocytes)</a:t>
            </a:r>
          </a:p>
        </p:txBody>
      </p:sp>
      <p:sp>
        <p:nvSpPr>
          <p:cNvPr id="2" name="Content Placeholder 1"/>
          <p:cNvSpPr>
            <a:spLocks noGrp="1"/>
          </p:cNvSpPr>
          <p:nvPr>
            <p:ph idx="1"/>
          </p:nvPr>
        </p:nvSpPr>
        <p:spPr>
          <a:xfrm>
            <a:off x="872067" y="3200400"/>
            <a:ext cx="7408333" cy="3352800"/>
          </a:xfrm>
        </p:spPr>
        <p:txBody>
          <a:bodyPr>
            <a:normAutofit fontScale="62500" lnSpcReduction="20000"/>
          </a:bodyPr>
          <a:lstStyle/>
          <a:p>
            <a:pPr marL="0" indent="0" algn="ctr">
              <a:buNone/>
            </a:pPr>
            <a:r>
              <a:rPr lang="en-US" sz="3500" b="1" dirty="0"/>
              <a:t>Causes of low platelet count</a:t>
            </a:r>
          </a:p>
          <a:p>
            <a:pPr marL="0" indent="0">
              <a:buNone/>
            </a:pPr>
            <a:r>
              <a:rPr lang="en-US" sz="2800" dirty="0"/>
              <a:t>Diminished production</a:t>
            </a:r>
          </a:p>
          <a:p>
            <a:pPr marL="301943" lvl="1" indent="0">
              <a:buNone/>
            </a:pPr>
            <a:r>
              <a:rPr lang="en-US" sz="2600" dirty="0"/>
              <a:t> </a:t>
            </a:r>
            <a:r>
              <a:rPr lang="en-US" sz="2000" dirty="0">
                <a:solidFill>
                  <a:srgbClr val="303030"/>
                </a:solidFill>
              </a:rPr>
              <a:t>vitamin B-12, folate, iron deficiency</a:t>
            </a:r>
          </a:p>
          <a:p>
            <a:pPr marL="301943" lvl="1" indent="0">
              <a:buClr>
                <a:srgbClr val="AD0101"/>
              </a:buClr>
              <a:buNone/>
            </a:pPr>
            <a:r>
              <a:rPr lang="en-US" sz="2000" dirty="0">
                <a:solidFill>
                  <a:srgbClr val="303030"/>
                </a:solidFill>
              </a:rPr>
              <a:t>exposure to chemotherapy, radiation, or toxic chemicals</a:t>
            </a:r>
          </a:p>
          <a:p>
            <a:pPr marL="301943" lvl="1" indent="0">
              <a:buClr>
                <a:srgbClr val="AD0101"/>
              </a:buClr>
              <a:buNone/>
            </a:pPr>
            <a:r>
              <a:rPr lang="en-US" sz="2000" dirty="0">
                <a:solidFill>
                  <a:srgbClr val="303030"/>
                </a:solidFill>
              </a:rPr>
              <a:t>Viral infection</a:t>
            </a:r>
          </a:p>
          <a:p>
            <a:pPr marL="301943" lvl="1" indent="0">
              <a:buClr>
                <a:srgbClr val="AD0101"/>
              </a:buClr>
              <a:buNone/>
            </a:pPr>
            <a:r>
              <a:rPr lang="en-US" sz="2000" dirty="0">
                <a:solidFill>
                  <a:srgbClr val="303030"/>
                </a:solidFill>
              </a:rPr>
              <a:t>Drug induced-multiple</a:t>
            </a:r>
          </a:p>
          <a:p>
            <a:pPr marL="301943" lvl="1" indent="0">
              <a:buClr>
                <a:srgbClr val="AD0101"/>
              </a:buClr>
              <a:buNone/>
            </a:pPr>
            <a:r>
              <a:rPr lang="en-US" sz="2000" dirty="0">
                <a:solidFill>
                  <a:srgbClr val="303030"/>
                </a:solidFill>
              </a:rPr>
              <a:t>consuming too much alcohol</a:t>
            </a:r>
            <a:endParaRPr lang="en-US" sz="2600" dirty="0"/>
          </a:p>
          <a:p>
            <a:pPr marL="0" indent="0">
              <a:buNone/>
            </a:pPr>
            <a:r>
              <a:rPr lang="en-US" sz="2800" dirty="0"/>
              <a:t>Increased destruction (caused by drugs, heparin, idiopathic, pregnancy, immune system)</a:t>
            </a:r>
          </a:p>
          <a:p>
            <a:pPr marL="0" indent="0">
              <a:buNone/>
            </a:pPr>
            <a:r>
              <a:rPr lang="en-US" sz="2800" dirty="0"/>
              <a:t>Sequestration in spleen, cirrhosis</a:t>
            </a:r>
          </a:p>
          <a:p>
            <a:endParaRPr lang="en-US" sz="2800" dirty="0"/>
          </a:p>
          <a:p>
            <a:pPr marL="0" indent="0" algn="ctr">
              <a:buNone/>
            </a:pPr>
            <a:endParaRPr lang="en-US" dirty="0"/>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2154869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Platelets</a:t>
            </a:r>
            <a:br>
              <a:rPr lang="en-US" dirty="0"/>
            </a:br>
            <a:r>
              <a:rPr lang="en-US" dirty="0"/>
              <a:t>(Thrombocytes)</a:t>
            </a:r>
          </a:p>
        </p:txBody>
      </p:sp>
      <p:sp>
        <p:nvSpPr>
          <p:cNvPr id="2" name="Content Placeholder 1"/>
          <p:cNvSpPr>
            <a:spLocks noGrp="1"/>
          </p:cNvSpPr>
          <p:nvPr>
            <p:ph idx="1"/>
          </p:nvPr>
        </p:nvSpPr>
        <p:spPr>
          <a:xfrm>
            <a:off x="872067" y="2438401"/>
            <a:ext cx="7408333" cy="4191000"/>
          </a:xfrm>
        </p:spPr>
        <p:txBody>
          <a:bodyPr>
            <a:normAutofit fontScale="92500" lnSpcReduction="20000"/>
          </a:bodyPr>
          <a:lstStyle/>
          <a:p>
            <a:pPr marL="0" indent="0" algn="ctr">
              <a:buNone/>
            </a:pPr>
            <a:r>
              <a:rPr lang="en-US" sz="3500" b="1" dirty="0"/>
              <a:t>If platelet counts are low</a:t>
            </a:r>
          </a:p>
          <a:p>
            <a:pPr marL="0" indent="0">
              <a:buNone/>
            </a:pPr>
            <a:r>
              <a:rPr lang="en-US" sz="3100" b="1" dirty="0"/>
              <a:t>Clinically:</a:t>
            </a:r>
          </a:p>
          <a:p>
            <a:r>
              <a:rPr lang="en-US" dirty="0"/>
              <a:t>Petechiae </a:t>
            </a:r>
          </a:p>
          <a:p>
            <a:r>
              <a:rPr lang="en-US" dirty="0"/>
              <a:t>Fatigue</a:t>
            </a:r>
          </a:p>
          <a:p>
            <a:r>
              <a:rPr lang="en-US" dirty="0"/>
              <a:t>Purpura</a:t>
            </a:r>
          </a:p>
          <a:p>
            <a:r>
              <a:rPr lang="en-US" dirty="0"/>
              <a:t> Prolonged bleeding from cuts</a:t>
            </a:r>
          </a:p>
          <a:p>
            <a:r>
              <a:rPr lang="en-US" dirty="0"/>
              <a:t>Spontaneous bleeding from the gums or nose</a:t>
            </a:r>
          </a:p>
          <a:p>
            <a:r>
              <a:rPr lang="en-US" dirty="0"/>
              <a:t>Jaundice</a:t>
            </a:r>
          </a:p>
          <a:p>
            <a:r>
              <a:rPr lang="en-US" dirty="0"/>
              <a:t>Heavy menstrual bleeding that's unusual for the female</a:t>
            </a:r>
          </a:p>
          <a:p>
            <a:r>
              <a:rPr lang="en-US" dirty="0"/>
              <a:t>Blood in the urine or stool</a:t>
            </a:r>
          </a:p>
          <a:p>
            <a:r>
              <a:rPr lang="en-US" dirty="0"/>
              <a:t>Splenomegaly</a:t>
            </a:r>
          </a:p>
          <a:p>
            <a:pPr marL="0" indent="0">
              <a:buNone/>
            </a:pPr>
            <a:endParaRPr lang="en-US" dirty="0"/>
          </a:p>
        </p:txBody>
      </p:sp>
    </p:spTree>
    <p:extLst>
      <p:ext uri="{BB962C8B-B14F-4D97-AF65-F5344CB8AC3E}">
        <p14:creationId xmlns:p14="http://schemas.microsoft.com/office/powerpoint/2010/main" val="3304584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Where do they come from</a:t>
            </a:r>
          </a:p>
        </p:txBody>
      </p:sp>
      <p:sp>
        <p:nvSpPr>
          <p:cNvPr id="2" name="Content Placeholder 1"/>
          <p:cNvSpPr>
            <a:spLocks noGrp="1"/>
          </p:cNvSpPr>
          <p:nvPr>
            <p:ph idx="1"/>
          </p:nvPr>
        </p:nvSpPr>
        <p:spPr>
          <a:xfrm>
            <a:off x="838200" y="2894277"/>
            <a:ext cx="7408333" cy="3450696"/>
          </a:xfrm>
        </p:spPr>
        <p:txBody>
          <a:bodyPr/>
          <a:lstStyle/>
          <a:p>
            <a:endParaRPr lang="en-US" dirty="0"/>
          </a:p>
        </p:txBody>
      </p:sp>
      <p:pic>
        <p:nvPicPr>
          <p:cNvPr id="2050" name="Picture 2" descr="C:\Users\cdbaudoin\AppData\Local\Microsoft\Windows\Temporary Internet Files\Content.IE5\Y8HJZ0F4\nci-bloodcell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590800"/>
            <a:ext cx="7772400" cy="375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862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Drugs decreasing platelet count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2590800"/>
            <a:ext cx="8226657" cy="3429000"/>
          </a:xfrm>
        </p:spPr>
      </p:pic>
      <p:sp>
        <p:nvSpPr>
          <p:cNvPr id="2" name="Oval 1">
            <a:extLst>
              <a:ext uri="{FF2B5EF4-FFF2-40B4-BE49-F238E27FC236}">
                <a16:creationId xmlns:a16="http://schemas.microsoft.com/office/drawing/2014/main" id="{8A3714D0-03BE-4D62-AA39-E9F48D9360C2}"/>
              </a:ext>
            </a:extLst>
          </p:cNvPr>
          <p:cNvSpPr/>
          <p:nvPr/>
        </p:nvSpPr>
        <p:spPr>
          <a:xfrm>
            <a:off x="533400" y="4038600"/>
            <a:ext cx="12954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DC157C2B-6003-4513-A252-D21ED973C5D5}"/>
              </a:ext>
            </a:extLst>
          </p:cNvPr>
          <p:cNvSpPr/>
          <p:nvPr/>
        </p:nvSpPr>
        <p:spPr>
          <a:xfrm>
            <a:off x="2098431" y="4038600"/>
            <a:ext cx="12954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4AA9065-2F2C-49C3-8602-D690D2851D98}"/>
              </a:ext>
            </a:extLst>
          </p:cNvPr>
          <p:cNvSpPr/>
          <p:nvPr/>
        </p:nvSpPr>
        <p:spPr>
          <a:xfrm>
            <a:off x="3663462" y="3429000"/>
            <a:ext cx="1670538"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2499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Platelets</a:t>
            </a:r>
            <a:br>
              <a:rPr lang="en-US" dirty="0"/>
            </a:br>
            <a:r>
              <a:rPr lang="en-US" dirty="0"/>
              <a:t>(Thrombocytes)</a:t>
            </a:r>
          </a:p>
        </p:txBody>
      </p:sp>
      <p:sp>
        <p:nvSpPr>
          <p:cNvPr id="2" name="Content Placeholder 1"/>
          <p:cNvSpPr>
            <a:spLocks noGrp="1"/>
          </p:cNvSpPr>
          <p:nvPr>
            <p:ph idx="1"/>
          </p:nvPr>
        </p:nvSpPr>
        <p:spPr>
          <a:xfrm>
            <a:off x="872067" y="2286000"/>
            <a:ext cx="7408333" cy="4038600"/>
          </a:xfrm>
        </p:spPr>
        <p:txBody>
          <a:bodyPr>
            <a:normAutofit/>
          </a:bodyPr>
          <a:lstStyle/>
          <a:p>
            <a:pPr marL="0" indent="0" algn="ctr">
              <a:buNone/>
            </a:pPr>
            <a:r>
              <a:rPr lang="en-US" sz="3200" b="1" dirty="0"/>
              <a:t>Treatment of low platelet count</a:t>
            </a:r>
          </a:p>
          <a:p>
            <a:r>
              <a:rPr lang="en-US" dirty="0"/>
              <a:t>platelet transfusions</a:t>
            </a:r>
          </a:p>
          <a:p>
            <a:r>
              <a:rPr lang="en-US" dirty="0"/>
              <a:t>changing medications that are causing a low platelet count</a:t>
            </a:r>
          </a:p>
          <a:p>
            <a:r>
              <a:rPr lang="en-US" dirty="0"/>
              <a:t>immune globulin</a:t>
            </a:r>
          </a:p>
          <a:p>
            <a:r>
              <a:rPr lang="en-US" dirty="0"/>
              <a:t>corticosteroids to block platelet antibodies</a:t>
            </a:r>
          </a:p>
          <a:p>
            <a:r>
              <a:rPr lang="en-US" dirty="0"/>
              <a:t>drugs that suppress the immune system</a:t>
            </a:r>
          </a:p>
          <a:p>
            <a:r>
              <a:rPr lang="en-US" dirty="0"/>
              <a:t>Splenectomy</a:t>
            </a:r>
          </a:p>
        </p:txBody>
      </p:sp>
    </p:spTree>
    <p:extLst>
      <p:ext uri="{BB962C8B-B14F-4D97-AF65-F5344CB8AC3E}">
        <p14:creationId xmlns:p14="http://schemas.microsoft.com/office/powerpoint/2010/main" val="1115858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Platelets</a:t>
            </a:r>
            <a:br>
              <a:rPr lang="en-US" dirty="0"/>
            </a:br>
            <a:r>
              <a:rPr lang="en-US" dirty="0"/>
              <a:t>(Thrombocytes)</a:t>
            </a:r>
          </a:p>
        </p:txBody>
      </p:sp>
      <p:sp>
        <p:nvSpPr>
          <p:cNvPr id="2" name="Content Placeholder 1"/>
          <p:cNvSpPr>
            <a:spLocks noGrp="1"/>
          </p:cNvSpPr>
          <p:nvPr>
            <p:ph idx="1"/>
          </p:nvPr>
        </p:nvSpPr>
        <p:spPr>
          <a:xfrm>
            <a:off x="872067" y="2438400"/>
            <a:ext cx="7408333" cy="4191000"/>
          </a:xfrm>
        </p:spPr>
        <p:txBody>
          <a:bodyPr>
            <a:normAutofit/>
          </a:bodyPr>
          <a:lstStyle/>
          <a:p>
            <a:pPr marL="0" indent="0" algn="ctr">
              <a:buNone/>
            </a:pPr>
            <a:r>
              <a:rPr lang="en-US" sz="3200" b="1" dirty="0"/>
              <a:t>Causes of high platelets</a:t>
            </a:r>
          </a:p>
          <a:p>
            <a:pPr marL="0" indent="0" algn="ctr">
              <a:buNone/>
            </a:pPr>
            <a:endParaRPr lang="en-US" sz="3200" b="1" dirty="0"/>
          </a:p>
          <a:p>
            <a:pPr marL="0" indent="0">
              <a:buNone/>
            </a:pPr>
            <a:r>
              <a:rPr lang="en-US" dirty="0"/>
              <a:t>The causes of high platelet count or thrombocytosis can be classified as follows:</a:t>
            </a:r>
          </a:p>
          <a:p>
            <a:r>
              <a:rPr lang="en-US" dirty="0"/>
              <a:t>Physiological thrombocytosis</a:t>
            </a:r>
          </a:p>
          <a:p>
            <a:r>
              <a:rPr lang="en-US" dirty="0"/>
              <a:t>Reactive (secondary) thrombocytosis</a:t>
            </a:r>
          </a:p>
          <a:p>
            <a:r>
              <a:rPr lang="en-US" dirty="0"/>
              <a:t>Clonal (primary) thrombocytosis- hematologic malignancy </a:t>
            </a:r>
          </a:p>
          <a:p>
            <a:pPr marL="0" indent="0" algn="ctr">
              <a:buNone/>
            </a:pPr>
            <a:endParaRPr lang="en-US" sz="3200" b="1" dirty="0"/>
          </a:p>
        </p:txBody>
      </p:sp>
    </p:spTree>
    <p:extLst>
      <p:ext uri="{BB962C8B-B14F-4D97-AF65-F5344CB8AC3E}">
        <p14:creationId xmlns:p14="http://schemas.microsoft.com/office/powerpoint/2010/main" val="1791320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Platelets</a:t>
            </a:r>
            <a:br>
              <a:rPr lang="en-US" dirty="0"/>
            </a:br>
            <a:r>
              <a:rPr lang="en-US" dirty="0"/>
              <a:t>(Thrombocytes)</a:t>
            </a:r>
          </a:p>
        </p:txBody>
      </p:sp>
      <p:sp>
        <p:nvSpPr>
          <p:cNvPr id="2" name="Content Placeholder 1"/>
          <p:cNvSpPr>
            <a:spLocks noGrp="1"/>
          </p:cNvSpPr>
          <p:nvPr>
            <p:ph idx="1"/>
          </p:nvPr>
        </p:nvSpPr>
        <p:spPr>
          <a:xfrm>
            <a:off x="867833" y="2590800"/>
            <a:ext cx="7408333" cy="3124200"/>
          </a:xfrm>
        </p:spPr>
        <p:txBody>
          <a:bodyPr>
            <a:normAutofit/>
          </a:bodyPr>
          <a:lstStyle/>
          <a:p>
            <a:pPr marL="0" indent="0" algn="ctr">
              <a:buNone/>
            </a:pPr>
            <a:endParaRPr lang="en-US" sz="2800" b="1" dirty="0"/>
          </a:p>
          <a:p>
            <a:pPr marL="0" indent="0" algn="ctr">
              <a:buNone/>
            </a:pPr>
            <a:r>
              <a:rPr lang="en-US" sz="2800" b="1" dirty="0"/>
              <a:t>Causes of high platelets (Physiological)</a:t>
            </a:r>
          </a:p>
          <a:p>
            <a:pPr marL="0" indent="0" algn="ctr">
              <a:buNone/>
            </a:pPr>
            <a:endParaRPr lang="en-US" sz="2800" b="1" dirty="0"/>
          </a:p>
          <a:p>
            <a:pPr marL="0" indent="0" algn="ctr">
              <a:buNone/>
            </a:pPr>
            <a:r>
              <a:rPr lang="en-US" dirty="0"/>
              <a:t>Exercise (workload)</a:t>
            </a:r>
          </a:p>
          <a:p>
            <a:pPr marL="0" indent="0" algn="ctr">
              <a:buNone/>
            </a:pPr>
            <a:r>
              <a:rPr lang="en-US" dirty="0"/>
              <a:t>Stress</a:t>
            </a:r>
          </a:p>
          <a:p>
            <a:pPr marL="0" indent="0" algn="ctr">
              <a:buNone/>
            </a:pPr>
            <a:r>
              <a:rPr lang="en-US" dirty="0"/>
              <a:t>Adrenaline</a:t>
            </a:r>
          </a:p>
          <a:p>
            <a:pPr marL="0" indent="0" algn="ctr">
              <a:buNone/>
            </a:pPr>
            <a:endParaRPr lang="en-US" sz="3200" b="1" dirty="0"/>
          </a:p>
        </p:txBody>
      </p:sp>
    </p:spTree>
    <p:extLst>
      <p:ext uri="{BB962C8B-B14F-4D97-AF65-F5344CB8AC3E}">
        <p14:creationId xmlns:p14="http://schemas.microsoft.com/office/powerpoint/2010/main" val="1827059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Platelets</a:t>
            </a:r>
            <a:br>
              <a:rPr lang="en-US" dirty="0"/>
            </a:br>
            <a:r>
              <a:rPr lang="en-US" dirty="0"/>
              <a:t>(Thrombocytes)</a:t>
            </a:r>
          </a:p>
        </p:txBody>
      </p:sp>
      <p:sp>
        <p:nvSpPr>
          <p:cNvPr id="2" name="Content Placeholder 1"/>
          <p:cNvSpPr>
            <a:spLocks noGrp="1"/>
          </p:cNvSpPr>
          <p:nvPr>
            <p:ph idx="1"/>
          </p:nvPr>
        </p:nvSpPr>
        <p:spPr>
          <a:xfrm>
            <a:off x="872067" y="2438400"/>
            <a:ext cx="7408333" cy="4038600"/>
          </a:xfrm>
        </p:spPr>
        <p:txBody>
          <a:bodyPr>
            <a:normAutofit/>
          </a:bodyPr>
          <a:lstStyle/>
          <a:p>
            <a:pPr marL="0" indent="0" algn="ctr">
              <a:buNone/>
            </a:pPr>
            <a:r>
              <a:rPr lang="en-US" sz="3200" b="1" dirty="0"/>
              <a:t>Causes of high platelets (Reactive)</a:t>
            </a:r>
          </a:p>
          <a:p>
            <a:r>
              <a:rPr lang="en-US" dirty="0"/>
              <a:t>Acute blood loss</a:t>
            </a:r>
          </a:p>
          <a:p>
            <a:r>
              <a:rPr lang="en-US" dirty="0"/>
              <a:t>Hemolytic anemia</a:t>
            </a:r>
          </a:p>
          <a:p>
            <a:r>
              <a:rPr lang="en-US" dirty="0"/>
              <a:t>Infection</a:t>
            </a:r>
          </a:p>
          <a:p>
            <a:r>
              <a:rPr lang="en-US" dirty="0"/>
              <a:t>Inflammatory diseases</a:t>
            </a:r>
          </a:p>
          <a:p>
            <a:r>
              <a:rPr lang="en-US" dirty="0"/>
              <a:t>Surgery</a:t>
            </a:r>
          </a:p>
          <a:p>
            <a:r>
              <a:rPr lang="en-US" dirty="0"/>
              <a:t>Post splenectomy / hypospleenism</a:t>
            </a:r>
          </a:p>
          <a:p>
            <a:r>
              <a:rPr lang="en-US" dirty="0"/>
              <a:t>Trauma</a:t>
            </a:r>
          </a:p>
          <a:p>
            <a:pPr marL="0" indent="0" algn="ctr">
              <a:buNone/>
            </a:pPr>
            <a:endParaRPr lang="en-US" sz="3200" b="1" dirty="0"/>
          </a:p>
        </p:txBody>
      </p:sp>
    </p:spTree>
    <p:extLst>
      <p:ext uri="{BB962C8B-B14F-4D97-AF65-F5344CB8AC3E}">
        <p14:creationId xmlns:p14="http://schemas.microsoft.com/office/powerpoint/2010/main" val="24728490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Platelets</a:t>
            </a:r>
            <a:br>
              <a:rPr lang="en-US" dirty="0"/>
            </a:br>
            <a:r>
              <a:rPr lang="en-US" dirty="0"/>
              <a:t>(Thrombocytes)</a:t>
            </a:r>
          </a:p>
        </p:txBody>
      </p:sp>
      <p:sp>
        <p:nvSpPr>
          <p:cNvPr id="2" name="Content Placeholder 1"/>
          <p:cNvSpPr>
            <a:spLocks noGrp="1"/>
          </p:cNvSpPr>
          <p:nvPr>
            <p:ph idx="1"/>
          </p:nvPr>
        </p:nvSpPr>
        <p:spPr/>
        <p:txBody>
          <a:bodyPr/>
          <a:lstStyle/>
          <a:p>
            <a:pPr marL="0" indent="0" algn="ctr">
              <a:buNone/>
            </a:pPr>
            <a:r>
              <a:rPr lang="en-US" sz="3200" b="1" dirty="0"/>
              <a:t>Medications causing increased platelets</a:t>
            </a:r>
          </a:p>
          <a:p>
            <a:r>
              <a:rPr lang="en-US" dirty="0"/>
              <a:t>Epinephrine </a:t>
            </a:r>
          </a:p>
          <a:p>
            <a:r>
              <a:rPr lang="en-US" dirty="0"/>
              <a:t>Tretinoin (Retin-A)</a:t>
            </a:r>
          </a:p>
          <a:p>
            <a:r>
              <a:rPr lang="en-US" dirty="0"/>
              <a:t>Vincristine Sulfate </a:t>
            </a:r>
          </a:p>
          <a:p>
            <a:pPr marL="0" indent="0" algn="ctr">
              <a:buNone/>
            </a:pPr>
            <a:endParaRPr lang="en-US" dirty="0"/>
          </a:p>
        </p:txBody>
      </p:sp>
    </p:spTree>
    <p:extLst>
      <p:ext uri="{BB962C8B-B14F-4D97-AF65-F5344CB8AC3E}">
        <p14:creationId xmlns:p14="http://schemas.microsoft.com/office/powerpoint/2010/main" val="16759910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Platelets</a:t>
            </a:r>
            <a:br>
              <a:rPr lang="en-US" dirty="0"/>
            </a:br>
            <a:r>
              <a:rPr lang="en-US" dirty="0"/>
              <a:t>(Thrombocytes)</a:t>
            </a:r>
          </a:p>
        </p:txBody>
      </p:sp>
      <p:sp>
        <p:nvSpPr>
          <p:cNvPr id="2" name="Content Placeholder 1"/>
          <p:cNvSpPr>
            <a:spLocks noGrp="1"/>
          </p:cNvSpPr>
          <p:nvPr>
            <p:ph idx="1"/>
          </p:nvPr>
        </p:nvSpPr>
        <p:spPr>
          <a:xfrm>
            <a:off x="872067" y="2514600"/>
            <a:ext cx="7408333" cy="4191000"/>
          </a:xfrm>
        </p:spPr>
        <p:txBody>
          <a:bodyPr>
            <a:normAutofit/>
          </a:bodyPr>
          <a:lstStyle/>
          <a:p>
            <a:pPr marL="0" indent="0" algn="ctr">
              <a:buNone/>
            </a:pPr>
            <a:r>
              <a:rPr lang="en-US" sz="3200" b="1" dirty="0"/>
              <a:t>If platelets are high</a:t>
            </a:r>
          </a:p>
          <a:p>
            <a:pPr marL="0" indent="0">
              <a:buNone/>
            </a:pPr>
            <a:r>
              <a:rPr lang="en-US" b="1" dirty="0"/>
              <a:t>Clinically:</a:t>
            </a:r>
          </a:p>
          <a:p>
            <a:r>
              <a:rPr lang="en-US" sz="2000" dirty="0"/>
              <a:t>Headache</a:t>
            </a:r>
          </a:p>
          <a:p>
            <a:r>
              <a:rPr lang="en-US" sz="2000" dirty="0"/>
              <a:t>Dizziness or lightheadedness</a:t>
            </a:r>
          </a:p>
          <a:p>
            <a:r>
              <a:rPr lang="en-US" sz="2000" dirty="0"/>
              <a:t>Chest pain</a:t>
            </a:r>
          </a:p>
          <a:p>
            <a:r>
              <a:rPr lang="en-US" sz="2000" dirty="0"/>
              <a:t>Weakness</a:t>
            </a:r>
          </a:p>
          <a:p>
            <a:r>
              <a:rPr lang="en-US" sz="2000" dirty="0"/>
              <a:t>Unconsciousness</a:t>
            </a:r>
          </a:p>
          <a:p>
            <a:r>
              <a:rPr lang="en-US" sz="2000" dirty="0"/>
              <a:t>Temporary changes in vision</a:t>
            </a:r>
          </a:p>
          <a:p>
            <a:r>
              <a:rPr lang="en-US" sz="2000" dirty="0"/>
              <a:t>Numbness or tingling in the hands or feet</a:t>
            </a:r>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567931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Platelets</a:t>
            </a:r>
            <a:br>
              <a:rPr lang="en-US" dirty="0"/>
            </a:br>
            <a:r>
              <a:rPr lang="en-US" dirty="0"/>
              <a:t>(Thrombocytes)</a:t>
            </a:r>
          </a:p>
        </p:txBody>
      </p:sp>
      <p:sp>
        <p:nvSpPr>
          <p:cNvPr id="2" name="Content Placeholder 1"/>
          <p:cNvSpPr>
            <a:spLocks noGrp="1"/>
          </p:cNvSpPr>
          <p:nvPr>
            <p:ph idx="1"/>
          </p:nvPr>
        </p:nvSpPr>
        <p:spPr/>
        <p:txBody>
          <a:bodyPr/>
          <a:lstStyle/>
          <a:p>
            <a:pPr marL="0" indent="0" algn="ctr">
              <a:buNone/>
            </a:pPr>
            <a:r>
              <a:rPr lang="en-US" sz="3200" b="1" dirty="0"/>
              <a:t>Treatment of high platelets</a:t>
            </a:r>
          </a:p>
          <a:p>
            <a:pPr marL="0" indent="0" algn="ctr">
              <a:buNone/>
            </a:pPr>
            <a:endParaRPr lang="en-US" sz="3200" b="1" dirty="0"/>
          </a:p>
          <a:p>
            <a:r>
              <a:rPr lang="en-US" dirty="0"/>
              <a:t>Treatment of reactive thrombocytosis is </a:t>
            </a:r>
            <a:r>
              <a:rPr lang="en-US" b="1" dirty="0"/>
              <a:t>directed at the cause</a:t>
            </a:r>
            <a:r>
              <a:rPr lang="en-US" dirty="0"/>
              <a:t>.</a:t>
            </a:r>
          </a:p>
          <a:p>
            <a:r>
              <a:rPr lang="en-US" dirty="0"/>
              <a:t>The treatment of clonal thrombocytosis involves administration of hydroxyurea, interferon alfa, radioactive phosphorus 32 and low-dose aspirin on a daily basis.</a:t>
            </a:r>
          </a:p>
          <a:p>
            <a:pPr marL="0" indent="0">
              <a:buNone/>
            </a:pPr>
            <a:endParaRPr lang="en-US" dirty="0"/>
          </a:p>
        </p:txBody>
      </p:sp>
    </p:spTree>
    <p:extLst>
      <p:ext uri="{BB962C8B-B14F-4D97-AF65-F5344CB8AC3E}">
        <p14:creationId xmlns:p14="http://schemas.microsoft.com/office/powerpoint/2010/main" val="24296904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So what happens if bone marrow is suppressed</a:t>
            </a:r>
          </a:p>
        </p:txBody>
      </p:sp>
      <p:sp>
        <p:nvSpPr>
          <p:cNvPr id="2" name="Content Placeholder 1"/>
          <p:cNvSpPr>
            <a:spLocks noGrp="1"/>
          </p:cNvSpPr>
          <p:nvPr>
            <p:ph idx="1"/>
          </p:nvPr>
        </p:nvSpPr>
        <p:spPr/>
        <p:txBody>
          <a:bodyPr/>
          <a:lstStyle/>
          <a:p>
            <a:pPr marL="0" indent="0" algn="ctr">
              <a:buNone/>
            </a:pPr>
            <a:r>
              <a:rPr lang="en-US" dirty="0"/>
              <a:t>Anemia</a:t>
            </a:r>
          </a:p>
          <a:p>
            <a:pPr marL="0" indent="0" algn="ctr">
              <a:buNone/>
            </a:pPr>
            <a:r>
              <a:rPr lang="en-US" dirty="0"/>
              <a:t>Neutropenia</a:t>
            </a:r>
          </a:p>
          <a:p>
            <a:pPr marL="0" indent="0" algn="ctr">
              <a:buNone/>
            </a:pPr>
            <a:r>
              <a:rPr lang="en-US" dirty="0"/>
              <a:t>Thrombocytopenia</a:t>
            </a:r>
          </a:p>
          <a:p>
            <a:pPr marL="0" indent="0" algn="ctr">
              <a:buNone/>
            </a:pPr>
            <a:r>
              <a:rPr lang="en-US" dirty="0"/>
              <a:t>Pancytopenia</a:t>
            </a:r>
          </a:p>
        </p:txBody>
      </p:sp>
    </p:spTree>
    <p:extLst>
      <p:ext uri="{BB962C8B-B14F-4D97-AF65-F5344CB8AC3E}">
        <p14:creationId xmlns:p14="http://schemas.microsoft.com/office/powerpoint/2010/main" val="40665319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So what happens if bone marrow is suppressed</a:t>
            </a:r>
          </a:p>
        </p:txBody>
      </p:sp>
      <p:sp>
        <p:nvSpPr>
          <p:cNvPr id="2" name="Content Placeholder 1"/>
          <p:cNvSpPr>
            <a:spLocks noGrp="1"/>
          </p:cNvSpPr>
          <p:nvPr>
            <p:ph idx="1"/>
          </p:nvPr>
        </p:nvSpPr>
        <p:spPr/>
        <p:txBody>
          <a:bodyPr>
            <a:normAutofit fontScale="92500" lnSpcReduction="10000"/>
          </a:bodyPr>
          <a:lstStyle/>
          <a:p>
            <a:pPr marL="0" indent="0" algn="ctr">
              <a:buNone/>
            </a:pPr>
            <a:r>
              <a:rPr lang="en-US" b="1" dirty="0"/>
              <a:t>Clinical picture</a:t>
            </a:r>
          </a:p>
          <a:p>
            <a:r>
              <a:rPr lang="en-US" dirty="0"/>
              <a:t>Weakness</a:t>
            </a:r>
          </a:p>
          <a:p>
            <a:r>
              <a:rPr lang="en-US" dirty="0"/>
              <a:t>Fatigue</a:t>
            </a:r>
          </a:p>
          <a:p>
            <a:r>
              <a:rPr lang="en-US" dirty="0"/>
              <a:t>Skin problems, such as rashes or easy bruising</a:t>
            </a:r>
          </a:p>
          <a:p>
            <a:r>
              <a:rPr lang="en-US" dirty="0"/>
              <a:t>Pale skin</a:t>
            </a:r>
          </a:p>
          <a:p>
            <a:r>
              <a:rPr lang="en-US" dirty="0"/>
              <a:t>Rapid heart rate</a:t>
            </a:r>
          </a:p>
          <a:p>
            <a:r>
              <a:rPr lang="en-US" dirty="0"/>
              <a:t>Shortness of breath</a:t>
            </a:r>
          </a:p>
          <a:p>
            <a:r>
              <a:rPr lang="en-US" dirty="0"/>
              <a:t>Bleeding problems, such as bleeding gums, nosebleeds or internal bleeding</a:t>
            </a:r>
          </a:p>
          <a:p>
            <a:r>
              <a:rPr lang="en-US" dirty="0"/>
              <a:t>Infections</a:t>
            </a:r>
          </a:p>
          <a:p>
            <a:pPr marL="0" indent="0" algn="ctr">
              <a:buNone/>
            </a:pPr>
            <a:endParaRPr lang="en-US" dirty="0"/>
          </a:p>
        </p:txBody>
      </p:sp>
    </p:spTree>
    <p:extLst>
      <p:ext uri="{BB962C8B-B14F-4D97-AF65-F5344CB8AC3E}">
        <p14:creationId xmlns:p14="http://schemas.microsoft.com/office/powerpoint/2010/main" val="3223266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Red Blood Cells</a:t>
            </a:r>
            <a:br>
              <a:rPr lang="en-US" dirty="0"/>
            </a:br>
            <a:r>
              <a:rPr lang="en-US" dirty="0"/>
              <a:t> (Erythrocytes)</a:t>
            </a:r>
          </a:p>
        </p:txBody>
      </p:sp>
      <p:sp>
        <p:nvSpPr>
          <p:cNvPr id="2" name="Content Placeholder 1"/>
          <p:cNvSpPr>
            <a:spLocks noGrp="1"/>
          </p:cNvSpPr>
          <p:nvPr>
            <p:ph idx="1"/>
          </p:nvPr>
        </p:nvSpPr>
        <p:spPr>
          <a:xfrm>
            <a:off x="809997" y="2222286"/>
            <a:ext cx="7524003" cy="4026113"/>
          </a:xfrm>
        </p:spPr>
        <p:txBody>
          <a:bodyPr>
            <a:normAutofit/>
          </a:bodyPr>
          <a:lstStyle/>
          <a:p>
            <a:pPr marL="0" indent="0">
              <a:buNone/>
            </a:pPr>
            <a:r>
              <a:rPr lang="en-US" sz="3200" b="1" dirty="0"/>
              <a:t>Causes of low hematocrit</a:t>
            </a:r>
            <a:r>
              <a:rPr lang="en-US" sz="3200" dirty="0"/>
              <a:t>:</a:t>
            </a:r>
          </a:p>
          <a:p>
            <a:pPr>
              <a:buFont typeface="+mj-lt"/>
              <a:buAutoNum type="arabicPeriod"/>
            </a:pPr>
            <a:r>
              <a:rPr lang="en-US" dirty="0"/>
              <a:t>Hemodilution</a:t>
            </a:r>
          </a:p>
          <a:p>
            <a:pPr>
              <a:buFont typeface="+mj-lt"/>
              <a:buAutoNum type="arabicPeriod"/>
            </a:pPr>
            <a:r>
              <a:rPr lang="en-US" dirty="0"/>
              <a:t>Anemia</a:t>
            </a:r>
          </a:p>
          <a:p>
            <a:pPr>
              <a:buFont typeface="+mj-lt"/>
              <a:buAutoNum type="arabicPeriod"/>
            </a:pPr>
            <a:r>
              <a:rPr lang="en-US" dirty="0"/>
              <a:t>Destruction of red blood cells (sickle cell anemia, enlarged spleen) </a:t>
            </a:r>
          </a:p>
          <a:p>
            <a:pPr>
              <a:buFont typeface="+mj-lt"/>
              <a:buAutoNum type="arabicPeriod"/>
            </a:pPr>
            <a:r>
              <a:rPr lang="en-US" dirty="0"/>
              <a:t>Decreased production of red blood cells (bone marrow suppression, cancer, drugs)</a:t>
            </a:r>
          </a:p>
          <a:p>
            <a:pPr>
              <a:buFont typeface="+mj-lt"/>
              <a:buAutoNum type="arabicPeriod"/>
            </a:pPr>
            <a:r>
              <a:rPr lang="en-US" dirty="0"/>
              <a:t>Nutritional problems (low iron, B 12, folate and malnutrition	</a:t>
            </a:r>
          </a:p>
        </p:txBody>
      </p:sp>
    </p:spTree>
    <p:extLst>
      <p:ext uri="{BB962C8B-B14F-4D97-AF65-F5344CB8AC3E}">
        <p14:creationId xmlns:p14="http://schemas.microsoft.com/office/powerpoint/2010/main" val="31383777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So what happens if bone marrow is suppressed</a:t>
            </a:r>
          </a:p>
        </p:txBody>
      </p:sp>
      <p:sp>
        <p:nvSpPr>
          <p:cNvPr id="2" name="Content Placeholder 1"/>
          <p:cNvSpPr>
            <a:spLocks noGrp="1"/>
          </p:cNvSpPr>
          <p:nvPr>
            <p:ph idx="1"/>
          </p:nvPr>
        </p:nvSpPr>
        <p:spPr/>
        <p:txBody>
          <a:bodyPr/>
          <a:lstStyle/>
          <a:p>
            <a:pPr marL="0" indent="0" algn="ctr">
              <a:buNone/>
            </a:pPr>
            <a:r>
              <a:rPr lang="en-US" sz="2800" b="1" dirty="0"/>
              <a:t>Treatment/Medications</a:t>
            </a:r>
          </a:p>
          <a:p>
            <a:pPr marL="0" indent="0" algn="ctr">
              <a:buNone/>
            </a:pPr>
            <a:endParaRPr lang="en-US" b="1" dirty="0"/>
          </a:p>
          <a:p>
            <a:pPr marL="0" indent="0" algn="ctr">
              <a:buNone/>
            </a:pPr>
            <a:r>
              <a:rPr lang="en-US" dirty="0"/>
              <a:t>Supportive care </a:t>
            </a:r>
          </a:p>
          <a:p>
            <a:pPr marL="0" indent="0" algn="ctr">
              <a:buNone/>
            </a:pPr>
            <a:endParaRPr lang="en-US" dirty="0"/>
          </a:p>
          <a:p>
            <a:pPr marL="0" indent="0" algn="ctr">
              <a:buNone/>
            </a:pPr>
            <a:r>
              <a:rPr lang="en-US" dirty="0"/>
              <a:t>Treat underlying causes</a:t>
            </a:r>
          </a:p>
        </p:txBody>
      </p:sp>
    </p:spTree>
    <p:extLst>
      <p:ext uri="{BB962C8B-B14F-4D97-AF65-F5344CB8AC3E}">
        <p14:creationId xmlns:p14="http://schemas.microsoft.com/office/powerpoint/2010/main" val="32054046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a:t>Blood Chemistries</a:t>
            </a:r>
            <a:br>
              <a:rPr lang="en-US" dirty="0"/>
            </a:br>
            <a:endParaRPr lang="en-US" dirty="0"/>
          </a:p>
        </p:txBody>
      </p:sp>
      <p:pic>
        <p:nvPicPr>
          <p:cNvPr id="1026" name="Picture 2" descr="C:\Users\cdbaudoin\AppData\Local\Microsoft\Windows\Temporary Internet Files\Content.IE5\L5DG1N4C\exame-de-sangu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590800"/>
            <a:ext cx="55626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3899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a:t>Chemistries</a:t>
            </a:r>
          </a:p>
        </p:txBody>
      </p:sp>
      <p:sp>
        <p:nvSpPr>
          <p:cNvPr id="2" name="Content Placeholder 1"/>
          <p:cNvSpPr>
            <a:spLocks noGrp="1"/>
          </p:cNvSpPr>
          <p:nvPr>
            <p:ph idx="1"/>
          </p:nvPr>
        </p:nvSpPr>
        <p:spPr/>
        <p:txBody>
          <a:bodyPr/>
          <a:lstStyle/>
          <a:p>
            <a:pPr marL="0" indent="0" algn="ctr">
              <a:buNone/>
            </a:pPr>
            <a:r>
              <a:rPr lang="en-US" b="1" dirty="0"/>
              <a:t>Differences between a BMP and a CMP</a:t>
            </a:r>
          </a:p>
          <a:p>
            <a:pPr marL="0" indent="0" algn="ctr">
              <a:buNone/>
            </a:pPr>
            <a:endParaRPr lang="en-US" b="1" dirty="0"/>
          </a:p>
          <a:p>
            <a:pPr marL="0" indent="0" algn="ctr">
              <a:buNone/>
            </a:pPr>
            <a:endParaRPr lang="en-US" b="1" dirty="0"/>
          </a:p>
          <a:p>
            <a:pPr marL="0" indent="0" algn="ctr">
              <a:buNone/>
            </a:pPr>
            <a:r>
              <a:rPr lang="en-US" dirty="0"/>
              <a:t>Liver function tests included in CMP</a:t>
            </a:r>
          </a:p>
          <a:p>
            <a:pPr marL="0" indent="0" algn="ctr">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63164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Hypoglycemia vs Hyperglycemia</a:t>
            </a:r>
          </a:p>
        </p:txBody>
      </p:sp>
      <p:sp>
        <p:nvSpPr>
          <p:cNvPr id="2" name="Content Placeholder 1"/>
          <p:cNvSpPr>
            <a:spLocks noGrp="1"/>
          </p:cNvSpPr>
          <p:nvPr>
            <p:ph sz="quarter" idx="13"/>
          </p:nvPr>
        </p:nvSpPr>
        <p:spPr>
          <a:xfrm>
            <a:off x="381000" y="1828800"/>
            <a:ext cx="4117847" cy="4876800"/>
          </a:xfrm>
        </p:spPr>
        <p:txBody>
          <a:bodyPr>
            <a:normAutofit fontScale="62500" lnSpcReduction="20000"/>
          </a:bodyPr>
          <a:lstStyle/>
          <a:p>
            <a:pPr marL="0" indent="0">
              <a:buNone/>
            </a:pPr>
            <a:r>
              <a:rPr lang="en-US" sz="4600" b="1" dirty="0"/>
              <a:t>Clinically if glucose high:</a:t>
            </a:r>
          </a:p>
          <a:p>
            <a:r>
              <a:rPr lang="en-US" dirty="0"/>
              <a:t>Increased thirst</a:t>
            </a:r>
          </a:p>
          <a:p>
            <a:r>
              <a:rPr lang="en-US" dirty="0"/>
              <a:t>Increased urination </a:t>
            </a:r>
          </a:p>
          <a:p>
            <a:r>
              <a:rPr lang="en-US" dirty="0"/>
              <a:t>Weight loss</a:t>
            </a:r>
          </a:p>
          <a:p>
            <a:r>
              <a:rPr lang="en-US" dirty="0"/>
              <a:t>Fatigue</a:t>
            </a:r>
          </a:p>
          <a:p>
            <a:r>
              <a:rPr lang="en-US" dirty="0"/>
              <a:t>Increased appetite (Initially, loss of appetite with extremely high)</a:t>
            </a:r>
          </a:p>
          <a:p>
            <a:r>
              <a:rPr lang="en-US" dirty="0"/>
              <a:t>Dehydration-dry mouth and increased thirst, warm dry skin</a:t>
            </a:r>
          </a:p>
          <a:p>
            <a:r>
              <a:rPr lang="en-US" dirty="0"/>
              <a:t>Blurred  vision</a:t>
            </a:r>
          </a:p>
          <a:p>
            <a:r>
              <a:rPr lang="en-US" dirty="0"/>
              <a:t>Lightheadedness.</a:t>
            </a:r>
          </a:p>
          <a:p>
            <a:r>
              <a:rPr lang="en-US" dirty="0"/>
              <a:t>Restlessness, drowsiness, or difficulty waking up.</a:t>
            </a:r>
          </a:p>
          <a:p>
            <a:r>
              <a:rPr lang="en-US" dirty="0"/>
              <a:t>Rapid, deep breathing.</a:t>
            </a:r>
          </a:p>
          <a:p>
            <a:r>
              <a:rPr lang="en-US" dirty="0"/>
              <a:t>Tachycardia </a:t>
            </a:r>
          </a:p>
          <a:p>
            <a:r>
              <a:rPr lang="en-US" dirty="0"/>
              <a:t>weak pulse</a:t>
            </a:r>
          </a:p>
          <a:p>
            <a:r>
              <a:rPr lang="en-US" dirty="0"/>
              <a:t>A strong, fruity breath odor.</a:t>
            </a:r>
          </a:p>
          <a:p>
            <a:r>
              <a:rPr lang="en-US" dirty="0"/>
              <a:t>Abdominal pain with or without vomiting</a:t>
            </a:r>
          </a:p>
          <a:p>
            <a:r>
              <a:rPr lang="en-US" dirty="0"/>
              <a:t>Unconsciousness</a:t>
            </a:r>
            <a:endParaRPr lang="en-US" b="1" dirty="0"/>
          </a:p>
        </p:txBody>
      </p:sp>
      <p:sp>
        <p:nvSpPr>
          <p:cNvPr id="4" name="Content Placeholder 3"/>
          <p:cNvSpPr>
            <a:spLocks noGrp="1"/>
          </p:cNvSpPr>
          <p:nvPr>
            <p:ph sz="quarter" idx="14"/>
          </p:nvPr>
        </p:nvSpPr>
        <p:spPr>
          <a:xfrm>
            <a:off x="4724400" y="2133600"/>
            <a:ext cx="4267200" cy="3992880"/>
          </a:xfrm>
        </p:spPr>
        <p:txBody>
          <a:bodyPr>
            <a:normAutofit fontScale="92500" lnSpcReduction="20000"/>
          </a:bodyPr>
          <a:lstStyle/>
          <a:p>
            <a:pPr marL="0" indent="0">
              <a:buNone/>
            </a:pPr>
            <a:r>
              <a:rPr lang="en-US" sz="3600" b="1" dirty="0"/>
              <a:t>Clinically if glucose is low:</a:t>
            </a:r>
          </a:p>
          <a:p>
            <a:r>
              <a:rPr lang="en-US" dirty="0"/>
              <a:t>Heart palpitations</a:t>
            </a:r>
          </a:p>
          <a:p>
            <a:r>
              <a:rPr lang="en-US" dirty="0"/>
              <a:t>Fatigue</a:t>
            </a:r>
          </a:p>
          <a:p>
            <a:r>
              <a:rPr lang="en-US" dirty="0"/>
              <a:t>Pale skin</a:t>
            </a:r>
          </a:p>
          <a:p>
            <a:r>
              <a:rPr lang="en-US" dirty="0"/>
              <a:t>Shakiness</a:t>
            </a:r>
          </a:p>
          <a:p>
            <a:r>
              <a:rPr lang="en-US" dirty="0"/>
              <a:t>Anxiety</a:t>
            </a:r>
          </a:p>
          <a:p>
            <a:r>
              <a:rPr lang="en-US" dirty="0"/>
              <a:t>Sweating</a:t>
            </a:r>
          </a:p>
          <a:p>
            <a:r>
              <a:rPr lang="en-US" dirty="0"/>
              <a:t>Hunger</a:t>
            </a:r>
          </a:p>
          <a:p>
            <a:r>
              <a:rPr lang="en-US" dirty="0"/>
              <a:t>Irritability</a:t>
            </a:r>
          </a:p>
          <a:p>
            <a:r>
              <a:rPr lang="en-US" dirty="0"/>
              <a:t>Confusion</a:t>
            </a:r>
          </a:p>
          <a:p>
            <a:endParaRPr lang="en-US" dirty="0"/>
          </a:p>
        </p:txBody>
      </p:sp>
    </p:spTree>
    <p:extLst>
      <p:ext uri="{BB962C8B-B14F-4D97-AF65-F5344CB8AC3E}">
        <p14:creationId xmlns:p14="http://schemas.microsoft.com/office/powerpoint/2010/main" val="32459061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2AEC1C-700D-4670-AB84-660213AE8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3">
            <a:extLst>
              <a:ext uri="{FF2B5EF4-FFF2-40B4-BE49-F238E27FC236}">
                <a16:creationId xmlns:a16="http://schemas.microsoft.com/office/drawing/2014/main" id="{FD0406F2-17B9-43E0-A331-235C91624C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7753"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3" name="Title 2"/>
          <p:cNvSpPr>
            <a:spLocks noGrp="1"/>
          </p:cNvSpPr>
          <p:nvPr>
            <p:ph type="title"/>
          </p:nvPr>
        </p:nvSpPr>
        <p:spPr>
          <a:xfrm>
            <a:off x="481315" y="1687286"/>
            <a:ext cx="2452097" cy="3978017"/>
          </a:xfrm>
        </p:spPr>
        <p:txBody>
          <a:bodyPr anchor="t">
            <a:normAutofit/>
          </a:bodyPr>
          <a:lstStyle/>
          <a:p>
            <a:r>
              <a:rPr lang="en-US" sz="2100"/>
              <a:t>Hyperglycemia</a:t>
            </a:r>
          </a:p>
        </p:txBody>
      </p:sp>
      <p:graphicFrame>
        <p:nvGraphicFramePr>
          <p:cNvPr id="5" name="Content Placeholder 1">
            <a:extLst>
              <a:ext uri="{FF2B5EF4-FFF2-40B4-BE49-F238E27FC236}">
                <a16:creationId xmlns:a16="http://schemas.microsoft.com/office/drawing/2014/main" id="{6EE07470-33E2-46FF-C387-E431EE873C9A}"/>
              </a:ext>
            </a:extLst>
          </p:cNvPr>
          <p:cNvGraphicFramePr>
            <a:graphicFrameLocks noGrp="1"/>
          </p:cNvGraphicFramePr>
          <p:nvPr>
            <p:ph idx="1"/>
            <p:extLst>
              <p:ext uri="{D42A27DB-BD31-4B8C-83A1-F6EECF244321}">
                <p14:modId xmlns:p14="http://schemas.microsoft.com/office/powerpoint/2010/main" val="2019679326"/>
              </p:ext>
            </p:extLst>
          </p:nvPr>
        </p:nvGraphicFramePr>
        <p:xfrm>
          <a:off x="4131615" y="965200"/>
          <a:ext cx="4296258" cy="4902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79020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A10C530-1491-4DC2-8239-5807DE079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5CE2BB67-CFE2-40C2-A718-0811C8550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tx1"/>
          </a:solid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3" name="Title 2"/>
          <p:cNvSpPr>
            <a:spLocks noGrp="1"/>
          </p:cNvSpPr>
          <p:nvPr>
            <p:ph type="title"/>
          </p:nvPr>
        </p:nvSpPr>
        <p:spPr>
          <a:xfrm>
            <a:off x="607500" y="447188"/>
            <a:ext cx="7928998" cy="970450"/>
          </a:xfrm>
        </p:spPr>
        <p:txBody>
          <a:bodyPr>
            <a:normAutofit/>
          </a:bodyPr>
          <a:lstStyle/>
          <a:p>
            <a:r>
              <a:rPr lang="en-US" dirty="0"/>
              <a:t>Drugs causing Hyperglycemia</a:t>
            </a:r>
          </a:p>
        </p:txBody>
      </p:sp>
      <p:graphicFrame>
        <p:nvGraphicFramePr>
          <p:cNvPr id="5" name="Content Placeholder 1">
            <a:extLst>
              <a:ext uri="{FF2B5EF4-FFF2-40B4-BE49-F238E27FC236}">
                <a16:creationId xmlns:a16="http://schemas.microsoft.com/office/drawing/2014/main" id="{02A37D29-6F31-D8C7-CFEF-FD0BC10B71CC}"/>
              </a:ext>
            </a:extLst>
          </p:cNvPr>
          <p:cNvGraphicFramePr>
            <a:graphicFrameLocks noGrp="1"/>
          </p:cNvGraphicFramePr>
          <p:nvPr>
            <p:ph idx="1"/>
            <p:extLst>
              <p:ext uri="{D42A27DB-BD31-4B8C-83A1-F6EECF244321}">
                <p14:modId xmlns:p14="http://schemas.microsoft.com/office/powerpoint/2010/main" val="1222337542"/>
              </p:ext>
            </p:extLst>
          </p:nvPr>
        </p:nvGraphicFramePr>
        <p:xfrm>
          <a:off x="614362" y="2494722"/>
          <a:ext cx="7915275" cy="3364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6456043"/>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F2A9B7-B01B-44E8-B628-CDA8B8F1E1F4}"/>
              </a:ext>
            </a:extLst>
          </p:cNvPr>
          <p:cNvSpPr/>
          <p:nvPr/>
        </p:nvSpPr>
        <p:spPr>
          <a:xfrm>
            <a:off x="685800" y="2362200"/>
            <a:ext cx="7848600" cy="4048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a:bodyPr>
          <a:lstStyle/>
          <a:p>
            <a:r>
              <a:rPr lang="en-US" dirty="0"/>
              <a:t>Hypoglycemia</a:t>
            </a:r>
          </a:p>
        </p:txBody>
      </p:sp>
      <p:sp>
        <p:nvSpPr>
          <p:cNvPr id="2" name="Content Placeholder 1"/>
          <p:cNvSpPr>
            <a:spLocks noGrp="1"/>
          </p:cNvSpPr>
          <p:nvPr>
            <p:ph idx="1"/>
          </p:nvPr>
        </p:nvSpPr>
        <p:spPr>
          <a:xfrm>
            <a:off x="872067" y="2362200"/>
            <a:ext cx="7408333" cy="4191000"/>
          </a:xfrm>
        </p:spPr>
        <p:txBody>
          <a:bodyPr>
            <a:normAutofit/>
          </a:bodyPr>
          <a:lstStyle/>
          <a:p>
            <a:pPr marL="0" lvl="0" indent="0" algn="ctr">
              <a:buClr>
                <a:srgbClr val="AD0101"/>
              </a:buClr>
              <a:buNone/>
            </a:pPr>
            <a:r>
              <a:rPr lang="en-US" sz="3200" b="1" dirty="0">
                <a:solidFill>
                  <a:srgbClr val="303030"/>
                </a:solidFill>
              </a:rPr>
              <a:t>Low blood sugars caused by:</a:t>
            </a:r>
          </a:p>
          <a:p>
            <a:pPr marL="0" indent="0" algn="ctr">
              <a:buClr>
                <a:srgbClr val="AD0101"/>
              </a:buClr>
              <a:buNone/>
            </a:pPr>
            <a:r>
              <a:rPr lang="en-US" sz="2200" dirty="0">
                <a:solidFill>
                  <a:srgbClr val="303030"/>
                </a:solidFill>
              </a:rPr>
              <a:t>Adrenal insufficiency</a:t>
            </a:r>
          </a:p>
          <a:p>
            <a:pPr marL="0" indent="0" algn="ctr">
              <a:buClr>
                <a:srgbClr val="AD0101"/>
              </a:buClr>
              <a:buNone/>
            </a:pPr>
            <a:r>
              <a:rPr lang="en-US" sz="2200" dirty="0">
                <a:solidFill>
                  <a:srgbClr val="303030"/>
                </a:solidFill>
              </a:rPr>
              <a:t>Excessive alcohol intake</a:t>
            </a:r>
          </a:p>
          <a:p>
            <a:pPr marL="0" indent="0" algn="ctr">
              <a:buClr>
                <a:srgbClr val="AD0101"/>
              </a:buClr>
              <a:buNone/>
            </a:pPr>
            <a:r>
              <a:rPr lang="en-US" sz="2200" dirty="0">
                <a:solidFill>
                  <a:srgbClr val="303030"/>
                </a:solidFill>
              </a:rPr>
              <a:t>Severe liver disease</a:t>
            </a:r>
          </a:p>
          <a:p>
            <a:pPr marL="0" indent="0" algn="ctr">
              <a:buClr>
                <a:srgbClr val="AD0101"/>
              </a:buClr>
              <a:buNone/>
            </a:pPr>
            <a:r>
              <a:rPr lang="en-US" sz="2200" dirty="0">
                <a:solidFill>
                  <a:srgbClr val="303030"/>
                </a:solidFill>
              </a:rPr>
              <a:t>Hypothyroidism</a:t>
            </a:r>
          </a:p>
          <a:p>
            <a:pPr marL="0" indent="0" algn="ctr">
              <a:buClr>
                <a:srgbClr val="AD0101"/>
              </a:buClr>
              <a:buNone/>
            </a:pPr>
            <a:r>
              <a:rPr lang="en-US" sz="2200" dirty="0">
                <a:solidFill>
                  <a:srgbClr val="303030"/>
                </a:solidFill>
              </a:rPr>
              <a:t>Severe infections</a:t>
            </a:r>
          </a:p>
          <a:p>
            <a:pPr marL="0" indent="0" algn="ctr">
              <a:buClr>
                <a:srgbClr val="AD0101"/>
              </a:buClr>
              <a:buNone/>
            </a:pPr>
            <a:r>
              <a:rPr lang="en-US" sz="2200" dirty="0">
                <a:solidFill>
                  <a:srgbClr val="303030"/>
                </a:solidFill>
              </a:rPr>
              <a:t>Starvation</a:t>
            </a:r>
          </a:p>
          <a:p>
            <a:endParaRPr lang="en-US" dirty="0"/>
          </a:p>
        </p:txBody>
      </p:sp>
    </p:spTree>
    <p:extLst>
      <p:ext uri="{BB962C8B-B14F-4D97-AF65-F5344CB8AC3E}">
        <p14:creationId xmlns:p14="http://schemas.microsoft.com/office/powerpoint/2010/main" val="5044946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5D74DD-0721-4DC5-AE4B-32ED64BEB081}"/>
              </a:ext>
            </a:extLst>
          </p:cNvPr>
          <p:cNvSpPr/>
          <p:nvPr/>
        </p:nvSpPr>
        <p:spPr>
          <a:xfrm>
            <a:off x="1219200" y="2819399"/>
            <a:ext cx="6629400" cy="3306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a:t>Drugs causing hypoglycemia</a:t>
            </a:r>
          </a:p>
        </p:txBody>
      </p:sp>
      <p:sp>
        <p:nvSpPr>
          <p:cNvPr id="2" name="Content Placeholder 1"/>
          <p:cNvSpPr>
            <a:spLocks noGrp="1"/>
          </p:cNvSpPr>
          <p:nvPr>
            <p:ph idx="1"/>
          </p:nvPr>
        </p:nvSpPr>
        <p:spPr>
          <a:xfrm>
            <a:off x="872067" y="2971801"/>
            <a:ext cx="7408333" cy="3154362"/>
          </a:xfrm>
        </p:spPr>
        <p:txBody>
          <a:bodyPr/>
          <a:lstStyle/>
          <a:p>
            <a:pPr marL="0" indent="0" algn="ctr">
              <a:buNone/>
            </a:pPr>
            <a:r>
              <a:rPr lang="en-US" sz="2800" dirty="0">
                <a:solidFill>
                  <a:srgbClr val="303030"/>
                </a:solidFill>
              </a:rPr>
              <a:t>Acetaminophen </a:t>
            </a:r>
          </a:p>
          <a:p>
            <a:pPr marL="0" indent="0" algn="ctr">
              <a:buNone/>
            </a:pPr>
            <a:r>
              <a:rPr lang="en-US" sz="2800" dirty="0">
                <a:solidFill>
                  <a:srgbClr val="303030"/>
                </a:solidFill>
              </a:rPr>
              <a:t>anabolic steroids</a:t>
            </a:r>
          </a:p>
          <a:p>
            <a:pPr marL="0" indent="0" algn="ctr">
              <a:buNone/>
            </a:pPr>
            <a:r>
              <a:rPr lang="en-US" sz="2800" dirty="0">
                <a:solidFill>
                  <a:srgbClr val="303030"/>
                </a:solidFill>
              </a:rPr>
              <a:t>glucose-reducing medications</a:t>
            </a:r>
          </a:p>
          <a:p>
            <a:endParaRPr lang="en-US" dirty="0"/>
          </a:p>
        </p:txBody>
      </p:sp>
    </p:spTree>
    <p:extLst>
      <p:ext uri="{BB962C8B-B14F-4D97-AF65-F5344CB8AC3E}">
        <p14:creationId xmlns:p14="http://schemas.microsoft.com/office/powerpoint/2010/main" val="41704874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447188"/>
            <a:ext cx="8534399" cy="619612"/>
          </a:xfrm>
        </p:spPr>
        <p:txBody>
          <a:bodyPr/>
          <a:lstStyle/>
          <a:p>
            <a:r>
              <a:rPr lang="en-US" dirty="0"/>
              <a:t>Hyperglycemia vs Hypoglycemia</a:t>
            </a:r>
          </a:p>
        </p:txBody>
      </p:sp>
      <p:sp>
        <p:nvSpPr>
          <p:cNvPr id="2" name="Content Placeholder 1"/>
          <p:cNvSpPr>
            <a:spLocks noGrp="1"/>
          </p:cNvSpPr>
          <p:nvPr>
            <p:ph sz="quarter" idx="13"/>
          </p:nvPr>
        </p:nvSpPr>
        <p:spPr>
          <a:xfrm>
            <a:off x="609600" y="2475131"/>
            <a:ext cx="3822192" cy="3447288"/>
          </a:xfrm>
        </p:spPr>
        <p:txBody>
          <a:bodyPr>
            <a:normAutofit/>
          </a:bodyPr>
          <a:lstStyle/>
          <a:p>
            <a:pPr marL="0" indent="0">
              <a:buNone/>
            </a:pPr>
            <a:r>
              <a:rPr lang="en-US" b="1" dirty="0"/>
              <a:t>Hyperglycemia</a:t>
            </a:r>
          </a:p>
          <a:p>
            <a:r>
              <a:rPr lang="en-US" dirty="0"/>
              <a:t>Insulin</a:t>
            </a:r>
          </a:p>
          <a:p>
            <a:r>
              <a:rPr lang="en-US" dirty="0"/>
              <a:t>Diet education</a:t>
            </a:r>
          </a:p>
          <a:p>
            <a:r>
              <a:rPr lang="en-US" dirty="0"/>
              <a:t>Oral Hypoglycemics</a:t>
            </a:r>
          </a:p>
          <a:p>
            <a:pPr marL="0" indent="0">
              <a:buNone/>
            </a:pPr>
            <a:endParaRPr lang="en-US" b="1" dirty="0"/>
          </a:p>
        </p:txBody>
      </p:sp>
      <p:sp>
        <p:nvSpPr>
          <p:cNvPr id="4" name="Content Placeholder 3"/>
          <p:cNvSpPr>
            <a:spLocks noGrp="1"/>
          </p:cNvSpPr>
          <p:nvPr>
            <p:ph sz="quarter" idx="14"/>
          </p:nvPr>
        </p:nvSpPr>
        <p:spPr>
          <a:xfrm>
            <a:off x="4706346" y="2971799"/>
            <a:ext cx="3822192" cy="3045767"/>
          </a:xfrm>
        </p:spPr>
        <p:txBody>
          <a:bodyPr/>
          <a:lstStyle/>
          <a:p>
            <a:pPr marL="0" indent="0">
              <a:buNone/>
            </a:pPr>
            <a:r>
              <a:rPr lang="en-US" b="1" dirty="0"/>
              <a:t>Hypoglycemia</a:t>
            </a:r>
          </a:p>
          <a:p>
            <a:r>
              <a:rPr lang="en-US" dirty="0"/>
              <a:t>Simple carbohydrate-rule of 15</a:t>
            </a:r>
          </a:p>
          <a:p>
            <a:r>
              <a:rPr lang="en-US" dirty="0"/>
              <a:t>Diet education</a:t>
            </a:r>
          </a:p>
          <a:p>
            <a:r>
              <a:rPr lang="en-US" dirty="0"/>
              <a:t>Glucagon</a:t>
            </a:r>
          </a:p>
          <a:p>
            <a:r>
              <a:rPr lang="en-US" dirty="0"/>
              <a:t>D50</a:t>
            </a:r>
          </a:p>
          <a:p>
            <a:endParaRPr lang="en-US" dirty="0"/>
          </a:p>
        </p:txBody>
      </p:sp>
      <p:sp>
        <p:nvSpPr>
          <p:cNvPr id="5" name="TextBox 4"/>
          <p:cNvSpPr txBox="1"/>
          <p:nvPr/>
        </p:nvSpPr>
        <p:spPr>
          <a:xfrm>
            <a:off x="2895600" y="1828800"/>
            <a:ext cx="2577956" cy="646331"/>
          </a:xfrm>
          <a:prstGeom prst="rect">
            <a:avLst/>
          </a:prstGeom>
          <a:noFill/>
        </p:spPr>
        <p:txBody>
          <a:bodyPr wrap="square" rtlCol="0">
            <a:spAutoFit/>
          </a:bodyPr>
          <a:lstStyle/>
          <a:p>
            <a:pPr algn="ctr"/>
            <a:r>
              <a:rPr lang="en-US" sz="3600" b="1" dirty="0"/>
              <a:t>Treatment</a:t>
            </a:r>
          </a:p>
        </p:txBody>
      </p:sp>
    </p:spTree>
    <p:extLst>
      <p:ext uri="{BB962C8B-B14F-4D97-AF65-F5344CB8AC3E}">
        <p14:creationId xmlns:p14="http://schemas.microsoft.com/office/powerpoint/2010/main" val="5275024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07500" y="447188"/>
            <a:ext cx="7928998" cy="970450"/>
          </a:xfrm>
        </p:spPr>
        <p:txBody>
          <a:bodyPr>
            <a:normAutofit/>
          </a:bodyPr>
          <a:lstStyle/>
          <a:p>
            <a:pPr algn="ctr">
              <a:lnSpc>
                <a:spcPct val="90000"/>
              </a:lnSpc>
            </a:pPr>
            <a:r>
              <a:rPr lang="en-US" sz="3100" dirty="0"/>
              <a:t>Hypercalcemia vs Hypocalcemia</a:t>
            </a:r>
            <a:br>
              <a:rPr lang="en-US" sz="3100" dirty="0"/>
            </a:br>
            <a:r>
              <a:rPr lang="en-US" sz="2400" dirty="0"/>
              <a:t>Calcium altered in disease effecting</a:t>
            </a:r>
          </a:p>
        </p:txBody>
      </p:sp>
      <p:graphicFrame>
        <p:nvGraphicFramePr>
          <p:cNvPr id="5" name="Content Placeholder 1">
            <a:extLst>
              <a:ext uri="{FF2B5EF4-FFF2-40B4-BE49-F238E27FC236}">
                <a16:creationId xmlns:a16="http://schemas.microsoft.com/office/drawing/2014/main" id="{413AF398-6BC9-A43B-89B8-72C767FE0824}"/>
              </a:ext>
            </a:extLst>
          </p:cNvPr>
          <p:cNvGraphicFramePr>
            <a:graphicFrameLocks noGrp="1"/>
          </p:cNvGraphicFramePr>
          <p:nvPr>
            <p:ph idx="1"/>
            <p:extLst>
              <p:ext uri="{D42A27DB-BD31-4B8C-83A1-F6EECF244321}">
                <p14:modId xmlns:p14="http://schemas.microsoft.com/office/powerpoint/2010/main" val="3272685322"/>
              </p:ext>
            </p:extLst>
          </p:nvPr>
        </p:nvGraphicFramePr>
        <p:xfrm>
          <a:off x="614362" y="2548647"/>
          <a:ext cx="7915275" cy="3310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1684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Red Blood Cells</a:t>
            </a:r>
            <a:br>
              <a:rPr lang="en-US" dirty="0"/>
            </a:br>
            <a:r>
              <a:rPr lang="en-US" dirty="0"/>
              <a:t> (Erythrocytes)</a:t>
            </a:r>
          </a:p>
        </p:txBody>
      </p:sp>
      <p:sp>
        <p:nvSpPr>
          <p:cNvPr id="2" name="Content Placeholder 1"/>
          <p:cNvSpPr>
            <a:spLocks noGrp="1"/>
          </p:cNvSpPr>
          <p:nvPr>
            <p:ph idx="1"/>
          </p:nvPr>
        </p:nvSpPr>
        <p:spPr/>
        <p:txBody>
          <a:bodyPr/>
          <a:lstStyle/>
          <a:p>
            <a:pPr marL="0" indent="0" algn="ctr">
              <a:buNone/>
            </a:pPr>
            <a:r>
              <a:rPr lang="en-US" sz="3600" b="1" dirty="0"/>
              <a:t>Clinically if decreased RBCs</a:t>
            </a:r>
          </a:p>
          <a:p>
            <a:pPr marL="0" indent="0" algn="ctr">
              <a:buNone/>
            </a:pPr>
            <a:r>
              <a:rPr lang="en-US" dirty="0"/>
              <a:t>Fatigue </a:t>
            </a:r>
          </a:p>
          <a:p>
            <a:pPr marL="0" indent="0" algn="ctr">
              <a:buNone/>
            </a:pPr>
            <a:r>
              <a:rPr lang="en-US" dirty="0"/>
              <a:t>Pallor</a:t>
            </a:r>
          </a:p>
          <a:p>
            <a:pPr marL="0" indent="0" algn="ctr">
              <a:buNone/>
            </a:pPr>
            <a:r>
              <a:rPr lang="en-US" dirty="0"/>
              <a:t>SOB</a:t>
            </a:r>
          </a:p>
          <a:p>
            <a:pPr marL="0" indent="0" algn="ctr">
              <a:buNone/>
            </a:pPr>
            <a:r>
              <a:rPr lang="en-US" dirty="0"/>
              <a:t>Tachycardia</a:t>
            </a:r>
          </a:p>
          <a:p>
            <a:pPr marL="0" indent="0" algn="ctr">
              <a:buNone/>
            </a:pPr>
            <a:r>
              <a:rPr lang="en-US" dirty="0"/>
              <a:t>Weakness</a:t>
            </a:r>
          </a:p>
        </p:txBody>
      </p:sp>
    </p:spTree>
    <p:extLst>
      <p:ext uri="{BB962C8B-B14F-4D97-AF65-F5344CB8AC3E}">
        <p14:creationId xmlns:p14="http://schemas.microsoft.com/office/powerpoint/2010/main" val="239433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B8D9B616-4AC1-430C-8B18-5AC4C0C88EA2}"/>
              </a:ext>
            </a:extLst>
          </p:cNvPr>
          <p:cNvSpPr>
            <a:spLocks noGrp="1" noChangeArrowheads="1"/>
          </p:cNvSpPr>
          <p:nvPr>
            <p:ph type="title"/>
          </p:nvPr>
        </p:nvSpPr>
        <p:spPr/>
        <p:txBody>
          <a:bodyPr/>
          <a:lstStyle/>
          <a:p>
            <a:r>
              <a:rPr lang="en-US" altLang="en-US" dirty="0"/>
              <a:t>Hypercalcemia</a:t>
            </a:r>
          </a:p>
        </p:txBody>
      </p:sp>
      <p:sp>
        <p:nvSpPr>
          <p:cNvPr id="38915" name="Rectangle 3">
            <a:extLst>
              <a:ext uri="{FF2B5EF4-FFF2-40B4-BE49-F238E27FC236}">
                <a16:creationId xmlns:a16="http://schemas.microsoft.com/office/drawing/2014/main" id="{BB85D2CA-E2A3-44B5-A0F3-C6E104A99F05}"/>
              </a:ext>
            </a:extLst>
          </p:cNvPr>
          <p:cNvSpPr>
            <a:spLocks noGrp="1" noChangeArrowheads="1"/>
          </p:cNvSpPr>
          <p:nvPr>
            <p:ph type="body" idx="1"/>
          </p:nvPr>
        </p:nvSpPr>
        <p:spPr/>
        <p:txBody>
          <a:bodyPr>
            <a:normAutofit/>
          </a:bodyPr>
          <a:lstStyle/>
          <a:p>
            <a:r>
              <a:rPr lang="en-US" altLang="en-US" sz="2400" dirty="0"/>
              <a:t>Serum level greater than 10.4 mg/dL</a:t>
            </a:r>
          </a:p>
          <a:p>
            <a:r>
              <a:rPr lang="en-US" altLang="en-US" sz="2400" dirty="0"/>
              <a:t>Mild and moderate hypercalcemia usually asymptomatic.</a:t>
            </a:r>
          </a:p>
          <a:p>
            <a:r>
              <a:rPr lang="en-US" altLang="en-US" sz="2400" dirty="0"/>
              <a:t>Hypercalcemia crisis has high mortality</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5B5C7-48A2-4F06-9C74-45FCFC093973}"/>
              </a:ext>
            </a:extLst>
          </p:cNvPr>
          <p:cNvSpPr>
            <a:spLocks noGrp="1"/>
          </p:cNvSpPr>
          <p:nvPr>
            <p:ph type="title"/>
          </p:nvPr>
        </p:nvSpPr>
        <p:spPr>
          <a:xfrm>
            <a:off x="309561" y="1066800"/>
            <a:ext cx="8524875" cy="775597"/>
          </a:xfrm>
        </p:spPr>
        <p:txBody>
          <a:bodyPr/>
          <a:lstStyle/>
          <a:p>
            <a:r>
              <a:rPr lang="en-US" altLang="en-US" dirty="0"/>
              <a:t>Pathophysiology, Clinical Manifestations, Assessment and Diagnostic Findings</a:t>
            </a:r>
            <a:endParaRPr lang="en-US" dirty="0"/>
          </a:p>
        </p:txBody>
      </p:sp>
      <p:sp>
        <p:nvSpPr>
          <p:cNvPr id="3" name="Content Placeholder 2">
            <a:extLst>
              <a:ext uri="{FF2B5EF4-FFF2-40B4-BE49-F238E27FC236}">
                <a16:creationId xmlns:a16="http://schemas.microsoft.com/office/drawing/2014/main" id="{26C24C47-3ED6-4756-8631-4656AF76199A}"/>
              </a:ext>
            </a:extLst>
          </p:cNvPr>
          <p:cNvSpPr>
            <a:spLocks noGrp="1"/>
          </p:cNvSpPr>
          <p:nvPr>
            <p:ph idx="1"/>
          </p:nvPr>
        </p:nvSpPr>
        <p:spPr>
          <a:xfrm>
            <a:off x="809998" y="2438400"/>
            <a:ext cx="7524003" cy="3636510"/>
          </a:xfrm>
        </p:spPr>
        <p:txBody>
          <a:bodyPr>
            <a:normAutofit fontScale="92500"/>
          </a:bodyPr>
          <a:lstStyle/>
          <a:p>
            <a:r>
              <a:rPr lang="en-US" altLang="en-US" sz="2400" dirty="0"/>
              <a:t>Hypercalcemia</a:t>
            </a:r>
          </a:p>
          <a:p>
            <a:pPr lvl="1"/>
            <a:r>
              <a:rPr lang="en-US" altLang="en-US" sz="2400" dirty="0"/>
              <a:t>Pathophysiology: malignancy and hyperparathyroidism, bone loss related to immobility, diuretics</a:t>
            </a:r>
          </a:p>
          <a:p>
            <a:pPr lvl="1"/>
            <a:r>
              <a:rPr lang="en-US" altLang="en-US" sz="2400" dirty="0"/>
              <a:t>Clinical manifestations: polyuria, thirst, muscle weakness, intractable nausea, abdominal cramps, severe constipation, diarrhea, peptic ulcer, bone pain, ECG changes, dysrhythmias</a:t>
            </a:r>
          </a:p>
          <a:p>
            <a:pPr lvl="1"/>
            <a:r>
              <a:rPr lang="en-US" altLang="en-US" sz="2400" dirty="0"/>
              <a:t>Refer to Table 10-8</a:t>
            </a:r>
          </a:p>
          <a:p>
            <a:endParaRPr lang="en-US" dirty="0"/>
          </a:p>
        </p:txBody>
      </p:sp>
    </p:spTree>
    <p:extLst>
      <p:ext uri="{BB962C8B-B14F-4D97-AF65-F5344CB8AC3E}">
        <p14:creationId xmlns:p14="http://schemas.microsoft.com/office/powerpoint/2010/main" val="25396858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7944D8DD-B528-445E-9F25-155B60F9BA48}"/>
              </a:ext>
            </a:extLst>
          </p:cNvPr>
          <p:cNvSpPr>
            <a:spLocks noGrp="1"/>
          </p:cNvSpPr>
          <p:nvPr>
            <p:ph type="title"/>
          </p:nvPr>
        </p:nvSpPr>
        <p:spPr>
          <a:xfrm>
            <a:off x="481198" y="609600"/>
            <a:ext cx="8181599" cy="970450"/>
          </a:xfrm>
        </p:spPr>
        <p:txBody>
          <a:bodyPr/>
          <a:lstStyle/>
          <a:p>
            <a:pPr algn="ctr"/>
            <a:r>
              <a:rPr lang="en-US" altLang="en-US" dirty="0"/>
              <a:t>Medical and Nursing Management of Hypercalcemia</a:t>
            </a:r>
          </a:p>
        </p:txBody>
      </p:sp>
      <p:sp>
        <p:nvSpPr>
          <p:cNvPr id="39939" name="Content Placeholder 2">
            <a:extLst>
              <a:ext uri="{FF2B5EF4-FFF2-40B4-BE49-F238E27FC236}">
                <a16:creationId xmlns:a16="http://schemas.microsoft.com/office/drawing/2014/main" id="{FA790BAA-A430-4003-A41E-EEC1383A71CF}"/>
              </a:ext>
            </a:extLst>
          </p:cNvPr>
          <p:cNvSpPr>
            <a:spLocks noGrp="1"/>
          </p:cNvSpPr>
          <p:nvPr>
            <p:ph idx="1"/>
          </p:nvPr>
        </p:nvSpPr>
        <p:spPr>
          <a:xfrm>
            <a:off x="685800" y="2514600"/>
            <a:ext cx="7524003" cy="3636510"/>
          </a:xfrm>
        </p:spPr>
        <p:txBody>
          <a:bodyPr/>
          <a:lstStyle/>
          <a:p>
            <a:r>
              <a:rPr lang="en-US" altLang="en-US" sz="2400" dirty="0"/>
              <a:t>Treat underlying cause (Cancer)</a:t>
            </a:r>
          </a:p>
          <a:p>
            <a:r>
              <a:rPr lang="en-US" altLang="en-US" sz="2400" dirty="0"/>
              <a:t>Administer IV fluids, furosemide, phosphates, calcitonin, bisphosphonates</a:t>
            </a:r>
          </a:p>
          <a:p>
            <a:r>
              <a:rPr lang="en-US" altLang="en-US" sz="2400" dirty="0"/>
              <a:t>Increase mobility</a:t>
            </a:r>
          </a:p>
          <a:p>
            <a:r>
              <a:rPr lang="en-US" altLang="en-US" sz="2400" dirty="0"/>
              <a:t>Encourage fluids</a:t>
            </a:r>
          </a:p>
          <a:p>
            <a:r>
              <a:rPr lang="en-US" altLang="en-US" sz="2400" dirty="0"/>
              <a:t>Dietary teaching, fiber for constipation</a:t>
            </a:r>
          </a:p>
          <a:p>
            <a:r>
              <a:rPr lang="en-US" altLang="en-US" sz="2400" dirty="0"/>
              <a:t>Ensure safety  </a:t>
            </a:r>
          </a:p>
          <a:p>
            <a:endParaRPr lang="en-US" alt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0" y="447188"/>
            <a:ext cx="6048000" cy="970450"/>
          </a:xfrm>
        </p:spPr>
        <p:txBody>
          <a:bodyPr/>
          <a:lstStyle/>
          <a:p>
            <a:r>
              <a:rPr lang="en-US" dirty="0"/>
              <a:t>Hypercalcemia</a:t>
            </a:r>
          </a:p>
        </p:txBody>
      </p:sp>
      <p:sp>
        <p:nvSpPr>
          <p:cNvPr id="2" name="Content Placeholder 1"/>
          <p:cNvSpPr>
            <a:spLocks noGrp="1"/>
          </p:cNvSpPr>
          <p:nvPr>
            <p:ph idx="1"/>
          </p:nvPr>
        </p:nvSpPr>
        <p:spPr>
          <a:xfrm>
            <a:off x="546100" y="1981200"/>
            <a:ext cx="8051800" cy="4724400"/>
          </a:xfrm>
        </p:spPr>
        <p:txBody>
          <a:bodyPr>
            <a:normAutofit lnSpcReduction="10000"/>
          </a:bodyPr>
          <a:lstStyle/>
          <a:p>
            <a:pPr marL="0" indent="0" algn="ctr">
              <a:buNone/>
            </a:pPr>
            <a:r>
              <a:rPr lang="en-US" b="1" dirty="0"/>
              <a:t>Causes </a:t>
            </a:r>
          </a:p>
          <a:p>
            <a:pPr marL="0" indent="0">
              <a:buNone/>
            </a:pPr>
            <a:r>
              <a:rPr lang="en-US" sz="2000" b="1" dirty="0">
                <a:solidFill>
                  <a:srgbClr val="FF0000"/>
                </a:solidFill>
              </a:rPr>
              <a:t>H</a:t>
            </a:r>
            <a:r>
              <a:rPr lang="en-US" dirty="0"/>
              <a:t>yperparathyroidism (high parathyroid hormone causes too much calcium to be released into the blood)</a:t>
            </a:r>
          </a:p>
          <a:p>
            <a:pPr marL="0" indent="0">
              <a:buNone/>
            </a:pPr>
            <a:r>
              <a:rPr lang="en-US" sz="2000" b="1" dirty="0">
                <a:solidFill>
                  <a:srgbClr val="FF0000"/>
                </a:solidFill>
              </a:rPr>
              <a:t>I</a:t>
            </a:r>
            <a:r>
              <a:rPr lang="en-US" dirty="0"/>
              <a:t>ncreased intake of calcium (excessive use of oral calcium or Vitamin D supplements)</a:t>
            </a:r>
          </a:p>
          <a:p>
            <a:pPr marL="0" indent="0">
              <a:buNone/>
            </a:pPr>
            <a:r>
              <a:rPr lang="en-US" sz="2000" b="1" dirty="0">
                <a:solidFill>
                  <a:srgbClr val="FF0000"/>
                </a:solidFill>
              </a:rPr>
              <a:t>G</a:t>
            </a:r>
            <a:r>
              <a:rPr lang="en-US" b="1" dirty="0"/>
              <a:t>lucocorticoids usage (suppresses calcium absorption which leaves more calcium in the blood)</a:t>
            </a:r>
          </a:p>
          <a:p>
            <a:pPr marL="0" indent="0">
              <a:buNone/>
            </a:pPr>
            <a:r>
              <a:rPr lang="en-US" sz="2000" b="1" dirty="0">
                <a:solidFill>
                  <a:srgbClr val="FF0000"/>
                </a:solidFill>
              </a:rPr>
              <a:t>H</a:t>
            </a:r>
            <a:r>
              <a:rPr lang="en-US" dirty="0"/>
              <a:t>yperthyroidism</a:t>
            </a:r>
          </a:p>
          <a:p>
            <a:pPr marL="0" indent="0">
              <a:buNone/>
            </a:pPr>
            <a:r>
              <a:rPr lang="en-US" sz="2000" b="1" dirty="0">
                <a:solidFill>
                  <a:srgbClr val="FF0000"/>
                </a:solidFill>
              </a:rPr>
              <a:t>C</a:t>
            </a:r>
            <a:r>
              <a:rPr lang="en-US" dirty="0"/>
              <a:t>alcium excretion decreased with</a:t>
            </a:r>
            <a:r>
              <a:rPr lang="en-US" b="1" dirty="0"/>
              <a:t> Thiazide* diuretics </a:t>
            </a:r>
            <a:r>
              <a:rPr lang="en-US" dirty="0"/>
              <a:t>&amp; renal failure, cancer of the bones</a:t>
            </a:r>
          </a:p>
          <a:p>
            <a:pPr marL="0" indent="0">
              <a:buNone/>
            </a:pPr>
            <a:r>
              <a:rPr lang="en-US" sz="2000" b="1" dirty="0">
                <a:solidFill>
                  <a:srgbClr val="FF0000"/>
                </a:solidFill>
              </a:rPr>
              <a:t>A</a:t>
            </a:r>
            <a:r>
              <a:rPr lang="en-US" dirty="0"/>
              <a:t>drenal insufficiency (Addison’s Disease)</a:t>
            </a:r>
          </a:p>
          <a:p>
            <a:pPr marL="0" indent="0">
              <a:buNone/>
            </a:pPr>
            <a:r>
              <a:rPr lang="en-US" sz="2000" b="1" dirty="0">
                <a:solidFill>
                  <a:srgbClr val="FF0000"/>
                </a:solidFill>
              </a:rPr>
              <a:t>L</a:t>
            </a:r>
            <a:r>
              <a:rPr lang="en-US" b="1" dirty="0"/>
              <a:t>ithium usage </a:t>
            </a:r>
            <a:r>
              <a:rPr lang="en-US" dirty="0"/>
              <a:t>(affects the parathyroid and causes phosphate to decrease and calcium to increase)</a:t>
            </a:r>
          </a:p>
        </p:txBody>
      </p:sp>
    </p:spTree>
    <p:extLst>
      <p:ext uri="{BB962C8B-B14F-4D97-AF65-F5344CB8AC3E}">
        <p14:creationId xmlns:p14="http://schemas.microsoft.com/office/powerpoint/2010/main" val="34352473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n on Medical">
            <a:extLst>
              <a:ext uri="{FF2B5EF4-FFF2-40B4-BE49-F238E27FC236}">
                <a16:creationId xmlns:a16="http://schemas.microsoft.com/office/drawing/2014/main" id="{2FC6F4DE-5498-4EC7-9713-DBCEC1A55E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381000"/>
            <a:ext cx="60198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5936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07500" y="447188"/>
            <a:ext cx="7928998" cy="970450"/>
          </a:xfrm>
        </p:spPr>
        <p:txBody>
          <a:bodyPr>
            <a:normAutofit/>
          </a:bodyPr>
          <a:lstStyle/>
          <a:p>
            <a:pPr>
              <a:lnSpc>
                <a:spcPct val="90000"/>
              </a:lnSpc>
            </a:pPr>
            <a:r>
              <a:rPr lang="en-US" sz="3100" b="1" dirty="0"/>
              <a:t>        Treatment of Hypercalcemia</a:t>
            </a:r>
            <a:br>
              <a:rPr lang="en-US" sz="3100" b="1" dirty="0"/>
            </a:br>
            <a:endParaRPr lang="en-US" sz="3100" dirty="0"/>
          </a:p>
        </p:txBody>
      </p:sp>
      <p:graphicFrame>
        <p:nvGraphicFramePr>
          <p:cNvPr id="5" name="Content Placeholder 1">
            <a:extLst>
              <a:ext uri="{FF2B5EF4-FFF2-40B4-BE49-F238E27FC236}">
                <a16:creationId xmlns:a16="http://schemas.microsoft.com/office/drawing/2014/main" id="{C1B0A3E1-E4A0-23A1-CEAC-47FBBDD16D73}"/>
              </a:ext>
            </a:extLst>
          </p:cNvPr>
          <p:cNvGraphicFramePr>
            <a:graphicFrameLocks noGrp="1"/>
          </p:cNvGraphicFramePr>
          <p:nvPr>
            <p:ph idx="1"/>
            <p:extLst>
              <p:ext uri="{D42A27DB-BD31-4B8C-83A1-F6EECF244321}">
                <p14:modId xmlns:p14="http://schemas.microsoft.com/office/powerpoint/2010/main" val="1073332633"/>
              </p:ext>
            </p:extLst>
          </p:nvPr>
        </p:nvGraphicFramePr>
        <p:xfrm>
          <a:off x="614362" y="2494722"/>
          <a:ext cx="7915275" cy="3364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71C494D0-07FA-4717-AA59-EF216EFC077F}"/>
              </a:ext>
            </a:extLst>
          </p:cNvPr>
          <p:cNvSpPr txBox="1"/>
          <p:nvPr/>
        </p:nvSpPr>
        <p:spPr>
          <a:xfrm>
            <a:off x="2362200" y="1429361"/>
            <a:ext cx="3467616" cy="369332"/>
          </a:xfrm>
          <a:prstGeom prst="rect">
            <a:avLst/>
          </a:prstGeom>
          <a:noFill/>
        </p:spPr>
        <p:txBody>
          <a:bodyPr wrap="none" rtlCol="0">
            <a:spAutoFit/>
          </a:bodyPr>
          <a:lstStyle/>
          <a:p>
            <a:r>
              <a:rPr lang="en-US" dirty="0"/>
              <a:t>Mild Cases of Hypercalcemia</a:t>
            </a:r>
          </a:p>
        </p:txBody>
      </p:sp>
    </p:spTree>
    <p:extLst>
      <p:ext uri="{BB962C8B-B14F-4D97-AF65-F5344CB8AC3E}">
        <p14:creationId xmlns:p14="http://schemas.microsoft.com/office/powerpoint/2010/main" val="22990656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533400"/>
            <a:ext cx="8229600" cy="685800"/>
          </a:xfrm>
        </p:spPr>
        <p:txBody>
          <a:bodyPr>
            <a:normAutofit fontScale="90000"/>
          </a:bodyPr>
          <a:lstStyle/>
          <a:p>
            <a:r>
              <a:rPr lang="en-US" b="1" dirty="0"/>
              <a:t>Treatment of Hypercalcemia</a:t>
            </a:r>
            <a:br>
              <a:rPr lang="en-US" b="1" dirty="0"/>
            </a:br>
            <a:endParaRPr lang="en-US" dirty="0"/>
          </a:p>
        </p:txBody>
      </p:sp>
      <p:sp>
        <p:nvSpPr>
          <p:cNvPr id="2" name="Content Placeholder 1"/>
          <p:cNvSpPr>
            <a:spLocks noGrp="1"/>
          </p:cNvSpPr>
          <p:nvPr>
            <p:ph idx="1"/>
          </p:nvPr>
        </p:nvSpPr>
        <p:spPr>
          <a:xfrm>
            <a:off x="914400" y="2438400"/>
            <a:ext cx="7366000" cy="4267200"/>
          </a:xfrm>
        </p:spPr>
        <p:txBody>
          <a:bodyPr>
            <a:normAutofit/>
          </a:bodyPr>
          <a:lstStyle/>
          <a:p>
            <a:pPr marL="0" indent="0">
              <a:buNone/>
            </a:pPr>
            <a:r>
              <a:rPr lang="en-US" b="1" dirty="0"/>
              <a:t>Moderate cases of Hypercalcemia</a:t>
            </a:r>
          </a:p>
          <a:p>
            <a:r>
              <a:rPr lang="en-US" dirty="0"/>
              <a:t>Administer calcium reabsorption inhibitors: </a:t>
            </a:r>
            <a:r>
              <a:rPr lang="en-US" b="1" dirty="0"/>
              <a:t>Calcitonin</a:t>
            </a:r>
            <a:r>
              <a:rPr lang="en-US" dirty="0"/>
              <a:t>, Bisphosphonates, prostaglandin synthesis inhibitors (ASA, NSAIDS)</a:t>
            </a:r>
          </a:p>
          <a:p>
            <a:pPr marL="0" indent="0">
              <a:buNone/>
            </a:pPr>
            <a:endParaRPr lang="en-US" dirty="0"/>
          </a:p>
          <a:p>
            <a:endParaRPr lang="en-US" dirty="0"/>
          </a:p>
          <a:p>
            <a:endParaRPr lang="en-US" dirty="0"/>
          </a:p>
          <a:p>
            <a:pPr marL="0" indent="0">
              <a:buNone/>
            </a:pPr>
            <a:r>
              <a:rPr lang="en-US" b="1" dirty="0"/>
              <a:t>Severe cases of Hypercalcemia</a:t>
            </a:r>
          </a:p>
          <a:p>
            <a:r>
              <a:rPr lang="en-US" dirty="0"/>
              <a:t>Prepare patient for dialysis</a:t>
            </a:r>
          </a:p>
          <a:p>
            <a:pPr marL="0" indent="0">
              <a:buNone/>
            </a:pPr>
            <a:endParaRPr lang="en-US" b="1" dirty="0"/>
          </a:p>
        </p:txBody>
      </p:sp>
    </p:spTree>
    <p:extLst>
      <p:ext uri="{BB962C8B-B14F-4D97-AF65-F5344CB8AC3E}">
        <p14:creationId xmlns:p14="http://schemas.microsoft.com/office/powerpoint/2010/main" val="23299161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880872"/>
          </a:xfrm>
        </p:spPr>
        <p:txBody>
          <a:bodyPr>
            <a:normAutofit fontScale="90000"/>
          </a:bodyPr>
          <a:lstStyle/>
          <a:p>
            <a:pPr algn="ctr"/>
            <a:r>
              <a:rPr lang="en-US" b="1" dirty="0"/>
              <a:t>  Causes of Hypocalcemia</a:t>
            </a:r>
            <a:br>
              <a:rPr lang="en-US" b="1" dirty="0"/>
            </a:br>
            <a:endParaRPr lang="en-US" dirty="0"/>
          </a:p>
        </p:txBody>
      </p:sp>
      <p:sp>
        <p:nvSpPr>
          <p:cNvPr id="2" name="Content Placeholder 1"/>
          <p:cNvSpPr>
            <a:spLocks noGrp="1"/>
          </p:cNvSpPr>
          <p:nvPr>
            <p:ph idx="1"/>
          </p:nvPr>
        </p:nvSpPr>
        <p:spPr>
          <a:xfrm>
            <a:off x="872067" y="2667000"/>
            <a:ext cx="7408333" cy="4038600"/>
          </a:xfrm>
        </p:spPr>
        <p:txBody>
          <a:bodyPr>
            <a:normAutofit fontScale="85000" lnSpcReduction="20000"/>
          </a:bodyPr>
          <a:lstStyle/>
          <a:p>
            <a:r>
              <a:rPr lang="en-US" b="1" dirty="0">
                <a:solidFill>
                  <a:srgbClr val="FF0000"/>
                </a:solidFill>
              </a:rPr>
              <a:t>L</a:t>
            </a:r>
            <a:r>
              <a:rPr lang="en-US" dirty="0"/>
              <a:t>ow parathyroid hormone due-destruction or removal parathyroid gland (thyroidectomy you want to check the calcium level) </a:t>
            </a:r>
          </a:p>
          <a:p>
            <a:r>
              <a:rPr lang="en-US" b="1" dirty="0">
                <a:solidFill>
                  <a:srgbClr val="FF0000"/>
                </a:solidFill>
              </a:rPr>
              <a:t>O</a:t>
            </a:r>
            <a:r>
              <a:rPr lang="en-US" dirty="0"/>
              <a:t>ral intake inadequate (alcoholism, bulimia etc.)</a:t>
            </a:r>
          </a:p>
          <a:p>
            <a:r>
              <a:rPr lang="en-US" b="1" dirty="0">
                <a:solidFill>
                  <a:srgbClr val="FF0000"/>
                </a:solidFill>
              </a:rPr>
              <a:t>W</a:t>
            </a:r>
            <a:r>
              <a:rPr lang="en-US" dirty="0"/>
              <a:t>ound drainage (especially GI System because this is where calcium is absorbed)</a:t>
            </a:r>
          </a:p>
          <a:p>
            <a:r>
              <a:rPr lang="en-US" b="1" dirty="0">
                <a:solidFill>
                  <a:srgbClr val="FF0000"/>
                </a:solidFill>
              </a:rPr>
              <a:t>C</a:t>
            </a:r>
            <a:r>
              <a:rPr lang="en-US" dirty="0"/>
              <a:t>eliac’s &amp; Crohn’s Disease cause malabsorption of calcium in the GI track</a:t>
            </a:r>
          </a:p>
          <a:p>
            <a:r>
              <a:rPr lang="en-US" b="1" dirty="0">
                <a:solidFill>
                  <a:srgbClr val="FF0000"/>
                </a:solidFill>
              </a:rPr>
              <a:t>A</a:t>
            </a:r>
            <a:r>
              <a:rPr lang="en-US" dirty="0"/>
              <a:t>cute Pancreatitis</a:t>
            </a:r>
          </a:p>
          <a:p>
            <a:r>
              <a:rPr lang="en-US" b="1" dirty="0">
                <a:solidFill>
                  <a:srgbClr val="FF0000"/>
                </a:solidFill>
              </a:rPr>
              <a:t>L</a:t>
            </a:r>
            <a:r>
              <a:rPr lang="en-US" dirty="0"/>
              <a:t>ow Vitamin D levels (allows for calcium to be reabsorbed)</a:t>
            </a:r>
          </a:p>
          <a:p>
            <a:r>
              <a:rPr lang="en-US" b="1" dirty="0">
                <a:solidFill>
                  <a:srgbClr val="FF0000"/>
                </a:solidFill>
              </a:rPr>
              <a:t>C</a:t>
            </a:r>
            <a:r>
              <a:rPr lang="en-US" dirty="0"/>
              <a:t>hronic kidney issues (excessive excretion of calcium by the kidneys)</a:t>
            </a:r>
          </a:p>
          <a:p>
            <a:r>
              <a:rPr lang="en-US" b="1" dirty="0">
                <a:solidFill>
                  <a:srgbClr val="FF0000"/>
                </a:solidFill>
              </a:rPr>
              <a:t>I</a:t>
            </a:r>
            <a:r>
              <a:rPr lang="en-US" b="1" dirty="0"/>
              <a:t>ncreased phosphorus levels in the blood </a:t>
            </a:r>
            <a:r>
              <a:rPr lang="en-US" dirty="0"/>
              <a:t>(phosphorus and calcium do the opposite of each other)</a:t>
            </a:r>
          </a:p>
          <a:p>
            <a:r>
              <a:rPr lang="en-US" b="1" dirty="0">
                <a:solidFill>
                  <a:srgbClr val="FF0000"/>
                </a:solidFill>
              </a:rPr>
              <a:t>U</a:t>
            </a:r>
            <a:r>
              <a:rPr lang="en-US" b="1" dirty="0"/>
              <a:t>sing medications such as magnesium supplements, laxatives, loop diuretics, calcium binder drugs</a:t>
            </a:r>
          </a:p>
          <a:p>
            <a:r>
              <a:rPr lang="en-US" b="1" dirty="0">
                <a:solidFill>
                  <a:srgbClr val="FF0000"/>
                </a:solidFill>
              </a:rPr>
              <a:t>M</a:t>
            </a:r>
            <a:r>
              <a:rPr lang="en-US" dirty="0"/>
              <a:t>obility issues</a:t>
            </a:r>
          </a:p>
          <a:p>
            <a:pPr marL="0" indent="0">
              <a:buNone/>
            </a:pPr>
            <a:endParaRPr lang="en-US" b="1" dirty="0"/>
          </a:p>
        </p:txBody>
      </p:sp>
    </p:spTree>
    <p:extLst>
      <p:ext uri="{BB962C8B-B14F-4D97-AF65-F5344CB8AC3E}">
        <p14:creationId xmlns:p14="http://schemas.microsoft.com/office/powerpoint/2010/main" val="24951960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F9E75D15-CF17-4901-A858-1470ED659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2F3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BDF323B8-8C06-4F56-BB4B-B8857128A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22225">
            <a:solidFill>
              <a:srgbClr val="B8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Image result for hypocalcemia"/>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929899" y="786900"/>
            <a:ext cx="5284201" cy="528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8633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2AEC1C-700D-4670-AB84-660213AE8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3">
            <a:extLst>
              <a:ext uri="{FF2B5EF4-FFF2-40B4-BE49-F238E27FC236}">
                <a16:creationId xmlns:a16="http://schemas.microsoft.com/office/drawing/2014/main" id="{FD0406F2-17B9-43E0-A331-235C91624C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7753"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3" name="Title 2"/>
          <p:cNvSpPr>
            <a:spLocks noGrp="1"/>
          </p:cNvSpPr>
          <p:nvPr>
            <p:ph type="title"/>
          </p:nvPr>
        </p:nvSpPr>
        <p:spPr>
          <a:xfrm>
            <a:off x="481315" y="1687286"/>
            <a:ext cx="2452097" cy="3978017"/>
          </a:xfrm>
        </p:spPr>
        <p:txBody>
          <a:bodyPr anchor="t">
            <a:normAutofit/>
          </a:bodyPr>
          <a:lstStyle/>
          <a:p>
            <a:r>
              <a:rPr lang="en-US" sz="2400"/>
              <a:t>Hypocalcemia</a:t>
            </a:r>
          </a:p>
        </p:txBody>
      </p:sp>
      <p:graphicFrame>
        <p:nvGraphicFramePr>
          <p:cNvPr id="5" name="Content Placeholder 1">
            <a:extLst>
              <a:ext uri="{FF2B5EF4-FFF2-40B4-BE49-F238E27FC236}">
                <a16:creationId xmlns:a16="http://schemas.microsoft.com/office/drawing/2014/main" id="{C0BD1375-912C-1B9C-E82C-CFE34B52D87D}"/>
              </a:ext>
            </a:extLst>
          </p:cNvPr>
          <p:cNvGraphicFramePr>
            <a:graphicFrameLocks noGrp="1"/>
          </p:cNvGraphicFramePr>
          <p:nvPr>
            <p:ph idx="1"/>
            <p:extLst>
              <p:ext uri="{D42A27DB-BD31-4B8C-83A1-F6EECF244321}">
                <p14:modId xmlns:p14="http://schemas.microsoft.com/office/powerpoint/2010/main" val="1135895477"/>
              </p:ext>
            </p:extLst>
          </p:nvPr>
        </p:nvGraphicFramePr>
        <p:xfrm>
          <a:off x="4131615" y="965200"/>
          <a:ext cx="4296258" cy="4902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1341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Medications that Cause Anemia</a:t>
            </a:r>
          </a:p>
        </p:txBody>
      </p:sp>
      <p:sp>
        <p:nvSpPr>
          <p:cNvPr id="2" name="Content Placeholder 1"/>
          <p:cNvSpPr>
            <a:spLocks noGrp="1"/>
          </p:cNvSpPr>
          <p:nvPr>
            <p:ph idx="1"/>
          </p:nvPr>
        </p:nvSpPr>
        <p:spPr>
          <a:xfrm>
            <a:off x="925667" y="2496650"/>
            <a:ext cx="7408333" cy="2971800"/>
          </a:xfrm>
        </p:spPr>
        <p:txBody>
          <a:bodyPr/>
          <a:lstStyle/>
          <a:p>
            <a:pPr marL="0" indent="0" algn="ctr">
              <a:buNone/>
            </a:pPr>
            <a:r>
              <a:rPr lang="en-US" dirty="0">
                <a:solidFill>
                  <a:schemeClr val="tx1"/>
                </a:solidFill>
              </a:rPr>
              <a:t>ACE inhibitors (Lisinopril)-decrease erythropoietin production</a:t>
            </a:r>
          </a:p>
          <a:p>
            <a:pPr marL="0" indent="0" algn="ctr">
              <a:buNone/>
            </a:pPr>
            <a:r>
              <a:rPr lang="en-US" dirty="0">
                <a:solidFill>
                  <a:schemeClr val="tx1"/>
                </a:solidFill>
              </a:rPr>
              <a:t>Antibiotics (sulfa-trimethoprim)-inhibit folic acid metabolism </a:t>
            </a:r>
          </a:p>
          <a:p>
            <a:pPr marL="0" indent="0" algn="ctr">
              <a:buNone/>
            </a:pPr>
            <a:r>
              <a:rPr lang="en-US" dirty="0">
                <a:solidFill>
                  <a:schemeClr val="tx1"/>
                </a:solidFill>
              </a:rPr>
              <a:t>Anticonvulsants- inability to metabolize folate</a:t>
            </a:r>
          </a:p>
        </p:txBody>
      </p:sp>
    </p:spTree>
    <p:extLst>
      <p:ext uri="{BB962C8B-B14F-4D97-AF65-F5344CB8AC3E}">
        <p14:creationId xmlns:p14="http://schemas.microsoft.com/office/powerpoint/2010/main" val="29509057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345293" y="1345293"/>
            <a:ext cx="6858000" cy="4167414"/>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3" name="Title 2"/>
          <p:cNvSpPr>
            <a:spLocks noGrp="1"/>
          </p:cNvSpPr>
          <p:nvPr>
            <p:ph type="title"/>
          </p:nvPr>
        </p:nvSpPr>
        <p:spPr>
          <a:xfrm>
            <a:off x="338636" y="1734857"/>
            <a:ext cx="2824112" cy="3388287"/>
          </a:xfrm>
        </p:spPr>
        <p:txBody>
          <a:bodyPr anchor="ctr">
            <a:normAutofit/>
          </a:bodyPr>
          <a:lstStyle/>
          <a:p>
            <a:r>
              <a:rPr lang="en-US" sz="2800" b="1"/>
              <a:t>Treatment of Hypocalcemia</a:t>
            </a:r>
            <a:br>
              <a:rPr lang="en-US" sz="2800" b="1"/>
            </a:br>
            <a:endParaRPr lang="en-US" sz="2800"/>
          </a:p>
        </p:txBody>
      </p:sp>
      <p:sp>
        <p:nvSpPr>
          <p:cNvPr id="2" name="Content Placeholder 1"/>
          <p:cNvSpPr>
            <a:spLocks noGrp="1"/>
          </p:cNvSpPr>
          <p:nvPr>
            <p:ph idx="1"/>
          </p:nvPr>
        </p:nvSpPr>
        <p:spPr>
          <a:xfrm>
            <a:off x="4506051" y="978993"/>
            <a:ext cx="4023913" cy="4900014"/>
          </a:xfrm>
          <a:effectLst/>
        </p:spPr>
        <p:txBody>
          <a:bodyPr>
            <a:normAutofit/>
          </a:bodyPr>
          <a:lstStyle/>
          <a:p>
            <a:pPr>
              <a:lnSpc>
                <a:spcPct val="90000"/>
              </a:lnSpc>
            </a:pPr>
            <a:r>
              <a:rPr lang="en-US" sz="1400"/>
              <a:t>Safety (prevent falls because patient is at risk for bone fractures, seizures precautions, and watch for laryngeal spasms)</a:t>
            </a:r>
          </a:p>
          <a:p>
            <a:pPr>
              <a:lnSpc>
                <a:spcPct val="90000"/>
              </a:lnSpc>
            </a:pPr>
            <a:r>
              <a:rPr lang="en-US" sz="1400" b="1"/>
              <a:t>IV calcium </a:t>
            </a:r>
            <a:r>
              <a:rPr lang="en-US" sz="1400"/>
              <a:t>as ordered. Give slowly (be on cardiac monitor and watch for cardiac dysrhythmias). Assess for infiltration or phlebitis because it can cause tissue sloughing Also, watch if patient is on</a:t>
            </a:r>
            <a:r>
              <a:rPr lang="en-US" sz="1400" b="1"/>
              <a:t> Digoxin because this can cause Digoxin toxicity</a:t>
            </a:r>
            <a:r>
              <a:rPr lang="en-US" sz="1400"/>
              <a:t>.</a:t>
            </a:r>
          </a:p>
          <a:p>
            <a:pPr>
              <a:lnSpc>
                <a:spcPct val="90000"/>
              </a:lnSpc>
            </a:pPr>
            <a:r>
              <a:rPr lang="en-US" sz="1400"/>
              <a:t>Administer oral calcium with Vitamin D supplements (given after meals or at bedtime with a full glass of water)</a:t>
            </a:r>
          </a:p>
          <a:p>
            <a:pPr>
              <a:lnSpc>
                <a:spcPct val="90000"/>
              </a:lnSpc>
            </a:pPr>
            <a:r>
              <a:rPr lang="en-US" sz="1400"/>
              <a:t>If phosphorus level is high (remember phosphorus and calcium do the opposite) the doctor may order </a:t>
            </a:r>
            <a:r>
              <a:rPr lang="en-US" sz="1400" b="1"/>
              <a:t>aluminum hydroxide antacids (Tums) </a:t>
            </a:r>
            <a:r>
              <a:rPr lang="en-US" sz="1400"/>
              <a:t>to decrease phosphorus level which in turn would increase calcium levels.</a:t>
            </a:r>
          </a:p>
          <a:p>
            <a:pPr marL="0" indent="0">
              <a:lnSpc>
                <a:spcPct val="90000"/>
              </a:lnSpc>
              <a:buNone/>
            </a:pPr>
            <a:r>
              <a:rPr lang="en-US" sz="1400" b="1"/>
              <a:t>      </a:t>
            </a:r>
          </a:p>
        </p:txBody>
      </p:sp>
    </p:spTree>
    <p:extLst>
      <p:ext uri="{BB962C8B-B14F-4D97-AF65-F5344CB8AC3E}">
        <p14:creationId xmlns:p14="http://schemas.microsoft.com/office/powerpoint/2010/main" val="1520292112"/>
      </p:ext>
    </p:extLst>
  </p:cSld>
  <p:clrMapOvr>
    <a:overrideClrMapping bg1="lt1" tx1="dk1" bg2="lt2" tx2="dk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Drugs affecting calcium</a:t>
            </a:r>
          </a:p>
        </p:txBody>
      </p:sp>
      <p:sp>
        <p:nvSpPr>
          <p:cNvPr id="5" name="Text Placeholder 4"/>
          <p:cNvSpPr>
            <a:spLocks noGrp="1"/>
          </p:cNvSpPr>
          <p:nvPr>
            <p:ph type="body" idx="1"/>
          </p:nvPr>
        </p:nvSpPr>
        <p:spPr/>
        <p:txBody>
          <a:bodyPr/>
          <a:lstStyle/>
          <a:p>
            <a:r>
              <a:rPr lang="en-US" dirty="0"/>
              <a:t>Calcium</a:t>
            </a:r>
          </a:p>
        </p:txBody>
      </p:sp>
      <p:sp>
        <p:nvSpPr>
          <p:cNvPr id="2" name="Content Placeholder 1"/>
          <p:cNvSpPr>
            <a:spLocks noGrp="1"/>
          </p:cNvSpPr>
          <p:nvPr>
            <p:ph sz="half" idx="2"/>
          </p:nvPr>
        </p:nvSpPr>
        <p:spPr>
          <a:xfrm>
            <a:off x="793328" y="2941026"/>
            <a:ext cx="3687391" cy="3109913"/>
          </a:xfrm>
        </p:spPr>
        <p:txBody>
          <a:bodyPr>
            <a:normAutofit/>
          </a:bodyPr>
          <a:lstStyle/>
          <a:p>
            <a:r>
              <a:rPr lang="en-US" dirty="0"/>
              <a:t>Bisphosphonates(Fosamax, Boniva)-decreases bone release of calcium</a:t>
            </a:r>
          </a:p>
          <a:p>
            <a:r>
              <a:rPr lang="en-US" dirty="0"/>
              <a:t>Prolia-decreases bone release of calcium</a:t>
            </a:r>
          </a:p>
          <a:p>
            <a:r>
              <a:rPr lang="en-US" dirty="0"/>
              <a:t>Dilantin-lowers Vit. D absorption</a:t>
            </a:r>
          </a:p>
        </p:txBody>
      </p:sp>
      <p:sp>
        <p:nvSpPr>
          <p:cNvPr id="6" name="Text Placeholder 5"/>
          <p:cNvSpPr>
            <a:spLocks noGrp="1"/>
          </p:cNvSpPr>
          <p:nvPr>
            <p:ph type="body" sz="quarter" idx="3"/>
          </p:nvPr>
        </p:nvSpPr>
        <p:spPr/>
        <p:txBody>
          <a:bodyPr/>
          <a:lstStyle/>
          <a:p>
            <a:r>
              <a:rPr lang="en-US" dirty="0"/>
              <a:t>Calcium</a:t>
            </a:r>
          </a:p>
        </p:txBody>
      </p:sp>
      <p:sp>
        <p:nvSpPr>
          <p:cNvPr id="7" name="Content Placeholder 6"/>
          <p:cNvSpPr>
            <a:spLocks noGrp="1"/>
          </p:cNvSpPr>
          <p:nvPr>
            <p:ph sz="quarter" idx="4"/>
          </p:nvPr>
        </p:nvSpPr>
        <p:spPr>
          <a:xfrm>
            <a:off x="4663280" y="2941026"/>
            <a:ext cx="3670720" cy="3109913"/>
          </a:xfrm>
        </p:spPr>
        <p:txBody>
          <a:bodyPr/>
          <a:lstStyle/>
          <a:p>
            <a:r>
              <a:rPr lang="en-US" dirty="0"/>
              <a:t>Lithium (causes parathyroid activation)</a:t>
            </a:r>
          </a:p>
          <a:p>
            <a:r>
              <a:rPr lang="en-US" dirty="0"/>
              <a:t>Calcium supplements</a:t>
            </a:r>
          </a:p>
          <a:p>
            <a:r>
              <a:rPr lang="en-US" dirty="0" err="1"/>
              <a:t>Vit</a:t>
            </a:r>
            <a:r>
              <a:rPr lang="en-US" dirty="0"/>
              <a:t>. D Supplements</a:t>
            </a:r>
          </a:p>
        </p:txBody>
      </p:sp>
      <p:sp>
        <p:nvSpPr>
          <p:cNvPr id="8" name="Up Arrow 7"/>
          <p:cNvSpPr/>
          <p:nvPr/>
        </p:nvSpPr>
        <p:spPr>
          <a:xfrm>
            <a:off x="5029200" y="2019300"/>
            <a:ext cx="484632"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990600" y="2057400"/>
            <a:ext cx="484632"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23337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2900" y="685800"/>
            <a:ext cx="8458200" cy="970450"/>
          </a:xfrm>
        </p:spPr>
        <p:txBody>
          <a:bodyPr>
            <a:normAutofit fontScale="90000"/>
          </a:bodyPr>
          <a:lstStyle/>
          <a:p>
            <a:r>
              <a:rPr lang="en-US" b="1" dirty="0"/>
              <a:t>Signs &amp; Symptoms of Hypernatremia</a:t>
            </a:r>
            <a:br>
              <a:rPr lang="en-US" b="1" dirty="0"/>
            </a:br>
            <a:endParaRPr lang="en-US" dirty="0"/>
          </a:p>
        </p:txBody>
      </p:sp>
      <p:sp>
        <p:nvSpPr>
          <p:cNvPr id="2" name="Content Placeholder 1"/>
          <p:cNvSpPr>
            <a:spLocks noGrp="1"/>
          </p:cNvSpPr>
          <p:nvPr>
            <p:ph idx="1"/>
          </p:nvPr>
        </p:nvSpPr>
        <p:spPr>
          <a:xfrm>
            <a:off x="990600" y="1905000"/>
            <a:ext cx="7408333" cy="3962400"/>
          </a:xfrm>
        </p:spPr>
        <p:txBody>
          <a:bodyPr>
            <a:normAutofit/>
          </a:bodyPr>
          <a:lstStyle/>
          <a:p>
            <a:pPr marL="0" indent="0">
              <a:buNone/>
            </a:pPr>
            <a:endParaRPr lang="en-US" dirty="0"/>
          </a:p>
          <a:p>
            <a:r>
              <a:rPr lang="en-US" b="1" dirty="0"/>
              <a:t>F</a:t>
            </a:r>
            <a:r>
              <a:rPr lang="en-US" dirty="0"/>
              <a:t>ever, flushed skin</a:t>
            </a:r>
          </a:p>
          <a:p>
            <a:r>
              <a:rPr lang="en-US" b="1" dirty="0"/>
              <a:t>R</a:t>
            </a:r>
            <a:r>
              <a:rPr lang="en-US" dirty="0"/>
              <a:t>estless, really agitated</a:t>
            </a:r>
          </a:p>
          <a:p>
            <a:r>
              <a:rPr lang="en-US" b="1" dirty="0"/>
              <a:t>I</a:t>
            </a:r>
            <a:r>
              <a:rPr lang="en-US" dirty="0"/>
              <a:t>ncreased fluid retention</a:t>
            </a:r>
          </a:p>
          <a:p>
            <a:r>
              <a:rPr lang="en-US" b="1" dirty="0"/>
              <a:t>E</a:t>
            </a:r>
            <a:r>
              <a:rPr lang="en-US" dirty="0"/>
              <a:t>dema, extremely confused</a:t>
            </a:r>
          </a:p>
          <a:p>
            <a:r>
              <a:rPr lang="en-US" b="1" dirty="0"/>
              <a:t>D</a:t>
            </a:r>
            <a:r>
              <a:rPr lang="en-US" dirty="0"/>
              <a:t>ecreased urine output, dry mouth/skin (thirsty)</a:t>
            </a:r>
          </a:p>
          <a:p>
            <a:pPr marL="0" indent="0">
              <a:buNone/>
            </a:pPr>
            <a:endParaRPr lang="en-US" b="1" dirty="0"/>
          </a:p>
        </p:txBody>
      </p:sp>
    </p:spTree>
    <p:extLst>
      <p:ext uri="{BB962C8B-B14F-4D97-AF65-F5344CB8AC3E}">
        <p14:creationId xmlns:p14="http://schemas.microsoft.com/office/powerpoint/2010/main" val="13696910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7735E9-F42F-4C61-9439-AA722EF57B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 y="0"/>
            <a:ext cx="91405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3">
            <a:extLst>
              <a:ext uri="{FF2B5EF4-FFF2-40B4-BE49-F238E27FC236}">
                <a16:creationId xmlns:a16="http://schemas.microsoft.com/office/drawing/2014/main" id="{ABFC405D-8511-4234-95DB-1F88C52B4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7753"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3" name="Title 2"/>
          <p:cNvSpPr>
            <a:spLocks noGrp="1"/>
          </p:cNvSpPr>
          <p:nvPr>
            <p:ph type="title"/>
          </p:nvPr>
        </p:nvSpPr>
        <p:spPr>
          <a:xfrm>
            <a:off x="417443" y="1741714"/>
            <a:ext cx="2638839" cy="4117749"/>
          </a:xfrm>
        </p:spPr>
        <p:txBody>
          <a:bodyPr anchor="t">
            <a:normAutofit/>
          </a:bodyPr>
          <a:lstStyle/>
          <a:p>
            <a:r>
              <a:rPr lang="en-US" sz="2500" b="1"/>
              <a:t>Treatment of hypernatremia</a:t>
            </a:r>
            <a:br>
              <a:rPr lang="en-US" sz="2500" b="1"/>
            </a:br>
            <a:endParaRPr lang="en-US" sz="2500"/>
          </a:p>
        </p:txBody>
      </p:sp>
      <p:graphicFrame>
        <p:nvGraphicFramePr>
          <p:cNvPr id="5" name="Content Placeholder 1">
            <a:extLst>
              <a:ext uri="{FF2B5EF4-FFF2-40B4-BE49-F238E27FC236}">
                <a16:creationId xmlns:a16="http://schemas.microsoft.com/office/drawing/2014/main" id="{8497D28A-B31F-FC2C-C6CA-A92C06483F81}"/>
              </a:ext>
            </a:extLst>
          </p:cNvPr>
          <p:cNvGraphicFramePr>
            <a:graphicFrameLocks noGrp="1"/>
          </p:cNvGraphicFramePr>
          <p:nvPr>
            <p:ph idx="1"/>
            <p:extLst>
              <p:ext uri="{D42A27DB-BD31-4B8C-83A1-F6EECF244321}">
                <p14:modId xmlns:p14="http://schemas.microsoft.com/office/powerpoint/2010/main" val="2893192009"/>
              </p:ext>
            </p:extLst>
          </p:nvPr>
        </p:nvGraphicFramePr>
        <p:xfrm>
          <a:off x="4099892" y="1172818"/>
          <a:ext cx="4429746" cy="4686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9760282"/>
      </p:ext>
    </p:extLst>
  </p:cSld>
  <p:clrMapOvr>
    <a:overrideClrMapping bg1="lt1" tx1="dk1" bg2="lt2" tx2="dk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345293" y="1345293"/>
            <a:ext cx="6858000" cy="4167414"/>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3" name="Title 2"/>
          <p:cNvSpPr>
            <a:spLocks noGrp="1"/>
          </p:cNvSpPr>
          <p:nvPr>
            <p:ph type="title"/>
          </p:nvPr>
        </p:nvSpPr>
        <p:spPr>
          <a:xfrm>
            <a:off x="338636" y="1734857"/>
            <a:ext cx="2824112" cy="3388287"/>
          </a:xfrm>
        </p:spPr>
        <p:txBody>
          <a:bodyPr anchor="ctr">
            <a:normAutofit/>
          </a:bodyPr>
          <a:lstStyle/>
          <a:p>
            <a:r>
              <a:rPr lang="en-US" sz="2800"/>
              <a:t>Drugs causing Hypernatremia</a:t>
            </a:r>
          </a:p>
        </p:txBody>
      </p:sp>
      <p:sp>
        <p:nvSpPr>
          <p:cNvPr id="2" name="Content Placeholder 1"/>
          <p:cNvSpPr>
            <a:spLocks noGrp="1"/>
          </p:cNvSpPr>
          <p:nvPr>
            <p:ph idx="1"/>
          </p:nvPr>
        </p:nvSpPr>
        <p:spPr>
          <a:xfrm>
            <a:off x="4506051" y="978993"/>
            <a:ext cx="4023913" cy="4900014"/>
          </a:xfrm>
          <a:effectLst/>
        </p:spPr>
        <p:txBody>
          <a:bodyPr>
            <a:normAutofit/>
          </a:bodyPr>
          <a:lstStyle/>
          <a:p>
            <a:pPr marL="0" indent="0">
              <a:buNone/>
            </a:pPr>
            <a:r>
              <a:rPr lang="en-US" dirty="0"/>
              <a:t>Corticosteroids</a:t>
            </a:r>
            <a:endParaRPr lang="en-US"/>
          </a:p>
          <a:p>
            <a:pPr marL="0" indent="0">
              <a:buNone/>
            </a:pPr>
            <a:r>
              <a:rPr lang="en-US" dirty="0"/>
              <a:t>IV fluids</a:t>
            </a:r>
            <a:endParaRPr lang="en-US"/>
          </a:p>
          <a:p>
            <a:pPr marL="0" indent="0">
              <a:buNone/>
            </a:pPr>
            <a:r>
              <a:rPr lang="en-US" dirty="0"/>
              <a:t>Drugs containing Sodium</a:t>
            </a:r>
            <a:endParaRPr lang="en-US"/>
          </a:p>
        </p:txBody>
      </p:sp>
    </p:spTree>
    <p:extLst>
      <p:ext uri="{BB962C8B-B14F-4D97-AF65-F5344CB8AC3E}">
        <p14:creationId xmlns:p14="http://schemas.microsoft.com/office/powerpoint/2010/main" val="26330747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67000" y="447188"/>
            <a:ext cx="5667000" cy="970450"/>
          </a:xfrm>
        </p:spPr>
        <p:txBody>
          <a:bodyPr/>
          <a:lstStyle/>
          <a:p>
            <a:r>
              <a:rPr lang="en-US" dirty="0"/>
              <a:t>Hyponatremia</a:t>
            </a:r>
          </a:p>
        </p:txBody>
      </p:sp>
      <p:sp>
        <p:nvSpPr>
          <p:cNvPr id="2" name="Content Placeholder 1"/>
          <p:cNvSpPr>
            <a:spLocks noGrp="1"/>
          </p:cNvSpPr>
          <p:nvPr>
            <p:ph idx="1"/>
          </p:nvPr>
        </p:nvSpPr>
        <p:spPr>
          <a:xfrm>
            <a:off x="615463" y="2296012"/>
            <a:ext cx="8534399" cy="4114800"/>
          </a:xfrm>
        </p:spPr>
        <p:txBody>
          <a:bodyPr>
            <a:normAutofit/>
          </a:bodyPr>
          <a:lstStyle/>
          <a:p>
            <a:pPr marL="0" indent="0" algn="ctr">
              <a:buNone/>
            </a:pPr>
            <a:r>
              <a:rPr lang="en-US" b="1" dirty="0"/>
              <a:t>Signs &amp; Symptoms of Hyponatremia</a:t>
            </a:r>
          </a:p>
          <a:p>
            <a:r>
              <a:rPr lang="en-US" b="1" dirty="0"/>
              <a:t>S</a:t>
            </a:r>
            <a:r>
              <a:rPr lang="en-US" dirty="0"/>
              <a:t>eizures &amp; Stupor</a:t>
            </a:r>
          </a:p>
          <a:p>
            <a:r>
              <a:rPr lang="en-US" b="1" dirty="0"/>
              <a:t>A</a:t>
            </a:r>
            <a:r>
              <a:rPr lang="en-US" dirty="0"/>
              <a:t>bdominal cramping, attitude changes (confusion)</a:t>
            </a:r>
          </a:p>
          <a:p>
            <a:r>
              <a:rPr lang="en-US" b="1" dirty="0"/>
              <a:t>L</a:t>
            </a:r>
            <a:r>
              <a:rPr lang="en-US" dirty="0"/>
              <a:t>ethargic</a:t>
            </a:r>
          </a:p>
          <a:p>
            <a:r>
              <a:rPr lang="en-US" b="1" dirty="0"/>
              <a:t>T</a:t>
            </a:r>
            <a:r>
              <a:rPr lang="en-US" dirty="0"/>
              <a:t>endon reflexes diminished, trouble concentrating (confused)</a:t>
            </a:r>
          </a:p>
          <a:p>
            <a:r>
              <a:rPr lang="en-US" b="1" dirty="0"/>
              <a:t>L</a:t>
            </a:r>
            <a:r>
              <a:rPr lang="en-US" dirty="0"/>
              <a:t>oss of urine &amp; appetite</a:t>
            </a:r>
          </a:p>
          <a:p>
            <a:r>
              <a:rPr lang="en-US" b="1" dirty="0"/>
              <a:t>O</a:t>
            </a:r>
            <a:r>
              <a:rPr lang="en-US" dirty="0"/>
              <a:t>rthostatic hypotension, overactive bowel sounds</a:t>
            </a:r>
          </a:p>
          <a:p>
            <a:r>
              <a:rPr lang="en-US" b="1" dirty="0"/>
              <a:t>S</a:t>
            </a:r>
            <a:r>
              <a:rPr lang="en-US" dirty="0"/>
              <a:t>hallow respirations (late due to skeletal muscle weakness)</a:t>
            </a:r>
          </a:p>
          <a:p>
            <a:r>
              <a:rPr lang="en-US" b="1" dirty="0"/>
              <a:t>S</a:t>
            </a:r>
            <a:r>
              <a:rPr lang="en-US" dirty="0"/>
              <a:t>pasms of muscles</a:t>
            </a:r>
          </a:p>
          <a:p>
            <a:pPr marL="0" indent="0">
              <a:buNone/>
            </a:pPr>
            <a:endParaRPr lang="en-US" b="1" dirty="0"/>
          </a:p>
        </p:txBody>
      </p:sp>
    </p:spTree>
    <p:extLst>
      <p:ext uri="{BB962C8B-B14F-4D97-AF65-F5344CB8AC3E}">
        <p14:creationId xmlns:p14="http://schemas.microsoft.com/office/powerpoint/2010/main" val="25018512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a:t>Types of Hyponatremia</a:t>
            </a:r>
            <a:br>
              <a:rPr lang="en-US" b="1"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981898"/>
            <a:ext cx="6858000" cy="3657600"/>
          </a:xfrm>
        </p:spPr>
      </p:pic>
      <p:sp>
        <p:nvSpPr>
          <p:cNvPr id="5" name="Rectangle 4"/>
          <p:cNvSpPr/>
          <p:nvPr/>
        </p:nvSpPr>
        <p:spPr>
          <a:xfrm>
            <a:off x="381000" y="5263403"/>
            <a:ext cx="2819400" cy="923330"/>
          </a:xfrm>
          <a:prstGeom prst="rect">
            <a:avLst/>
          </a:prstGeom>
        </p:spPr>
        <p:txBody>
          <a:bodyPr wrap="square">
            <a:spAutoFit/>
          </a:bodyPr>
          <a:lstStyle/>
          <a:p>
            <a:r>
              <a:rPr lang="en-US" dirty="0"/>
              <a:t>SIADH, diabetes insipidus, adrenal insufficiency,</a:t>
            </a:r>
          </a:p>
          <a:p>
            <a:r>
              <a:rPr lang="en-US" dirty="0"/>
              <a:t> Addison’s disease </a:t>
            </a:r>
          </a:p>
        </p:txBody>
      </p:sp>
      <p:cxnSp>
        <p:nvCxnSpPr>
          <p:cNvPr id="7" name="Straight Arrow Connector 6"/>
          <p:cNvCxnSpPr/>
          <p:nvPr/>
        </p:nvCxnSpPr>
        <p:spPr>
          <a:xfrm flipH="1">
            <a:off x="1676400" y="4419600"/>
            <a:ext cx="838200" cy="76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114800" y="4639498"/>
            <a:ext cx="0" cy="10855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257800" y="4419600"/>
            <a:ext cx="685800" cy="76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943600" y="5101163"/>
            <a:ext cx="2952136" cy="923330"/>
          </a:xfrm>
          <a:prstGeom prst="rect">
            <a:avLst/>
          </a:prstGeom>
        </p:spPr>
        <p:txBody>
          <a:bodyPr wrap="square">
            <a:spAutoFit/>
          </a:bodyPr>
          <a:lstStyle/>
          <a:p>
            <a:r>
              <a:rPr lang="en-US" dirty="0"/>
              <a:t> vomiting, diarrhea, NG suction, diuretic therapy, burns, sweating</a:t>
            </a:r>
          </a:p>
        </p:txBody>
      </p:sp>
      <p:sp>
        <p:nvSpPr>
          <p:cNvPr id="13" name="Rectangle 12"/>
          <p:cNvSpPr/>
          <p:nvPr/>
        </p:nvSpPr>
        <p:spPr>
          <a:xfrm>
            <a:off x="3067050" y="5725068"/>
            <a:ext cx="3009900" cy="923330"/>
          </a:xfrm>
          <a:prstGeom prst="rect">
            <a:avLst/>
          </a:prstGeom>
        </p:spPr>
        <p:txBody>
          <a:bodyPr wrap="square">
            <a:spAutoFit/>
          </a:bodyPr>
          <a:lstStyle/>
          <a:p>
            <a:r>
              <a:rPr lang="en-US" dirty="0"/>
              <a:t>congestive heart failure, kidney failure, IV infusion of saline, liver failure </a:t>
            </a:r>
          </a:p>
        </p:txBody>
      </p:sp>
    </p:spTree>
    <p:extLst>
      <p:ext uri="{BB962C8B-B14F-4D97-AF65-F5344CB8AC3E}">
        <p14:creationId xmlns:p14="http://schemas.microsoft.com/office/powerpoint/2010/main" val="4182590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7735E9-F42F-4C61-9439-AA722EF57B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 y="0"/>
            <a:ext cx="91405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3">
            <a:extLst>
              <a:ext uri="{FF2B5EF4-FFF2-40B4-BE49-F238E27FC236}">
                <a16:creationId xmlns:a16="http://schemas.microsoft.com/office/drawing/2014/main" id="{ABFC405D-8511-4234-95DB-1F88C52B4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7753"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3" name="Title 2"/>
          <p:cNvSpPr>
            <a:spLocks noGrp="1"/>
          </p:cNvSpPr>
          <p:nvPr>
            <p:ph type="title"/>
          </p:nvPr>
        </p:nvSpPr>
        <p:spPr>
          <a:xfrm>
            <a:off x="417443" y="1741714"/>
            <a:ext cx="2638839" cy="4117749"/>
          </a:xfrm>
        </p:spPr>
        <p:txBody>
          <a:bodyPr anchor="t">
            <a:normAutofit/>
          </a:bodyPr>
          <a:lstStyle/>
          <a:p>
            <a:r>
              <a:rPr lang="en-US" sz="2500" b="1"/>
              <a:t>Nursing Interventions for Hyponatremia</a:t>
            </a:r>
            <a:br>
              <a:rPr lang="en-US" sz="2500" b="1"/>
            </a:br>
            <a:endParaRPr lang="en-US" sz="2500"/>
          </a:p>
        </p:txBody>
      </p:sp>
      <p:graphicFrame>
        <p:nvGraphicFramePr>
          <p:cNvPr id="5" name="Content Placeholder 1">
            <a:extLst>
              <a:ext uri="{FF2B5EF4-FFF2-40B4-BE49-F238E27FC236}">
                <a16:creationId xmlns:a16="http://schemas.microsoft.com/office/drawing/2014/main" id="{D07CD16A-7B6E-8F21-F639-F40A998E956B}"/>
              </a:ext>
            </a:extLst>
          </p:cNvPr>
          <p:cNvGraphicFramePr>
            <a:graphicFrameLocks noGrp="1"/>
          </p:cNvGraphicFramePr>
          <p:nvPr>
            <p:ph idx="1"/>
            <p:extLst>
              <p:ext uri="{D42A27DB-BD31-4B8C-83A1-F6EECF244321}">
                <p14:modId xmlns:p14="http://schemas.microsoft.com/office/powerpoint/2010/main" val="1386903488"/>
              </p:ext>
            </p:extLst>
          </p:nvPr>
        </p:nvGraphicFramePr>
        <p:xfrm>
          <a:off x="4099892" y="1172818"/>
          <a:ext cx="4429746" cy="4686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2503876"/>
      </p:ext>
    </p:extLst>
  </p:cSld>
  <p:clrMapOvr>
    <a:overrideClrMapping bg1="lt1" tx1="dk1" bg2="lt2" tx2="dk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7735E9-F42F-4C61-9439-AA722EF57B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 y="0"/>
            <a:ext cx="91405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3">
            <a:extLst>
              <a:ext uri="{FF2B5EF4-FFF2-40B4-BE49-F238E27FC236}">
                <a16:creationId xmlns:a16="http://schemas.microsoft.com/office/drawing/2014/main" id="{ABFC405D-8511-4234-95DB-1F88C52B4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7753"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3" name="Title 2"/>
          <p:cNvSpPr>
            <a:spLocks noGrp="1"/>
          </p:cNvSpPr>
          <p:nvPr>
            <p:ph type="title"/>
          </p:nvPr>
        </p:nvSpPr>
        <p:spPr>
          <a:xfrm>
            <a:off x="417443" y="1741714"/>
            <a:ext cx="2638839" cy="4117749"/>
          </a:xfrm>
        </p:spPr>
        <p:txBody>
          <a:bodyPr anchor="t">
            <a:normAutofit/>
          </a:bodyPr>
          <a:lstStyle/>
          <a:p>
            <a:r>
              <a:rPr lang="en-US" sz="2500" b="1"/>
              <a:t>Nursing Interventions for Hyponatremia</a:t>
            </a:r>
            <a:br>
              <a:rPr lang="en-US" sz="2500" b="1"/>
            </a:br>
            <a:endParaRPr lang="en-US" sz="2500"/>
          </a:p>
        </p:txBody>
      </p:sp>
      <p:graphicFrame>
        <p:nvGraphicFramePr>
          <p:cNvPr id="5" name="Content Placeholder 1">
            <a:extLst>
              <a:ext uri="{FF2B5EF4-FFF2-40B4-BE49-F238E27FC236}">
                <a16:creationId xmlns:a16="http://schemas.microsoft.com/office/drawing/2014/main" id="{B6A51597-8FF5-8AC7-14BD-5A30781CE3BE}"/>
              </a:ext>
            </a:extLst>
          </p:cNvPr>
          <p:cNvGraphicFramePr>
            <a:graphicFrameLocks noGrp="1"/>
          </p:cNvGraphicFramePr>
          <p:nvPr>
            <p:ph idx="1"/>
            <p:extLst>
              <p:ext uri="{D42A27DB-BD31-4B8C-83A1-F6EECF244321}">
                <p14:modId xmlns:p14="http://schemas.microsoft.com/office/powerpoint/2010/main" val="4094546357"/>
              </p:ext>
            </p:extLst>
          </p:nvPr>
        </p:nvGraphicFramePr>
        <p:xfrm>
          <a:off x="4099892" y="1172818"/>
          <a:ext cx="4429746" cy="4686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3245719"/>
      </p:ext>
    </p:extLst>
  </p:cSld>
  <p:clrMapOvr>
    <a:overrideClrMapping bg1="lt1" tx1="dk1" bg2="lt2" tx2="dk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997" y="447188"/>
            <a:ext cx="7524003" cy="467212"/>
          </a:xfrm>
        </p:spPr>
        <p:txBody>
          <a:bodyPr/>
          <a:lstStyle/>
          <a:p>
            <a:r>
              <a:rPr lang="en-US" dirty="0"/>
              <a:t>Drugs causing hyponatremia</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698" y="2286000"/>
            <a:ext cx="7086599" cy="4067176"/>
          </a:xfrm>
          <a:prstGeom prst="rect">
            <a:avLst/>
          </a:prstGeom>
        </p:spPr>
      </p:pic>
    </p:spTree>
    <p:extLst>
      <p:ext uri="{BB962C8B-B14F-4D97-AF65-F5344CB8AC3E}">
        <p14:creationId xmlns:p14="http://schemas.microsoft.com/office/powerpoint/2010/main" val="579885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Red Blood Cells</a:t>
            </a:r>
            <a:br>
              <a:rPr lang="en-US" dirty="0"/>
            </a:br>
            <a:r>
              <a:rPr lang="en-US" dirty="0"/>
              <a:t> (Erythrocytes)</a:t>
            </a:r>
          </a:p>
        </p:txBody>
      </p:sp>
      <p:sp>
        <p:nvSpPr>
          <p:cNvPr id="2" name="Content Placeholder 1"/>
          <p:cNvSpPr>
            <a:spLocks noGrp="1"/>
          </p:cNvSpPr>
          <p:nvPr>
            <p:ph idx="1"/>
          </p:nvPr>
        </p:nvSpPr>
        <p:spPr>
          <a:xfrm>
            <a:off x="809997" y="2514600"/>
            <a:ext cx="7524003" cy="3657601"/>
          </a:xfrm>
        </p:spPr>
        <p:txBody>
          <a:bodyPr/>
          <a:lstStyle/>
          <a:p>
            <a:pPr marL="0" indent="0" algn="ctr">
              <a:buNone/>
            </a:pPr>
            <a:r>
              <a:rPr lang="en-US" b="1" dirty="0"/>
              <a:t>Treatments/Medications for Anemia</a:t>
            </a:r>
          </a:p>
          <a:p>
            <a:pPr marL="0" indent="0" algn="ctr">
              <a:buNone/>
            </a:pPr>
            <a:r>
              <a:rPr lang="en-US" dirty="0"/>
              <a:t>B12 injections </a:t>
            </a:r>
          </a:p>
          <a:p>
            <a:pPr marL="0" indent="0" algn="ctr">
              <a:buNone/>
            </a:pPr>
            <a:r>
              <a:rPr lang="en-US" dirty="0"/>
              <a:t>Transfusions</a:t>
            </a:r>
          </a:p>
          <a:p>
            <a:pPr marL="0" indent="0" algn="ctr">
              <a:buNone/>
            </a:pPr>
            <a:r>
              <a:rPr lang="en-US" dirty="0"/>
              <a:t>Iron administration</a:t>
            </a:r>
          </a:p>
          <a:p>
            <a:pPr marL="0" indent="0" algn="ctr">
              <a:buNone/>
            </a:pPr>
            <a:r>
              <a:rPr lang="en-US" dirty="0"/>
              <a:t>Diet Modification</a:t>
            </a:r>
          </a:p>
          <a:p>
            <a:pPr marL="0" indent="0" algn="ctr">
              <a:buNone/>
            </a:pPr>
            <a:r>
              <a:rPr lang="en-US" dirty="0"/>
              <a:t>Procrit-erythropoietin (EPO)</a:t>
            </a:r>
          </a:p>
          <a:p>
            <a:pPr marL="0" indent="0" algn="ctr">
              <a:buNone/>
            </a:pPr>
            <a:endParaRPr lang="en-US" dirty="0"/>
          </a:p>
        </p:txBody>
      </p:sp>
    </p:spTree>
    <p:extLst>
      <p:ext uri="{BB962C8B-B14F-4D97-AF65-F5344CB8AC3E}">
        <p14:creationId xmlns:p14="http://schemas.microsoft.com/office/powerpoint/2010/main" val="150039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9C7C7A16-26D3-44C7-BFB5-C7C51EA71879}"/>
              </a:ext>
            </a:extLst>
          </p:cNvPr>
          <p:cNvSpPr>
            <a:spLocks noGrp="1" noChangeArrowheads="1"/>
          </p:cNvSpPr>
          <p:nvPr>
            <p:ph type="title"/>
          </p:nvPr>
        </p:nvSpPr>
        <p:spPr/>
        <p:txBody>
          <a:bodyPr/>
          <a:lstStyle/>
          <a:p>
            <a:r>
              <a:rPr lang="en-US" altLang="en-US" dirty="0"/>
              <a:t>Hyperkalemia</a:t>
            </a:r>
          </a:p>
        </p:txBody>
      </p:sp>
      <p:sp>
        <p:nvSpPr>
          <p:cNvPr id="31747" name="Rectangle 3">
            <a:extLst>
              <a:ext uri="{FF2B5EF4-FFF2-40B4-BE49-F238E27FC236}">
                <a16:creationId xmlns:a16="http://schemas.microsoft.com/office/drawing/2014/main" id="{C7B2D045-0704-464F-BB52-7CF71265126F}"/>
              </a:ext>
            </a:extLst>
          </p:cNvPr>
          <p:cNvSpPr>
            <a:spLocks noGrp="1" noChangeArrowheads="1"/>
          </p:cNvSpPr>
          <p:nvPr>
            <p:ph type="body" idx="1"/>
          </p:nvPr>
        </p:nvSpPr>
        <p:spPr/>
        <p:txBody>
          <a:bodyPr/>
          <a:lstStyle/>
          <a:p>
            <a:r>
              <a:rPr lang="en-US" altLang="en-US" dirty="0"/>
              <a:t>Serum potassium greater than 5.0 mEq/L</a:t>
            </a:r>
          </a:p>
          <a:p>
            <a:r>
              <a:rPr lang="en-US" altLang="en-US" dirty="0"/>
              <a:t>Seldom occurs in patients with normal renal function</a:t>
            </a:r>
          </a:p>
          <a:p>
            <a:r>
              <a:rPr lang="en-US" altLang="en-US" dirty="0"/>
              <a:t>Increased risk in older adults</a:t>
            </a:r>
          </a:p>
          <a:p>
            <a:r>
              <a:rPr lang="en-US" altLang="en-US" dirty="0"/>
              <a:t>Cardiac arrest is frequently associated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6007035F-6529-477B-8CAF-1E6B37C57EC4}"/>
              </a:ext>
            </a:extLst>
          </p:cNvPr>
          <p:cNvSpPr>
            <a:spLocks noGrp="1"/>
          </p:cNvSpPr>
          <p:nvPr>
            <p:ph type="title"/>
          </p:nvPr>
        </p:nvSpPr>
        <p:spPr>
          <a:xfrm>
            <a:off x="457200" y="1219200"/>
            <a:ext cx="8524875" cy="775597"/>
          </a:xfrm>
        </p:spPr>
        <p:txBody>
          <a:bodyPr/>
          <a:lstStyle/>
          <a:p>
            <a:r>
              <a:rPr lang="en-US" altLang="en-US" dirty="0"/>
              <a:t>Pathophysiology, Clinical Manifestations, Assessment and Diagnostic Findings</a:t>
            </a:r>
          </a:p>
        </p:txBody>
      </p:sp>
      <p:sp>
        <p:nvSpPr>
          <p:cNvPr id="32771" name="Content Placeholder 2">
            <a:extLst>
              <a:ext uri="{FF2B5EF4-FFF2-40B4-BE49-F238E27FC236}">
                <a16:creationId xmlns:a16="http://schemas.microsoft.com/office/drawing/2014/main" id="{F93FBD9C-B5A1-4AFF-BA13-5022883812AB}"/>
              </a:ext>
            </a:extLst>
          </p:cNvPr>
          <p:cNvSpPr>
            <a:spLocks noGrp="1"/>
          </p:cNvSpPr>
          <p:nvPr>
            <p:ph idx="1"/>
          </p:nvPr>
        </p:nvSpPr>
        <p:spPr/>
        <p:txBody>
          <a:bodyPr/>
          <a:lstStyle/>
          <a:p>
            <a:r>
              <a:rPr lang="en-US" altLang="en-US" dirty="0"/>
              <a:t>Hyperkalemia</a:t>
            </a:r>
          </a:p>
          <a:p>
            <a:pPr lvl="1"/>
            <a:r>
              <a:rPr lang="en-US" altLang="en-US" dirty="0"/>
              <a:t>Pathophysiology: Impaired renal function, rapid administration of potassium, hypoaldosteronism, medications, tissue trauma, acidosis</a:t>
            </a:r>
          </a:p>
          <a:p>
            <a:pPr lvl="1"/>
            <a:r>
              <a:rPr lang="en-US" altLang="en-US" dirty="0"/>
              <a:t>Clinical manifestations: Cardiac changes and dysrhythmias, muscle weakness, paresthesias, anxiety, GI manifestations</a:t>
            </a:r>
          </a:p>
          <a:p>
            <a:pPr lvl="1"/>
            <a:r>
              <a:rPr lang="en-US" altLang="en-US" dirty="0"/>
              <a:t>ECG changes</a:t>
            </a:r>
          </a:p>
          <a:p>
            <a:pPr lvl="1"/>
            <a:r>
              <a:rPr lang="en-US" altLang="en-US" dirty="0"/>
              <a:t>Metabolic or respiratory acidosis</a:t>
            </a:r>
          </a:p>
          <a:p>
            <a:pPr lvl="1"/>
            <a:r>
              <a:rPr lang="en-US" altLang="en-US" dirty="0"/>
              <a:t>Refer to Table 10-7</a:t>
            </a:r>
          </a:p>
          <a:p>
            <a:endParaRPr lang="en-US" alt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D2EBC146-C420-45A3-8486-DBF7B0E373F2}"/>
              </a:ext>
            </a:extLst>
          </p:cNvPr>
          <p:cNvSpPr>
            <a:spLocks noGrp="1"/>
          </p:cNvSpPr>
          <p:nvPr>
            <p:ph type="title"/>
          </p:nvPr>
        </p:nvSpPr>
        <p:spPr>
          <a:xfrm>
            <a:off x="304800" y="609600"/>
            <a:ext cx="8029200" cy="970450"/>
          </a:xfrm>
        </p:spPr>
        <p:txBody>
          <a:bodyPr/>
          <a:lstStyle/>
          <a:p>
            <a:pPr algn="ctr"/>
            <a:r>
              <a:rPr lang="en-US" altLang="en-US" dirty="0"/>
              <a:t>Medical and Nursing Management of Hyperkalemia</a:t>
            </a:r>
          </a:p>
        </p:txBody>
      </p:sp>
      <p:sp>
        <p:nvSpPr>
          <p:cNvPr id="3" name="Content Placeholder 2">
            <a:extLst>
              <a:ext uri="{FF2B5EF4-FFF2-40B4-BE49-F238E27FC236}">
                <a16:creationId xmlns:a16="http://schemas.microsoft.com/office/drawing/2014/main" id="{97C0941E-894C-4A2C-9D58-DBB2689E45A9}"/>
              </a:ext>
            </a:extLst>
          </p:cNvPr>
          <p:cNvSpPr>
            <a:spLocks noGrp="1"/>
          </p:cNvSpPr>
          <p:nvPr>
            <p:ph idx="1"/>
          </p:nvPr>
        </p:nvSpPr>
        <p:spPr>
          <a:xfrm>
            <a:off x="809998" y="2514600"/>
            <a:ext cx="7524003" cy="3636510"/>
          </a:xfrm>
        </p:spPr>
        <p:txBody>
          <a:bodyPr/>
          <a:lstStyle/>
          <a:p>
            <a:r>
              <a:rPr lang="en-US" altLang="en-US" dirty="0"/>
              <a:t>Monitor ECG, heart rate (apical pulse) and blood pressure, assess labs, monitor I&amp;O, obtain apical pulse</a:t>
            </a:r>
          </a:p>
          <a:p>
            <a:r>
              <a:rPr lang="en-US" altLang="en-US" dirty="0"/>
              <a:t>Limitation of dietary potassium and dietary teaching  </a:t>
            </a:r>
          </a:p>
          <a:p>
            <a:r>
              <a:rPr lang="en-US" altLang="en-US" dirty="0"/>
              <a:t>Administration of cation exchange resins (sodium polystyrene sulfonate) </a:t>
            </a:r>
          </a:p>
          <a:p>
            <a:r>
              <a:rPr lang="en-US" altLang="en-US" dirty="0"/>
              <a:t>Emergent care: IV calcium gluconate, IV sodium bicarbonate, IV regular insulin and hypertonic dextrose IV, </a:t>
            </a:r>
            <a:r>
              <a:rPr lang="en-US" altLang="en-US" dirty="0">
                <a:sym typeface="Symbol" panose="05050102010706020507" pitchFamily="18" charset="2"/>
              </a:rPr>
              <a:t>beta-2 agonists, </a:t>
            </a:r>
            <a:r>
              <a:rPr lang="en-US" altLang="en-US" dirty="0"/>
              <a:t>dialysis</a:t>
            </a:r>
          </a:p>
          <a:p>
            <a:r>
              <a:rPr lang="en-US" altLang="en-US" dirty="0"/>
              <a:t> Administer IV slowly and with an infusion pump</a:t>
            </a:r>
          </a:p>
          <a:p>
            <a:endParaRPr lang="en-US" altLang="en-US" dirty="0"/>
          </a:p>
          <a:p>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Hyperkalemia-Causes</a:t>
            </a:r>
          </a:p>
        </p:txBody>
      </p:sp>
      <p:pic>
        <p:nvPicPr>
          <p:cNvPr id="4" name="Content Placeholder 3"/>
          <p:cNvPicPr>
            <a:picLocks noGrp="1" noChangeAspect="1"/>
          </p:cNvPicPr>
          <p:nvPr>
            <p:ph idx="1"/>
          </p:nvPr>
        </p:nvPicPr>
        <p:blipFill>
          <a:blip r:embed="rId3"/>
          <a:stretch>
            <a:fillRect/>
          </a:stretch>
        </p:blipFill>
        <p:spPr>
          <a:xfrm>
            <a:off x="2019298" y="1417638"/>
            <a:ext cx="5105400" cy="4316921"/>
          </a:xfrm>
          <a:prstGeom prst="rect">
            <a:avLst/>
          </a:prstGeom>
        </p:spPr>
      </p:pic>
    </p:spTree>
    <p:extLst>
      <p:ext uri="{BB962C8B-B14F-4D97-AF65-F5344CB8AC3E}">
        <p14:creationId xmlns:p14="http://schemas.microsoft.com/office/powerpoint/2010/main" val="42005888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Hyperkalemia</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2209800"/>
            <a:ext cx="5586600" cy="4011179"/>
          </a:xfrm>
        </p:spPr>
      </p:pic>
    </p:spTree>
    <p:extLst>
      <p:ext uri="{BB962C8B-B14F-4D97-AF65-F5344CB8AC3E}">
        <p14:creationId xmlns:p14="http://schemas.microsoft.com/office/powerpoint/2010/main" val="30992509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28600"/>
            <a:ext cx="8029200" cy="970450"/>
          </a:xfrm>
        </p:spPr>
        <p:txBody>
          <a:bodyPr/>
          <a:lstStyle/>
          <a:p>
            <a:r>
              <a:rPr lang="en-US" dirty="0"/>
              <a:t>Hyperkalemia vs Hypokalemia</a:t>
            </a:r>
          </a:p>
        </p:txBody>
      </p:sp>
      <p:sp>
        <p:nvSpPr>
          <p:cNvPr id="2" name="Content Placeholder 1"/>
          <p:cNvSpPr>
            <a:spLocks noGrp="1"/>
          </p:cNvSpPr>
          <p:nvPr>
            <p:ph idx="1"/>
          </p:nvPr>
        </p:nvSpPr>
        <p:spPr>
          <a:xfrm>
            <a:off x="872067" y="1828800"/>
            <a:ext cx="7408333" cy="4876800"/>
          </a:xfrm>
        </p:spPr>
        <p:txBody>
          <a:bodyPr>
            <a:normAutofit/>
          </a:bodyPr>
          <a:lstStyle/>
          <a:p>
            <a:pPr marL="0" indent="0" algn="ctr">
              <a:buNone/>
            </a:pPr>
            <a:r>
              <a:rPr lang="en-US" sz="3200" b="1" dirty="0"/>
              <a:t>Signs &amp; Symptoms of Hyperkalemia</a:t>
            </a:r>
          </a:p>
          <a:p>
            <a:r>
              <a:rPr lang="en-US" b="1" dirty="0">
                <a:solidFill>
                  <a:srgbClr val="FF0000"/>
                </a:solidFill>
              </a:rPr>
              <a:t>M</a:t>
            </a:r>
            <a:r>
              <a:rPr lang="en-US" dirty="0"/>
              <a:t>uscle weakness</a:t>
            </a:r>
          </a:p>
          <a:p>
            <a:r>
              <a:rPr lang="en-US" b="1" dirty="0">
                <a:solidFill>
                  <a:srgbClr val="FF0000"/>
                </a:solidFill>
              </a:rPr>
              <a:t>U</a:t>
            </a:r>
            <a:r>
              <a:rPr lang="en-US" dirty="0"/>
              <a:t>rine production little or none (renal failure)</a:t>
            </a:r>
          </a:p>
          <a:p>
            <a:r>
              <a:rPr lang="en-US" b="1" dirty="0">
                <a:solidFill>
                  <a:srgbClr val="FF0000"/>
                </a:solidFill>
              </a:rPr>
              <a:t>R</a:t>
            </a:r>
            <a:r>
              <a:rPr lang="en-US" dirty="0"/>
              <a:t>espiratory failure (due to the decreased ability to use breathing muscles or seizures develop)</a:t>
            </a:r>
          </a:p>
          <a:p>
            <a:r>
              <a:rPr lang="en-US" b="1" dirty="0">
                <a:solidFill>
                  <a:srgbClr val="FF0000"/>
                </a:solidFill>
              </a:rPr>
              <a:t>D</a:t>
            </a:r>
            <a:r>
              <a:rPr lang="en-US" dirty="0"/>
              <a:t>ecreased cardiac contractility (weak pulse, low blood pressure)</a:t>
            </a:r>
          </a:p>
          <a:p>
            <a:r>
              <a:rPr lang="en-US" b="1" dirty="0">
                <a:solidFill>
                  <a:srgbClr val="FF0000"/>
                </a:solidFill>
              </a:rPr>
              <a:t>E</a:t>
            </a:r>
            <a:r>
              <a:rPr lang="en-US" dirty="0"/>
              <a:t>arly signs of muscle twitches/cramps…late profound weakness, flaccid</a:t>
            </a:r>
          </a:p>
          <a:p>
            <a:r>
              <a:rPr lang="en-US" b="1" dirty="0">
                <a:solidFill>
                  <a:srgbClr val="FF0000"/>
                </a:solidFill>
              </a:rPr>
              <a:t>R</a:t>
            </a:r>
            <a:r>
              <a:rPr lang="en-US" dirty="0"/>
              <a:t>hythm changes: Tall peaked T waves, flat p waves, Widened QRS and prolonged PR interval</a:t>
            </a:r>
          </a:p>
          <a:p>
            <a:pPr marL="0" indent="0">
              <a:buNone/>
            </a:pPr>
            <a:endParaRPr lang="en-US" b="1" dirty="0"/>
          </a:p>
        </p:txBody>
      </p:sp>
    </p:spTree>
    <p:extLst>
      <p:ext uri="{BB962C8B-B14F-4D97-AF65-F5344CB8AC3E}">
        <p14:creationId xmlns:p14="http://schemas.microsoft.com/office/powerpoint/2010/main" val="39056548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7735E9-F42F-4C61-9439-AA722EF57B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 y="0"/>
            <a:ext cx="91405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3">
            <a:extLst>
              <a:ext uri="{FF2B5EF4-FFF2-40B4-BE49-F238E27FC236}">
                <a16:creationId xmlns:a16="http://schemas.microsoft.com/office/drawing/2014/main" id="{ABFC405D-8511-4234-95DB-1F88C52B4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7753"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3">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3" name="Title 2"/>
          <p:cNvSpPr>
            <a:spLocks noGrp="1"/>
          </p:cNvSpPr>
          <p:nvPr>
            <p:ph type="title"/>
          </p:nvPr>
        </p:nvSpPr>
        <p:spPr>
          <a:xfrm>
            <a:off x="417443" y="1741714"/>
            <a:ext cx="2638839" cy="4117749"/>
          </a:xfrm>
        </p:spPr>
        <p:txBody>
          <a:bodyPr anchor="t">
            <a:normAutofit/>
          </a:bodyPr>
          <a:lstStyle/>
          <a:p>
            <a:r>
              <a:rPr lang="en-US" sz="2800" b="1"/>
              <a:t>Nursing Interventions for Hyperkalemia</a:t>
            </a:r>
            <a:br>
              <a:rPr lang="en-US" sz="2800" b="1"/>
            </a:br>
            <a:endParaRPr lang="en-US" sz="2800"/>
          </a:p>
        </p:txBody>
      </p:sp>
      <p:graphicFrame>
        <p:nvGraphicFramePr>
          <p:cNvPr id="5" name="Content Placeholder 1">
            <a:extLst>
              <a:ext uri="{FF2B5EF4-FFF2-40B4-BE49-F238E27FC236}">
                <a16:creationId xmlns:a16="http://schemas.microsoft.com/office/drawing/2014/main" id="{70177F91-391A-565A-7DE2-00DE0852EB04}"/>
              </a:ext>
            </a:extLst>
          </p:cNvPr>
          <p:cNvGraphicFramePr>
            <a:graphicFrameLocks noGrp="1"/>
          </p:cNvGraphicFramePr>
          <p:nvPr>
            <p:ph idx="1"/>
            <p:extLst>
              <p:ext uri="{D42A27DB-BD31-4B8C-83A1-F6EECF244321}">
                <p14:modId xmlns:p14="http://schemas.microsoft.com/office/powerpoint/2010/main" val="2334536384"/>
              </p:ext>
            </p:extLst>
          </p:nvPr>
        </p:nvGraphicFramePr>
        <p:xfrm>
          <a:off x="4099892" y="1172818"/>
          <a:ext cx="4429746" cy="46866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58886771"/>
      </p:ext>
    </p:extLst>
  </p:cSld>
  <p:clrMapOvr>
    <a:overrideClrMapping bg1="lt1" tx1="dk1" bg2="lt2" tx2="dk2" accent1="accent1" accent2="accent2" accent3="accent3" accent4="accent4" accent5="accent5" accent6="accent6" hlink="hlink" folHlink="folHlink"/>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b="1" dirty="0"/>
              <a:t>Hypokalemia</a:t>
            </a:r>
            <a:br>
              <a:rPr lang="en-US" sz="3600" b="1" dirty="0"/>
            </a:br>
            <a:r>
              <a:rPr lang="en-US" sz="3600" b="1" dirty="0"/>
              <a:t>Everything is SLOW and LOW.</a:t>
            </a:r>
          </a:p>
        </p:txBody>
      </p:sp>
      <p:pic>
        <p:nvPicPr>
          <p:cNvPr id="4" name="Content Placeholder 3"/>
          <p:cNvPicPr>
            <a:picLocks noGrp="1" noChangeAspect="1"/>
          </p:cNvPicPr>
          <p:nvPr>
            <p:ph idx="1"/>
          </p:nvPr>
        </p:nvPicPr>
        <p:blipFill>
          <a:blip r:embed="rId2"/>
          <a:stretch>
            <a:fillRect/>
          </a:stretch>
        </p:blipFill>
        <p:spPr>
          <a:xfrm>
            <a:off x="990600" y="2133600"/>
            <a:ext cx="7010399" cy="4571999"/>
          </a:xfrm>
          <a:prstGeom prst="rect">
            <a:avLst/>
          </a:prstGeom>
        </p:spPr>
      </p:pic>
    </p:spTree>
    <p:extLst>
      <p:ext uri="{BB962C8B-B14F-4D97-AF65-F5344CB8AC3E}">
        <p14:creationId xmlns:p14="http://schemas.microsoft.com/office/powerpoint/2010/main" val="36246518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7735E9-F42F-4C61-9439-AA722EF57B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 y="0"/>
            <a:ext cx="91405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3">
            <a:extLst>
              <a:ext uri="{FF2B5EF4-FFF2-40B4-BE49-F238E27FC236}">
                <a16:creationId xmlns:a16="http://schemas.microsoft.com/office/drawing/2014/main" id="{ABFC405D-8511-4234-95DB-1F88C52B4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7753"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3">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3" name="Title 2"/>
          <p:cNvSpPr>
            <a:spLocks noGrp="1"/>
          </p:cNvSpPr>
          <p:nvPr>
            <p:ph type="title"/>
          </p:nvPr>
        </p:nvSpPr>
        <p:spPr>
          <a:xfrm>
            <a:off x="417443" y="1741714"/>
            <a:ext cx="2638839" cy="4117749"/>
          </a:xfrm>
        </p:spPr>
        <p:txBody>
          <a:bodyPr anchor="t">
            <a:normAutofit/>
          </a:bodyPr>
          <a:lstStyle/>
          <a:p>
            <a:r>
              <a:rPr lang="en-US" sz="2500" b="1"/>
              <a:t>Causes of Hypokalemia</a:t>
            </a:r>
            <a:br>
              <a:rPr lang="en-US" sz="2500" b="1"/>
            </a:br>
            <a:endParaRPr lang="en-US" sz="2500"/>
          </a:p>
        </p:txBody>
      </p:sp>
      <p:graphicFrame>
        <p:nvGraphicFramePr>
          <p:cNvPr id="5" name="Content Placeholder 1">
            <a:extLst>
              <a:ext uri="{FF2B5EF4-FFF2-40B4-BE49-F238E27FC236}">
                <a16:creationId xmlns:a16="http://schemas.microsoft.com/office/drawing/2014/main" id="{001ED96A-C4BD-15D3-88E9-2883F1D65AFA}"/>
              </a:ext>
            </a:extLst>
          </p:cNvPr>
          <p:cNvGraphicFramePr>
            <a:graphicFrameLocks noGrp="1"/>
          </p:cNvGraphicFramePr>
          <p:nvPr>
            <p:ph idx="1"/>
            <p:extLst>
              <p:ext uri="{D42A27DB-BD31-4B8C-83A1-F6EECF244321}">
                <p14:modId xmlns:p14="http://schemas.microsoft.com/office/powerpoint/2010/main" val="1600088869"/>
              </p:ext>
            </p:extLst>
          </p:nvPr>
        </p:nvGraphicFramePr>
        <p:xfrm>
          <a:off x="3891767" y="609600"/>
          <a:ext cx="4637871" cy="5562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19770126"/>
      </p:ext>
    </p:extLst>
  </p:cSld>
  <p:clrMapOvr>
    <a:overrideClrMapping bg1="lt1" tx1="dk1" bg2="lt2" tx2="dk2" accent1="accent1" accent2="accent2" accent3="accent3" accent4="accent4" accent5="accent5" accent6="accent6" hlink="hlink" folHlink="folHlink"/>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38328"/>
            <a:ext cx="8686800" cy="1252728"/>
          </a:xfrm>
        </p:spPr>
        <p:txBody>
          <a:bodyPr>
            <a:normAutofit fontScale="90000"/>
          </a:bodyPr>
          <a:lstStyle/>
          <a:p>
            <a:r>
              <a:rPr lang="en-US" b="1" dirty="0"/>
              <a:t>Nursing Interventions for Hypokalemia</a:t>
            </a:r>
            <a:br>
              <a:rPr lang="en-US" b="1" dirty="0"/>
            </a:br>
            <a:endParaRPr lang="en-US" dirty="0"/>
          </a:p>
        </p:txBody>
      </p:sp>
      <p:sp>
        <p:nvSpPr>
          <p:cNvPr id="2" name="Content Placeholder 1"/>
          <p:cNvSpPr>
            <a:spLocks noGrp="1"/>
          </p:cNvSpPr>
          <p:nvPr>
            <p:ph idx="1"/>
          </p:nvPr>
        </p:nvSpPr>
        <p:spPr>
          <a:xfrm>
            <a:off x="304800" y="2362200"/>
            <a:ext cx="8458199" cy="4343400"/>
          </a:xfrm>
        </p:spPr>
        <p:txBody>
          <a:bodyPr>
            <a:normAutofit/>
          </a:bodyPr>
          <a:lstStyle/>
          <a:p>
            <a:r>
              <a:rPr lang="en-US" dirty="0"/>
              <a:t>Watch heart rhythm respiratory status, neuro, GI, urinary output and renal status</a:t>
            </a:r>
          </a:p>
          <a:p>
            <a:r>
              <a:rPr lang="en-US" dirty="0"/>
              <a:t>Watch other electrolytes like Magnesium (hard to get K+ to increase if Mag is low), watch glucose, sodium, and calcium </a:t>
            </a:r>
          </a:p>
          <a:p>
            <a:r>
              <a:rPr lang="en-US" dirty="0"/>
              <a:t>Administer oral Supplements for potassium-give with food can cause GI upset </a:t>
            </a:r>
            <a:r>
              <a:rPr lang="en-US" dirty="0">
                <a:solidFill>
                  <a:srgbClr val="FF0000"/>
                </a:solidFill>
              </a:rPr>
              <a:t>NEVER EVER GIVE POTASSIUM via IV push or by IM or SQ routes</a:t>
            </a:r>
          </a:p>
          <a:p>
            <a:pPr lvl="1"/>
            <a:r>
              <a:rPr lang="en-US" dirty="0"/>
              <a:t>Patients given more than 10-20 </a:t>
            </a:r>
            <a:r>
              <a:rPr lang="en-US" dirty="0" err="1"/>
              <a:t>meq</a:t>
            </a:r>
            <a:r>
              <a:rPr lang="en-US" dirty="0"/>
              <a:t>/</a:t>
            </a:r>
            <a:r>
              <a:rPr lang="en-US" dirty="0" err="1"/>
              <a:t>hr</a:t>
            </a:r>
            <a:r>
              <a:rPr lang="en-US" dirty="0"/>
              <a:t> IV should be on a cardiac monitor Cause phlebitis or infiltrations</a:t>
            </a:r>
          </a:p>
          <a:p>
            <a:r>
              <a:rPr lang="en-US" b="1" dirty="0">
                <a:solidFill>
                  <a:srgbClr val="FF0000"/>
                </a:solidFill>
              </a:rPr>
              <a:t>Don’t give </a:t>
            </a:r>
            <a:r>
              <a:rPr lang="en-US" dirty="0">
                <a:solidFill>
                  <a:srgbClr val="FF0000"/>
                </a:solidFill>
              </a:rPr>
              <a:t>LASIX</a:t>
            </a:r>
            <a:r>
              <a:rPr lang="en-US" dirty="0"/>
              <a:t>, </a:t>
            </a:r>
            <a:r>
              <a:rPr lang="en-US" dirty="0" err="1"/>
              <a:t>demadex</a:t>
            </a:r>
            <a:r>
              <a:rPr lang="en-US" dirty="0"/>
              <a:t> , or thiazides (waste more Potassium) or Digoxin (cause digoxin toxicity) </a:t>
            </a:r>
          </a:p>
          <a:p>
            <a:pPr marL="0" indent="0">
              <a:buNone/>
            </a:pPr>
            <a:r>
              <a:rPr lang="en-US" dirty="0"/>
              <a:t>	Physician will switch patient to a potassium sparing diuretic 	Spironolactone (Aldactone), </a:t>
            </a:r>
            <a:r>
              <a:rPr lang="en-US" dirty="0" err="1"/>
              <a:t>Dyazide</a:t>
            </a:r>
            <a:r>
              <a:rPr lang="en-US" dirty="0"/>
              <a:t>, </a:t>
            </a:r>
            <a:r>
              <a:rPr lang="en-US" dirty="0" err="1"/>
              <a:t>Maxide</a:t>
            </a:r>
            <a:r>
              <a:rPr lang="en-US" dirty="0"/>
              <a:t>, Triamterene</a:t>
            </a:r>
          </a:p>
          <a:p>
            <a:pPr marL="0" indent="0">
              <a:buNone/>
            </a:pPr>
            <a:endParaRPr lang="en-US" b="1" dirty="0"/>
          </a:p>
        </p:txBody>
      </p:sp>
    </p:spTree>
    <p:extLst>
      <p:ext uri="{BB962C8B-B14F-4D97-AF65-F5344CB8AC3E}">
        <p14:creationId xmlns:p14="http://schemas.microsoft.com/office/powerpoint/2010/main" val="3762635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Hemolytic Anemia</a:t>
            </a:r>
          </a:p>
        </p:txBody>
      </p:sp>
      <p:sp>
        <p:nvSpPr>
          <p:cNvPr id="2" name="Content Placeholder 1"/>
          <p:cNvSpPr>
            <a:spLocks noGrp="1"/>
          </p:cNvSpPr>
          <p:nvPr>
            <p:ph idx="1"/>
          </p:nvPr>
        </p:nvSpPr>
        <p:spPr/>
        <p:txBody>
          <a:bodyPr/>
          <a:lstStyle/>
          <a:p>
            <a:pPr marL="0" indent="0" algn="ctr">
              <a:buNone/>
            </a:pPr>
            <a:r>
              <a:rPr lang="en-US" b="1" dirty="0"/>
              <a:t>Additional symptoms</a:t>
            </a:r>
          </a:p>
          <a:p>
            <a:pPr marL="0" indent="0" algn="ctr">
              <a:buNone/>
            </a:pPr>
            <a:r>
              <a:rPr lang="en-US" b="1" dirty="0"/>
              <a:t> </a:t>
            </a:r>
          </a:p>
          <a:p>
            <a:pPr marL="0" indent="0" algn="ctr">
              <a:buNone/>
            </a:pPr>
            <a:r>
              <a:rPr lang="en-US" dirty="0"/>
              <a:t>dark urine</a:t>
            </a:r>
          </a:p>
          <a:p>
            <a:pPr marL="0" indent="0" algn="ctr">
              <a:buNone/>
            </a:pPr>
            <a:r>
              <a:rPr lang="en-US" dirty="0"/>
              <a:t>jaundice</a:t>
            </a:r>
          </a:p>
          <a:p>
            <a:pPr marL="0" indent="0" algn="ctr">
              <a:buNone/>
            </a:pPr>
            <a:r>
              <a:rPr lang="en-US" dirty="0"/>
              <a:t>heart murmur</a:t>
            </a:r>
          </a:p>
          <a:p>
            <a:pPr marL="0" indent="0" algn="ctr">
              <a:buNone/>
            </a:pPr>
            <a:r>
              <a:rPr lang="en-US" dirty="0"/>
              <a:t>enlarged spleen</a:t>
            </a:r>
          </a:p>
          <a:p>
            <a:pPr marL="0" indent="0" algn="ctr">
              <a:buNone/>
            </a:pPr>
            <a:r>
              <a:rPr lang="en-US" dirty="0"/>
              <a:t>enlarged liver</a:t>
            </a:r>
          </a:p>
          <a:p>
            <a:pPr marL="0" indent="0">
              <a:buNone/>
            </a:pPr>
            <a:endParaRPr lang="en-US" dirty="0"/>
          </a:p>
        </p:txBody>
      </p:sp>
    </p:spTree>
    <p:extLst>
      <p:ext uri="{BB962C8B-B14F-4D97-AF65-F5344CB8AC3E}">
        <p14:creationId xmlns:p14="http://schemas.microsoft.com/office/powerpoint/2010/main" val="76785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Potassium and Drugs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2132313"/>
            <a:ext cx="5698711" cy="4278499"/>
          </a:xfrm>
        </p:spPr>
      </p:pic>
    </p:spTree>
    <p:extLst>
      <p:ext uri="{BB962C8B-B14F-4D97-AF65-F5344CB8AC3E}">
        <p14:creationId xmlns:p14="http://schemas.microsoft.com/office/powerpoint/2010/main" val="24010924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86AC38B3-265A-4EE7-96F1-D7081666A0B3}"/>
              </a:ext>
            </a:extLst>
          </p:cNvPr>
          <p:cNvSpPr>
            <a:spLocks noGrp="1" noChangeArrowheads="1"/>
          </p:cNvSpPr>
          <p:nvPr>
            <p:ph type="title"/>
          </p:nvPr>
        </p:nvSpPr>
        <p:spPr/>
        <p:txBody>
          <a:bodyPr/>
          <a:lstStyle/>
          <a:p>
            <a:r>
              <a:rPr lang="en-US" altLang="en-US" dirty="0"/>
              <a:t>Hypermagnesemia</a:t>
            </a:r>
          </a:p>
        </p:txBody>
      </p:sp>
      <p:sp>
        <p:nvSpPr>
          <p:cNvPr id="43011" name="Rectangle 3">
            <a:extLst>
              <a:ext uri="{FF2B5EF4-FFF2-40B4-BE49-F238E27FC236}">
                <a16:creationId xmlns:a16="http://schemas.microsoft.com/office/drawing/2014/main" id="{060E7450-DD8E-478E-8793-2BC1FBC687A4}"/>
              </a:ext>
            </a:extLst>
          </p:cNvPr>
          <p:cNvSpPr>
            <a:spLocks noGrp="1" noChangeArrowheads="1"/>
          </p:cNvSpPr>
          <p:nvPr>
            <p:ph type="body" idx="1"/>
          </p:nvPr>
        </p:nvSpPr>
        <p:spPr/>
        <p:txBody>
          <a:bodyPr/>
          <a:lstStyle/>
          <a:p>
            <a:r>
              <a:rPr lang="en-US" altLang="en-US" dirty="0"/>
              <a:t>Serum level greater than 2.6 mg/dL</a:t>
            </a:r>
          </a:p>
          <a:p>
            <a:r>
              <a:rPr lang="en-US" altLang="en-US" dirty="0"/>
              <a:t>Rare electrolyte abnormality, because the kidneys efficiently excrete magnesium </a:t>
            </a:r>
          </a:p>
          <a:p>
            <a:r>
              <a:rPr lang="en-US" altLang="en-US" dirty="0"/>
              <a:t>Falsely elevated levels with a hemolyzed blood sample </a:t>
            </a:r>
          </a:p>
        </p:txBody>
      </p:sp>
    </p:spTree>
    <p:extLst>
      <p:ext uri="{BB962C8B-B14F-4D97-AF65-F5344CB8AC3E}">
        <p14:creationId xmlns:p14="http://schemas.microsoft.com/office/powerpoint/2010/main" val="584748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9388B-BE1C-4853-BFDA-98E05C8C20FE}"/>
              </a:ext>
            </a:extLst>
          </p:cNvPr>
          <p:cNvSpPr>
            <a:spLocks noGrp="1"/>
          </p:cNvSpPr>
          <p:nvPr>
            <p:ph type="title"/>
          </p:nvPr>
        </p:nvSpPr>
        <p:spPr>
          <a:xfrm>
            <a:off x="309560" y="1066800"/>
            <a:ext cx="8524875" cy="775597"/>
          </a:xfrm>
        </p:spPr>
        <p:txBody>
          <a:bodyPr/>
          <a:lstStyle/>
          <a:p>
            <a:r>
              <a:rPr lang="en-US" altLang="en-US" dirty="0"/>
              <a:t>Pathophysiology, Clinical Manifestations, Assessment and Diagnostic Findings</a:t>
            </a:r>
            <a:endParaRPr lang="en-US" dirty="0"/>
          </a:p>
        </p:txBody>
      </p:sp>
      <p:sp>
        <p:nvSpPr>
          <p:cNvPr id="3" name="Content Placeholder 2">
            <a:extLst>
              <a:ext uri="{FF2B5EF4-FFF2-40B4-BE49-F238E27FC236}">
                <a16:creationId xmlns:a16="http://schemas.microsoft.com/office/drawing/2014/main" id="{F5CBC551-AF16-43D7-B5EC-5F777C90CE02}"/>
              </a:ext>
            </a:extLst>
          </p:cNvPr>
          <p:cNvSpPr>
            <a:spLocks noGrp="1"/>
          </p:cNvSpPr>
          <p:nvPr>
            <p:ph idx="1"/>
          </p:nvPr>
        </p:nvSpPr>
        <p:spPr/>
        <p:txBody>
          <a:bodyPr/>
          <a:lstStyle/>
          <a:p>
            <a:r>
              <a:rPr lang="en-US" altLang="en-US" dirty="0"/>
              <a:t>Hypermagnesemia</a:t>
            </a:r>
          </a:p>
          <a:p>
            <a:pPr lvl="1"/>
            <a:r>
              <a:rPr lang="en-US" altLang="en-US" dirty="0"/>
              <a:t>Pathophysiology: kidney injury, diabetic ketoacidosis, excessive administration of magnesium, extensive soft tissue injury </a:t>
            </a:r>
          </a:p>
          <a:p>
            <a:pPr lvl="1"/>
            <a:r>
              <a:rPr lang="en-US" altLang="en-US" dirty="0"/>
              <a:t>Clinical manifestations: hypoactive reflexes, drowsiness, muscle weakness, depressed respirations, ECG changes, dysrhythmias, and cardiac arrest</a:t>
            </a:r>
          </a:p>
          <a:p>
            <a:pPr lvl="1"/>
            <a:r>
              <a:rPr lang="en-US" altLang="en-US" dirty="0"/>
              <a:t>Refer to Table 10-9</a:t>
            </a:r>
          </a:p>
          <a:p>
            <a:endParaRPr lang="en-US" dirty="0"/>
          </a:p>
        </p:txBody>
      </p:sp>
    </p:spTree>
    <p:extLst>
      <p:ext uri="{BB962C8B-B14F-4D97-AF65-F5344CB8AC3E}">
        <p14:creationId xmlns:p14="http://schemas.microsoft.com/office/powerpoint/2010/main" val="36388946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73C92740-ACED-4A8C-A66D-7EF429C84951}"/>
              </a:ext>
            </a:extLst>
          </p:cNvPr>
          <p:cNvSpPr>
            <a:spLocks noGrp="1"/>
          </p:cNvSpPr>
          <p:nvPr>
            <p:ph type="title"/>
          </p:nvPr>
        </p:nvSpPr>
        <p:spPr>
          <a:xfrm>
            <a:off x="152398" y="685800"/>
            <a:ext cx="8839200" cy="970450"/>
          </a:xfrm>
        </p:spPr>
        <p:txBody>
          <a:bodyPr/>
          <a:lstStyle/>
          <a:p>
            <a:r>
              <a:rPr lang="en-US" altLang="en-US" dirty="0"/>
              <a:t>Medical and Nursing Management of Hypermagnesemia</a:t>
            </a:r>
          </a:p>
        </p:txBody>
      </p:sp>
      <p:sp>
        <p:nvSpPr>
          <p:cNvPr id="44035" name="Content Placeholder 2">
            <a:extLst>
              <a:ext uri="{FF2B5EF4-FFF2-40B4-BE49-F238E27FC236}">
                <a16:creationId xmlns:a16="http://schemas.microsoft.com/office/drawing/2014/main" id="{3DD420D3-1C66-4B21-96CA-65C0CA3E4BD2}"/>
              </a:ext>
            </a:extLst>
          </p:cNvPr>
          <p:cNvSpPr>
            <a:spLocks noGrp="1"/>
          </p:cNvSpPr>
          <p:nvPr>
            <p:ph idx="1"/>
          </p:nvPr>
        </p:nvSpPr>
        <p:spPr/>
        <p:txBody>
          <a:bodyPr/>
          <a:lstStyle/>
          <a:p>
            <a:r>
              <a:rPr lang="en-US" altLang="en-US" dirty="0"/>
              <a:t>IV calcium gluconate</a:t>
            </a:r>
          </a:p>
          <a:p>
            <a:r>
              <a:rPr lang="en-US" altLang="en-US" dirty="0"/>
              <a:t>Ventilatory support for respiratory depression</a:t>
            </a:r>
          </a:p>
          <a:p>
            <a:r>
              <a:rPr lang="en-US" altLang="en-US" dirty="0"/>
              <a:t>Hemodialysis</a:t>
            </a:r>
          </a:p>
          <a:p>
            <a:r>
              <a:rPr lang="en-US" altLang="en-US" dirty="0"/>
              <a:t>Administration of loop diuretics, sodium chloride, and LR</a:t>
            </a:r>
          </a:p>
          <a:p>
            <a:r>
              <a:rPr lang="en-US" altLang="en-US" dirty="0"/>
              <a:t>Avoid medications containing magnesium</a:t>
            </a:r>
          </a:p>
          <a:p>
            <a:r>
              <a:rPr lang="en-US" altLang="en-US" dirty="0"/>
              <a:t>Patient teaching regarding magnesium-containing over-the-counter medications</a:t>
            </a:r>
          </a:p>
          <a:p>
            <a:r>
              <a:rPr lang="en-US" altLang="en-US" dirty="0"/>
              <a:t>Observe for DTRs and changes in LOC</a:t>
            </a:r>
          </a:p>
        </p:txBody>
      </p:sp>
    </p:spTree>
    <p:extLst>
      <p:ext uri="{BB962C8B-B14F-4D97-AF65-F5344CB8AC3E}">
        <p14:creationId xmlns:p14="http://schemas.microsoft.com/office/powerpoint/2010/main" val="19893733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F4A1F191-E40D-45E3-AB4A-FE4C4EF934A5}"/>
              </a:ext>
            </a:extLst>
          </p:cNvPr>
          <p:cNvSpPr>
            <a:spLocks noGrp="1" noChangeArrowheads="1"/>
          </p:cNvSpPr>
          <p:nvPr>
            <p:ph type="title"/>
          </p:nvPr>
        </p:nvSpPr>
        <p:spPr/>
        <p:txBody>
          <a:bodyPr/>
          <a:lstStyle/>
          <a:p>
            <a:r>
              <a:rPr lang="en-US" altLang="en-US" dirty="0"/>
              <a:t>Hypomagnesemia</a:t>
            </a:r>
          </a:p>
        </p:txBody>
      </p:sp>
      <p:sp>
        <p:nvSpPr>
          <p:cNvPr id="40963" name="Rectangle 3">
            <a:extLst>
              <a:ext uri="{FF2B5EF4-FFF2-40B4-BE49-F238E27FC236}">
                <a16:creationId xmlns:a16="http://schemas.microsoft.com/office/drawing/2014/main" id="{236D678C-74D6-4E93-B1F9-DAB44A381722}"/>
              </a:ext>
            </a:extLst>
          </p:cNvPr>
          <p:cNvSpPr>
            <a:spLocks noGrp="1" noChangeArrowheads="1"/>
          </p:cNvSpPr>
          <p:nvPr>
            <p:ph type="body" idx="1"/>
          </p:nvPr>
        </p:nvSpPr>
        <p:spPr/>
        <p:txBody>
          <a:bodyPr/>
          <a:lstStyle/>
          <a:p>
            <a:r>
              <a:rPr lang="en-US" altLang="en-US" dirty="0"/>
              <a:t>Serum level less than 1.8 mg/dL</a:t>
            </a:r>
          </a:p>
          <a:p>
            <a:r>
              <a:rPr lang="en-US" altLang="en-US" dirty="0"/>
              <a:t>Associated with hypokalemia and hypocalcemia</a:t>
            </a:r>
          </a:p>
          <a:p>
            <a:endParaRPr lang="en-US" altLang="en-US" dirty="0"/>
          </a:p>
          <a:p>
            <a:endParaRPr lang="en-US" altLang="en-US" dirty="0"/>
          </a:p>
          <a:p>
            <a:r>
              <a:rPr lang="en-US" b="0" i="0" dirty="0">
                <a:effectLst/>
                <a:latin typeface="Roboto" panose="02000000000000000000" pitchFamily="2" charset="0"/>
              </a:rPr>
              <a:t>Drugs can cause hypomagnesemia. Examples include chronic (&gt; 1 </a:t>
            </a:r>
            <a:r>
              <a:rPr lang="en-US" b="0" i="0" dirty="0" err="1">
                <a:effectLst/>
                <a:latin typeface="Roboto" panose="02000000000000000000" pitchFamily="2" charset="0"/>
              </a:rPr>
              <a:t>yr</a:t>
            </a:r>
            <a:r>
              <a:rPr lang="en-US" b="0" i="0" dirty="0">
                <a:effectLst/>
                <a:latin typeface="Roboto" panose="02000000000000000000" pitchFamily="2" charset="0"/>
              </a:rPr>
              <a:t>) use of a proton pump inhibitor and concomitant use of diuretics. Amphotericin B can cause hypomagnesemia, hypokalemia, and acute kidney injury</a:t>
            </a:r>
            <a:r>
              <a:rPr lang="en-US" b="0" i="0" dirty="0">
                <a:solidFill>
                  <a:srgbClr val="000000"/>
                </a:solidFill>
                <a:effectLst/>
                <a:latin typeface="Roboto" panose="02000000000000000000" pitchFamily="2" charset="0"/>
              </a:rPr>
              <a:t>. </a:t>
            </a:r>
            <a:endParaRPr lang="en-US" altLang="en-US" dirty="0"/>
          </a:p>
        </p:txBody>
      </p:sp>
    </p:spTree>
    <p:extLst>
      <p:ext uri="{BB962C8B-B14F-4D97-AF65-F5344CB8AC3E}">
        <p14:creationId xmlns:p14="http://schemas.microsoft.com/office/powerpoint/2010/main" val="26667592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46429-075A-40E9-B791-F4F7FF65164A}"/>
              </a:ext>
            </a:extLst>
          </p:cNvPr>
          <p:cNvSpPr>
            <a:spLocks noGrp="1"/>
          </p:cNvSpPr>
          <p:nvPr>
            <p:ph type="title"/>
          </p:nvPr>
        </p:nvSpPr>
        <p:spPr>
          <a:xfrm>
            <a:off x="309560" y="1143000"/>
            <a:ext cx="8524875" cy="775597"/>
          </a:xfrm>
        </p:spPr>
        <p:txBody>
          <a:bodyPr/>
          <a:lstStyle/>
          <a:p>
            <a:r>
              <a:rPr lang="en-US" altLang="en-US" dirty="0"/>
              <a:t>Pathophysiology, Clinical Manifestations, Assessment and Diagnostic Findings</a:t>
            </a:r>
            <a:endParaRPr lang="en-US" dirty="0"/>
          </a:p>
        </p:txBody>
      </p:sp>
      <p:sp>
        <p:nvSpPr>
          <p:cNvPr id="3" name="Content Placeholder 2">
            <a:extLst>
              <a:ext uri="{FF2B5EF4-FFF2-40B4-BE49-F238E27FC236}">
                <a16:creationId xmlns:a16="http://schemas.microsoft.com/office/drawing/2014/main" id="{DAAE348B-E804-42A7-A483-B0D2541C17FF}"/>
              </a:ext>
            </a:extLst>
          </p:cNvPr>
          <p:cNvSpPr>
            <a:spLocks noGrp="1"/>
          </p:cNvSpPr>
          <p:nvPr>
            <p:ph idx="1"/>
          </p:nvPr>
        </p:nvSpPr>
        <p:spPr/>
        <p:txBody>
          <a:bodyPr/>
          <a:lstStyle/>
          <a:p>
            <a:r>
              <a:rPr lang="en-US" altLang="en-US" dirty="0"/>
              <a:t>Hypomagnesemia</a:t>
            </a:r>
          </a:p>
          <a:p>
            <a:pPr lvl="1"/>
            <a:r>
              <a:rPr lang="en-US" altLang="en-US" dirty="0"/>
              <a:t>Pathophysiology: alcoholism, GI losses, enteral or parenteral feeding deficient in magnesium, medications, rapid administration of citrated blood</a:t>
            </a:r>
          </a:p>
          <a:p>
            <a:pPr lvl="1"/>
            <a:r>
              <a:rPr lang="en-US" altLang="en-US" dirty="0"/>
              <a:t>Clinical manifestations: Chvostek and Trousseau signs, apathy, depressed mood, psychosis, neuromuscular irritability, ataxia, insomnia, confusion, muscle weakness, tremors, ECG changes and dysrhythmias </a:t>
            </a:r>
          </a:p>
          <a:p>
            <a:pPr lvl="1"/>
            <a:r>
              <a:rPr lang="en-US" altLang="en-US" dirty="0"/>
              <a:t>Ionized serum magnesium level</a:t>
            </a:r>
          </a:p>
          <a:p>
            <a:pPr lvl="1"/>
            <a:r>
              <a:rPr lang="en-US" altLang="en-US" dirty="0"/>
              <a:t>Refer to Table 10-9</a:t>
            </a:r>
            <a:endParaRPr lang="en-US" dirty="0"/>
          </a:p>
        </p:txBody>
      </p:sp>
    </p:spTree>
    <p:extLst>
      <p:ext uri="{BB962C8B-B14F-4D97-AF65-F5344CB8AC3E}">
        <p14:creationId xmlns:p14="http://schemas.microsoft.com/office/powerpoint/2010/main" val="5894876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11004723-A7FF-4139-B490-F670324D6EDF}"/>
              </a:ext>
            </a:extLst>
          </p:cNvPr>
          <p:cNvSpPr>
            <a:spLocks noGrp="1"/>
          </p:cNvSpPr>
          <p:nvPr>
            <p:ph type="title"/>
          </p:nvPr>
        </p:nvSpPr>
        <p:spPr>
          <a:xfrm>
            <a:off x="788226" y="838200"/>
            <a:ext cx="7524003" cy="970450"/>
          </a:xfrm>
        </p:spPr>
        <p:txBody>
          <a:bodyPr/>
          <a:lstStyle/>
          <a:p>
            <a:r>
              <a:rPr lang="en-US" altLang="en-US" dirty="0"/>
              <a:t>Medical and Nursing Management of Hypomagnesemia</a:t>
            </a:r>
          </a:p>
        </p:txBody>
      </p:sp>
      <p:sp>
        <p:nvSpPr>
          <p:cNvPr id="41987" name="Content Placeholder 2">
            <a:extLst>
              <a:ext uri="{FF2B5EF4-FFF2-40B4-BE49-F238E27FC236}">
                <a16:creationId xmlns:a16="http://schemas.microsoft.com/office/drawing/2014/main" id="{5E71B3B7-7E89-444C-B611-6ACACEF2EECC}"/>
              </a:ext>
            </a:extLst>
          </p:cNvPr>
          <p:cNvSpPr>
            <a:spLocks noGrp="1"/>
          </p:cNvSpPr>
          <p:nvPr>
            <p:ph idx="1"/>
          </p:nvPr>
        </p:nvSpPr>
        <p:spPr>
          <a:xfrm>
            <a:off x="809998" y="2514600"/>
            <a:ext cx="7524003" cy="3636510"/>
          </a:xfrm>
        </p:spPr>
        <p:txBody>
          <a:bodyPr/>
          <a:lstStyle/>
          <a:p>
            <a:r>
              <a:rPr lang="en-US" altLang="en-US" dirty="0"/>
              <a:t>Magnesium sulfate IV is administered with an infusion pump; monitor vital signs and urine output</a:t>
            </a:r>
          </a:p>
          <a:p>
            <a:r>
              <a:rPr lang="en-US" altLang="en-US" dirty="0"/>
              <a:t>Calcium gluconate or hypocalcemic tetany or hypermagnesemia</a:t>
            </a:r>
          </a:p>
          <a:p>
            <a:r>
              <a:rPr lang="en-US" altLang="en-US" dirty="0"/>
              <a:t>Oral magnesium </a:t>
            </a:r>
          </a:p>
          <a:p>
            <a:r>
              <a:rPr lang="en-US" altLang="en-US" dirty="0"/>
              <a:t>Monitor for dysphagia</a:t>
            </a:r>
          </a:p>
          <a:p>
            <a:r>
              <a:rPr lang="en-US" altLang="en-US" dirty="0"/>
              <a:t>Seizure precautions</a:t>
            </a:r>
          </a:p>
          <a:p>
            <a:r>
              <a:rPr lang="en-US" altLang="en-US" dirty="0"/>
              <a:t>Dietary teaching (green, leafy vegetables; beans, lentils, almonds, peanut butter)</a:t>
            </a:r>
          </a:p>
          <a:p>
            <a:endParaRPr lang="en-US" altLang="en-US" dirty="0"/>
          </a:p>
          <a:p>
            <a:endParaRPr lang="en-US" altLang="en-US" dirty="0"/>
          </a:p>
        </p:txBody>
      </p:sp>
    </p:spTree>
    <p:extLst>
      <p:ext uri="{BB962C8B-B14F-4D97-AF65-F5344CB8AC3E}">
        <p14:creationId xmlns:p14="http://schemas.microsoft.com/office/powerpoint/2010/main" val="23654665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0B82F8C-7FFA-47B1-A730-44E85381AD84}"/>
              </a:ext>
            </a:extLst>
          </p:cNvPr>
          <p:cNvSpPr>
            <a:spLocks noGrp="1" noChangeArrowheads="1"/>
          </p:cNvSpPr>
          <p:nvPr>
            <p:ph type="title"/>
          </p:nvPr>
        </p:nvSpPr>
        <p:spPr/>
        <p:txBody>
          <a:bodyPr/>
          <a:lstStyle/>
          <a:p>
            <a:r>
              <a:rPr lang="en-US" altLang="en-US" dirty="0"/>
              <a:t>Hyperphosphatemia</a:t>
            </a:r>
          </a:p>
        </p:txBody>
      </p:sp>
      <p:sp>
        <p:nvSpPr>
          <p:cNvPr id="46083" name="Rectangle 3">
            <a:extLst>
              <a:ext uri="{FF2B5EF4-FFF2-40B4-BE49-F238E27FC236}">
                <a16:creationId xmlns:a16="http://schemas.microsoft.com/office/drawing/2014/main" id="{AA323000-56B6-4BE0-9BA4-7E87A488E536}"/>
              </a:ext>
            </a:extLst>
          </p:cNvPr>
          <p:cNvSpPr>
            <a:spLocks noGrp="1" noChangeArrowheads="1"/>
          </p:cNvSpPr>
          <p:nvPr>
            <p:ph type="body" idx="1"/>
          </p:nvPr>
        </p:nvSpPr>
        <p:spPr/>
        <p:txBody>
          <a:bodyPr/>
          <a:lstStyle/>
          <a:p>
            <a:r>
              <a:rPr lang="en-US" altLang="en-US" dirty="0"/>
              <a:t>Serum level above 4.5 mg/dL</a:t>
            </a:r>
          </a:p>
          <a:p>
            <a:r>
              <a:rPr lang="en-US" altLang="en-US" dirty="0"/>
              <a:t>Can occur with increased intake, decreased excretion, or shifting of phosphate from intracellular to extracellular spaces</a:t>
            </a:r>
          </a:p>
          <a:p>
            <a:endParaRPr lang="en-US" altLang="en-US" dirty="0"/>
          </a:p>
          <a:p>
            <a:r>
              <a:rPr lang="en-US" b="0" i="0" dirty="0">
                <a:effectLst/>
                <a:latin typeface="Roboto" panose="02000000000000000000" pitchFamily="2" charset="0"/>
              </a:rPr>
              <a:t> Can be caused </a:t>
            </a:r>
            <a:r>
              <a:rPr lang="en-US" dirty="0">
                <a:latin typeface="Roboto" panose="02000000000000000000" pitchFamily="2" charset="0"/>
              </a:rPr>
              <a:t>by </a:t>
            </a:r>
            <a:r>
              <a:rPr lang="en-US" b="0" i="0" dirty="0">
                <a:effectLst/>
                <a:latin typeface="Roboto" panose="02000000000000000000" pitchFamily="2" charset="0"/>
              </a:rPr>
              <a:t>penicillin, corticosteroids, some diuretics, furosemide, and thiazides</a:t>
            </a:r>
            <a:endParaRPr lang="en-US" altLang="en-US" dirty="0"/>
          </a:p>
        </p:txBody>
      </p:sp>
    </p:spTree>
    <p:extLst>
      <p:ext uri="{BB962C8B-B14F-4D97-AF65-F5344CB8AC3E}">
        <p14:creationId xmlns:p14="http://schemas.microsoft.com/office/powerpoint/2010/main" val="212020021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6DFD1-6596-4821-8461-1EFC7AD34D63}"/>
              </a:ext>
            </a:extLst>
          </p:cNvPr>
          <p:cNvSpPr>
            <a:spLocks noGrp="1"/>
          </p:cNvSpPr>
          <p:nvPr>
            <p:ph type="title"/>
          </p:nvPr>
        </p:nvSpPr>
        <p:spPr>
          <a:xfrm>
            <a:off x="265112" y="1066800"/>
            <a:ext cx="8524875" cy="775597"/>
          </a:xfrm>
        </p:spPr>
        <p:txBody>
          <a:bodyPr/>
          <a:lstStyle/>
          <a:p>
            <a:r>
              <a:rPr lang="en-US" altLang="en-US" dirty="0"/>
              <a:t>Pathophysiology, Clinical Manifestations, Assessment and Diagnostic Findings</a:t>
            </a:r>
            <a:endParaRPr lang="en-US" dirty="0"/>
          </a:p>
        </p:txBody>
      </p:sp>
      <p:sp>
        <p:nvSpPr>
          <p:cNvPr id="3" name="Content Placeholder 2">
            <a:extLst>
              <a:ext uri="{FF2B5EF4-FFF2-40B4-BE49-F238E27FC236}">
                <a16:creationId xmlns:a16="http://schemas.microsoft.com/office/drawing/2014/main" id="{E1A83657-3751-4D5E-9EF6-8BFBEEEACA85}"/>
              </a:ext>
            </a:extLst>
          </p:cNvPr>
          <p:cNvSpPr>
            <a:spLocks noGrp="1"/>
          </p:cNvSpPr>
          <p:nvPr>
            <p:ph idx="1"/>
          </p:nvPr>
        </p:nvSpPr>
        <p:spPr>
          <a:xfrm>
            <a:off x="265112" y="2438400"/>
            <a:ext cx="8613775" cy="4279900"/>
          </a:xfrm>
        </p:spPr>
        <p:txBody>
          <a:bodyPr>
            <a:normAutofit fontScale="92500" lnSpcReduction="10000"/>
          </a:bodyPr>
          <a:lstStyle/>
          <a:p>
            <a:r>
              <a:rPr lang="en-US" altLang="en-US" sz="2200" dirty="0"/>
              <a:t>Hyperphosphatemia</a:t>
            </a:r>
          </a:p>
          <a:p>
            <a:pPr lvl="1"/>
            <a:r>
              <a:rPr lang="en-US" altLang="en-US" sz="2200" dirty="0"/>
              <a:t>Pathophysiology: kidney injury, excess phosphorus, excess vitamin D, acidosis, hypoparathyroidism, chemotherapy</a:t>
            </a:r>
          </a:p>
          <a:p>
            <a:pPr lvl="1"/>
            <a:r>
              <a:rPr lang="en-US" altLang="en-US" sz="2200" dirty="0"/>
              <a:t>Clinical manifestations: few symptoms; soft tissue calcifications, symptoms occur due to associated hypocalcemia</a:t>
            </a:r>
          </a:p>
          <a:p>
            <a:pPr lvl="1"/>
            <a:r>
              <a:rPr lang="en-US" altLang="en-US" sz="2200" dirty="0"/>
              <a:t>X-rays show abnormal bone development</a:t>
            </a:r>
          </a:p>
          <a:p>
            <a:pPr lvl="1"/>
            <a:r>
              <a:rPr lang="en-US" altLang="en-US" sz="2200" dirty="0"/>
              <a:t>Decreased PTH levels</a:t>
            </a:r>
          </a:p>
          <a:p>
            <a:pPr lvl="1"/>
            <a:r>
              <a:rPr lang="en-US" altLang="en-US" sz="2200" dirty="0"/>
              <a:t>BUN</a:t>
            </a:r>
          </a:p>
          <a:p>
            <a:pPr lvl="1"/>
            <a:r>
              <a:rPr lang="en-US" altLang="en-US" sz="2200" dirty="0"/>
              <a:t>Creatinine</a:t>
            </a:r>
          </a:p>
          <a:p>
            <a:pPr lvl="1"/>
            <a:r>
              <a:rPr lang="en-US" altLang="en-US" sz="2200" dirty="0"/>
              <a:t>Refer to Table 10-10</a:t>
            </a:r>
          </a:p>
          <a:p>
            <a:endParaRPr lang="en-US" altLang="en-US" sz="2200" dirty="0"/>
          </a:p>
          <a:p>
            <a:endParaRPr lang="en-US" sz="2200" dirty="0"/>
          </a:p>
        </p:txBody>
      </p:sp>
    </p:spTree>
    <p:extLst>
      <p:ext uri="{BB962C8B-B14F-4D97-AF65-F5344CB8AC3E}">
        <p14:creationId xmlns:p14="http://schemas.microsoft.com/office/powerpoint/2010/main" val="31933920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DEF36-8CD8-42E9-93A7-650D368C0293}"/>
              </a:ext>
            </a:extLst>
          </p:cNvPr>
          <p:cNvSpPr>
            <a:spLocks noGrp="1"/>
          </p:cNvSpPr>
          <p:nvPr>
            <p:ph type="title"/>
          </p:nvPr>
        </p:nvSpPr>
        <p:spPr>
          <a:xfrm>
            <a:off x="163283" y="513978"/>
            <a:ext cx="8817429" cy="970450"/>
          </a:xfrm>
        </p:spPr>
        <p:txBody>
          <a:bodyPr/>
          <a:lstStyle/>
          <a:p>
            <a:r>
              <a:rPr lang="en-US" dirty="0"/>
              <a:t>Medical and Nursing Management of Hyperphosphatemia</a:t>
            </a:r>
          </a:p>
        </p:txBody>
      </p:sp>
      <p:sp>
        <p:nvSpPr>
          <p:cNvPr id="3" name="Content Placeholder 2">
            <a:extLst>
              <a:ext uri="{FF2B5EF4-FFF2-40B4-BE49-F238E27FC236}">
                <a16:creationId xmlns:a16="http://schemas.microsoft.com/office/drawing/2014/main" id="{69DDB5F6-5E29-4BF7-8B28-676B183CD5CF}"/>
              </a:ext>
            </a:extLst>
          </p:cNvPr>
          <p:cNvSpPr>
            <a:spLocks noGrp="1"/>
          </p:cNvSpPr>
          <p:nvPr>
            <p:ph idx="1"/>
          </p:nvPr>
        </p:nvSpPr>
        <p:spPr/>
        <p:txBody>
          <a:bodyPr/>
          <a:lstStyle/>
          <a:p>
            <a:r>
              <a:rPr lang="en-US" altLang="en-US" dirty="0"/>
              <a:t>Treat underlying disorder</a:t>
            </a:r>
          </a:p>
          <a:p>
            <a:r>
              <a:rPr lang="en-US" altLang="en-US" dirty="0"/>
              <a:t>Vitamin D preparations, calcium-binding antacids, phosphate-binding gels or antacids, loop diuretics, IV fluids (Normal Saline), dialysis</a:t>
            </a:r>
          </a:p>
          <a:p>
            <a:r>
              <a:rPr lang="en-US" altLang="en-US" dirty="0"/>
              <a:t>Monitor phosphorus and calcium levels</a:t>
            </a:r>
          </a:p>
          <a:p>
            <a:r>
              <a:rPr lang="en-US" altLang="en-US" dirty="0"/>
              <a:t>Avoid high-phosphorus foods</a:t>
            </a:r>
          </a:p>
          <a:p>
            <a:r>
              <a:rPr lang="en-US" altLang="en-US" dirty="0"/>
              <a:t>Patient teaching related to diet, phosphate-containing substances, signs of hypocalcemia </a:t>
            </a:r>
          </a:p>
          <a:p>
            <a:endParaRPr lang="en-US" dirty="0"/>
          </a:p>
        </p:txBody>
      </p:sp>
    </p:spTree>
    <p:extLst>
      <p:ext uri="{BB962C8B-B14F-4D97-AF65-F5344CB8AC3E}">
        <p14:creationId xmlns:p14="http://schemas.microsoft.com/office/powerpoint/2010/main" val="468702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Causes of Hemolytic Anemia</a:t>
            </a:r>
          </a:p>
        </p:txBody>
      </p:sp>
      <p:sp>
        <p:nvSpPr>
          <p:cNvPr id="2" name="Content Placeholder 1"/>
          <p:cNvSpPr>
            <a:spLocks noGrp="1"/>
          </p:cNvSpPr>
          <p:nvPr>
            <p:ph idx="1"/>
          </p:nvPr>
        </p:nvSpPr>
        <p:spPr>
          <a:xfrm>
            <a:off x="838200" y="2514600"/>
            <a:ext cx="7408333" cy="3886200"/>
          </a:xfrm>
        </p:spPr>
        <p:txBody>
          <a:bodyPr>
            <a:normAutofit fontScale="70000" lnSpcReduction="20000"/>
          </a:bodyPr>
          <a:lstStyle/>
          <a:p>
            <a:pPr marL="0" indent="0">
              <a:buNone/>
            </a:pPr>
            <a:r>
              <a:rPr lang="en-US" b="1" dirty="0"/>
              <a:t>Drug-induced hemolytic anemia can be caused by</a:t>
            </a:r>
            <a:r>
              <a:rPr lang="en-US" dirty="0"/>
              <a:t>:</a:t>
            </a:r>
          </a:p>
          <a:p>
            <a:r>
              <a:rPr lang="en-US" dirty="0"/>
              <a:t>Cephalosporins (a class of antibiotics), most common cause.</a:t>
            </a:r>
          </a:p>
          <a:p>
            <a:r>
              <a:rPr lang="en-US" dirty="0"/>
              <a:t>Dapsone</a:t>
            </a:r>
          </a:p>
          <a:p>
            <a:r>
              <a:rPr lang="en-US" dirty="0"/>
              <a:t>Levodopa</a:t>
            </a:r>
          </a:p>
          <a:p>
            <a:r>
              <a:rPr lang="en-US" dirty="0"/>
              <a:t>Levofloxacin</a:t>
            </a:r>
          </a:p>
          <a:p>
            <a:r>
              <a:rPr lang="en-US" dirty="0"/>
              <a:t>Methyldopa</a:t>
            </a:r>
          </a:p>
          <a:p>
            <a:r>
              <a:rPr lang="en-US" dirty="0"/>
              <a:t>Nitrofurantoin</a:t>
            </a:r>
          </a:p>
          <a:p>
            <a:r>
              <a:rPr lang="en-US" dirty="0"/>
              <a:t>Nonsteroidal anti-inflammatory drugs (NSAIDs)</a:t>
            </a:r>
          </a:p>
          <a:p>
            <a:r>
              <a:rPr lang="en-US" dirty="0"/>
              <a:t>Penicillin and its derivatives</a:t>
            </a:r>
          </a:p>
          <a:p>
            <a:pPr marL="0" indent="0">
              <a:buNone/>
            </a:pPr>
            <a:endParaRPr lang="en-US" dirty="0">
              <a:solidFill>
                <a:srgbClr val="FF0000"/>
              </a:solidFill>
            </a:endParaRPr>
          </a:p>
          <a:p>
            <a:pPr marL="0" indent="0">
              <a:buNone/>
            </a:pPr>
            <a:r>
              <a:rPr lang="en-US" b="1" dirty="0">
                <a:solidFill>
                  <a:srgbClr val="FF0000"/>
                </a:solidFill>
              </a:rPr>
              <a:t>One of the most severe forms of hemolytic anemia is the kind caused by receiving a blood transfusion of the wrong blood type.</a:t>
            </a:r>
          </a:p>
          <a:p>
            <a:pPr marL="0" indent="0">
              <a:buNone/>
            </a:pPr>
            <a:endParaRPr lang="en-US" dirty="0"/>
          </a:p>
          <a:p>
            <a:pPr marL="0" indent="0">
              <a:buNone/>
            </a:pPr>
            <a:r>
              <a:rPr lang="en-US" b="1" dirty="0"/>
              <a:t>Rh incompatibility in newborns causes hemolytic anemia.</a:t>
            </a:r>
          </a:p>
          <a:p>
            <a:pPr marL="0" indent="0">
              <a:buNone/>
            </a:pPr>
            <a:endParaRPr lang="en-US" dirty="0"/>
          </a:p>
        </p:txBody>
      </p:sp>
    </p:spTree>
    <p:extLst>
      <p:ext uri="{BB962C8B-B14F-4D97-AF65-F5344CB8AC3E}">
        <p14:creationId xmlns:p14="http://schemas.microsoft.com/office/powerpoint/2010/main" val="287886366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1B97A19A-A177-4F82-B2FA-637AAAB558D2}"/>
              </a:ext>
            </a:extLst>
          </p:cNvPr>
          <p:cNvSpPr>
            <a:spLocks noGrp="1" noChangeArrowheads="1"/>
          </p:cNvSpPr>
          <p:nvPr>
            <p:ph type="title"/>
          </p:nvPr>
        </p:nvSpPr>
        <p:spPr/>
        <p:txBody>
          <a:bodyPr/>
          <a:lstStyle/>
          <a:p>
            <a:r>
              <a:rPr lang="en-US" altLang="en-US" dirty="0"/>
              <a:t>Hypophosphatemia </a:t>
            </a:r>
          </a:p>
        </p:txBody>
      </p:sp>
      <p:sp>
        <p:nvSpPr>
          <p:cNvPr id="45059" name="Rectangle 3">
            <a:extLst>
              <a:ext uri="{FF2B5EF4-FFF2-40B4-BE49-F238E27FC236}">
                <a16:creationId xmlns:a16="http://schemas.microsoft.com/office/drawing/2014/main" id="{199DE8DA-5CB7-43CC-9E70-044E866ABE7B}"/>
              </a:ext>
            </a:extLst>
          </p:cNvPr>
          <p:cNvSpPr>
            <a:spLocks noGrp="1" noChangeArrowheads="1"/>
          </p:cNvSpPr>
          <p:nvPr>
            <p:ph type="body" idx="1"/>
          </p:nvPr>
        </p:nvSpPr>
        <p:spPr/>
        <p:txBody>
          <a:bodyPr/>
          <a:lstStyle/>
          <a:p>
            <a:r>
              <a:rPr lang="en-US" altLang="en-US" dirty="0"/>
              <a:t>Serum level below 2.7 mg/dL</a:t>
            </a:r>
          </a:p>
          <a:p>
            <a:r>
              <a:rPr lang="en-US" altLang="en-US" dirty="0"/>
              <a:t>Hypophosphatemia can occur when total‐body phosphorus stores area normal</a:t>
            </a:r>
          </a:p>
          <a:p>
            <a:endParaRPr lang="en-US" altLang="en-US" dirty="0"/>
          </a:p>
          <a:p>
            <a:endParaRPr lang="en-US" altLang="en-US" dirty="0"/>
          </a:p>
          <a:p>
            <a:r>
              <a:rPr lang="en-US" b="0" i="0" dirty="0">
                <a:effectLst/>
                <a:latin typeface="Roboto" panose="02000000000000000000" pitchFamily="2" charset="0"/>
              </a:rPr>
              <a:t>Antacids, catecholamines, beta-adrenergic agonists, sodium bicarbonate, and acetazolamide are commonly used therapeutic agents that could contribute significantly to the development of hypophosphatemia</a:t>
            </a:r>
            <a:endParaRPr lang="en-US" altLang="en-US" dirty="0"/>
          </a:p>
        </p:txBody>
      </p:sp>
    </p:spTree>
    <p:extLst>
      <p:ext uri="{BB962C8B-B14F-4D97-AF65-F5344CB8AC3E}">
        <p14:creationId xmlns:p14="http://schemas.microsoft.com/office/powerpoint/2010/main" val="37865635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29789-4222-4A4C-8128-C75CCFB4D1DD}"/>
              </a:ext>
            </a:extLst>
          </p:cNvPr>
          <p:cNvSpPr>
            <a:spLocks noGrp="1"/>
          </p:cNvSpPr>
          <p:nvPr>
            <p:ph type="title"/>
          </p:nvPr>
        </p:nvSpPr>
        <p:spPr>
          <a:xfrm>
            <a:off x="309561" y="1066800"/>
            <a:ext cx="8524875" cy="775597"/>
          </a:xfrm>
        </p:spPr>
        <p:txBody>
          <a:bodyPr/>
          <a:lstStyle/>
          <a:p>
            <a:r>
              <a:rPr lang="en-US" altLang="en-US" dirty="0"/>
              <a:t>Pathophysiology, Clinical Manifestations, Assessment and Diagnostic Findings</a:t>
            </a:r>
            <a:endParaRPr lang="en-US" dirty="0"/>
          </a:p>
        </p:txBody>
      </p:sp>
      <p:sp>
        <p:nvSpPr>
          <p:cNvPr id="3" name="Content Placeholder 2">
            <a:extLst>
              <a:ext uri="{FF2B5EF4-FFF2-40B4-BE49-F238E27FC236}">
                <a16:creationId xmlns:a16="http://schemas.microsoft.com/office/drawing/2014/main" id="{C2B2F47D-F8B1-4437-8DD0-83E1540129CB}"/>
              </a:ext>
            </a:extLst>
          </p:cNvPr>
          <p:cNvSpPr>
            <a:spLocks noGrp="1"/>
          </p:cNvSpPr>
          <p:nvPr>
            <p:ph idx="1"/>
          </p:nvPr>
        </p:nvSpPr>
        <p:spPr>
          <a:xfrm>
            <a:off x="265112" y="1981200"/>
            <a:ext cx="8613775" cy="4279900"/>
          </a:xfrm>
        </p:spPr>
        <p:txBody>
          <a:bodyPr>
            <a:normAutofit fontScale="92500" lnSpcReduction="20000"/>
          </a:bodyPr>
          <a:lstStyle/>
          <a:p>
            <a:r>
              <a:rPr lang="en-US" altLang="en-US" sz="2200" dirty="0"/>
              <a:t>Hypophosphatemia</a:t>
            </a:r>
          </a:p>
          <a:p>
            <a:pPr lvl="1"/>
            <a:r>
              <a:rPr lang="en-US" altLang="en-US" sz="2200" dirty="0"/>
              <a:t>Pathophysiology: alcoholism, refeeding of patients after starvation, pain, heat  stroke, respiratory alkalosis, hyperventilation, diabetic ketoacidosis, hepatic encephalopathy, major burns, hyperparathyroidism, low magnesium, low potassium, diarrhea, vitamin D deficiency, use of diuretic and antacids</a:t>
            </a:r>
          </a:p>
          <a:p>
            <a:pPr lvl="1"/>
            <a:r>
              <a:rPr lang="en-US" altLang="en-US" sz="2200" dirty="0"/>
              <a:t>Clinical manifestations: neurologic symptoms, confusion, muscle weakness, tissue hypoxia, muscle and bone pain, increased susceptibility to infection </a:t>
            </a:r>
          </a:p>
          <a:p>
            <a:pPr lvl="1"/>
            <a:r>
              <a:rPr lang="en-US" altLang="en-US" sz="2200" dirty="0"/>
              <a:t>24-hour urine collection</a:t>
            </a:r>
          </a:p>
          <a:p>
            <a:pPr lvl="1"/>
            <a:r>
              <a:rPr lang="en-US" altLang="en-US" sz="2200" dirty="0"/>
              <a:t>Elevated PTH levels</a:t>
            </a:r>
          </a:p>
          <a:p>
            <a:pPr lvl="1"/>
            <a:r>
              <a:rPr lang="en-US" altLang="en-US" sz="2200" dirty="0"/>
              <a:t>Refer to Table 10-10</a:t>
            </a:r>
          </a:p>
        </p:txBody>
      </p:sp>
    </p:spTree>
    <p:extLst>
      <p:ext uri="{BB962C8B-B14F-4D97-AF65-F5344CB8AC3E}">
        <p14:creationId xmlns:p14="http://schemas.microsoft.com/office/powerpoint/2010/main" val="34181814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049D8-D725-45AC-94DD-86D1254C3542}"/>
              </a:ext>
            </a:extLst>
          </p:cNvPr>
          <p:cNvSpPr>
            <a:spLocks noGrp="1"/>
          </p:cNvSpPr>
          <p:nvPr>
            <p:ph type="title"/>
          </p:nvPr>
        </p:nvSpPr>
        <p:spPr>
          <a:xfrm>
            <a:off x="609600" y="914400"/>
            <a:ext cx="7524003" cy="970450"/>
          </a:xfrm>
        </p:spPr>
        <p:txBody>
          <a:bodyPr/>
          <a:lstStyle/>
          <a:p>
            <a:r>
              <a:rPr lang="en-US" dirty="0"/>
              <a:t>Medical and Nursing Management of Hypophosphatemia</a:t>
            </a:r>
          </a:p>
        </p:txBody>
      </p:sp>
      <p:sp>
        <p:nvSpPr>
          <p:cNvPr id="3" name="Content Placeholder 2">
            <a:extLst>
              <a:ext uri="{FF2B5EF4-FFF2-40B4-BE49-F238E27FC236}">
                <a16:creationId xmlns:a16="http://schemas.microsoft.com/office/drawing/2014/main" id="{82B6DEB0-A532-4A1C-B660-176C0CE62B10}"/>
              </a:ext>
            </a:extLst>
          </p:cNvPr>
          <p:cNvSpPr>
            <a:spLocks noGrp="1"/>
          </p:cNvSpPr>
          <p:nvPr>
            <p:ph idx="1"/>
          </p:nvPr>
        </p:nvSpPr>
        <p:spPr>
          <a:xfrm>
            <a:off x="809998" y="2514600"/>
            <a:ext cx="7524003" cy="3636510"/>
          </a:xfrm>
        </p:spPr>
        <p:txBody>
          <a:bodyPr/>
          <a:lstStyle/>
          <a:p>
            <a:r>
              <a:rPr lang="en-US" altLang="en-US" dirty="0"/>
              <a:t>Prevention is the goal</a:t>
            </a:r>
          </a:p>
          <a:p>
            <a:r>
              <a:rPr lang="en-US" altLang="en-US" dirty="0"/>
              <a:t>Oral or IV phosphorus replacement (only for patients with serum phosphorus levels less than 1 mg/dL not to exceed 3 mmol/hr), Burosumab, correct underlying cause</a:t>
            </a:r>
          </a:p>
          <a:p>
            <a:r>
              <a:rPr lang="en-US" altLang="en-US" dirty="0"/>
              <a:t>Monitor IV site for extravasation</a:t>
            </a:r>
          </a:p>
          <a:p>
            <a:r>
              <a:rPr lang="en-US" altLang="en-US" dirty="0"/>
              <a:t>Monitor phosphorus, vitamin D and calcium levels</a:t>
            </a:r>
          </a:p>
          <a:p>
            <a:r>
              <a:rPr lang="en-US" altLang="en-US" dirty="0"/>
              <a:t>Encourage foods high in phosphorus (milk, organ meats, beans nuts, fish, poultry), gradually introduce calories for malnourished patients receiving parenteral nutrition</a:t>
            </a:r>
          </a:p>
          <a:p>
            <a:endParaRPr lang="en-US" dirty="0"/>
          </a:p>
        </p:txBody>
      </p:sp>
    </p:spTree>
    <p:extLst>
      <p:ext uri="{BB962C8B-B14F-4D97-AF65-F5344CB8AC3E}">
        <p14:creationId xmlns:p14="http://schemas.microsoft.com/office/powerpoint/2010/main" val="10041126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981456"/>
          </a:xfrm>
        </p:spPr>
        <p:txBody>
          <a:bodyPr>
            <a:normAutofit fontScale="90000"/>
          </a:bodyPr>
          <a:lstStyle/>
          <a:p>
            <a:r>
              <a:rPr lang="en-US" b="1" dirty="0"/>
              <a:t>Chloride</a:t>
            </a:r>
            <a:br>
              <a:rPr lang="en-US" b="1" dirty="0"/>
            </a:br>
            <a:endParaRPr lang="en-US" dirty="0"/>
          </a:p>
        </p:txBody>
      </p:sp>
      <p:sp>
        <p:nvSpPr>
          <p:cNvPr id="2" name="Content Placeholder 1"/>
          <p:cNvSpPr>
            <a:spLocks noGrp="1"/>
          </p:cNvSpPr>
          <p:nvPr>
            <p:ph idx="1"/>
          </p:nvPr>
        </p:nvSpPr>
        <p:spPr>
          <a:xfrm>
            <a:off x="872067" y="2057400"/>
            <a:ext cx="7408333" cy="4724400"/>
          </a:xfrm>
        </p:spPr>
        <p:txBody>
          <a:bodyPr>
            <a:normAutofit/>
          </a:bodyPr>
          <a:lstStyle/>
          <a:p>
            <a:pPr marL="0" indent="0" algn="ctr">
              <a:buNone/>
            </a:pPr>
            <a:r>
              <a:rPr lang="en-US" dirty="0"/>
              <a:t>Typically follows sodium related to cause, symptoms and treatment</a:t>
            </a:r>
          </a:p>
          <a:p>
            <a:pPr marL="0" indent="0" algn="ctr">
              <a:buNone/>
            </a:pPr>
            <a:endParaRPr lang="en-US" dirty="0"/>
          </a:p>
          <a:p>
            <a:pPr marL="0" indent="0">
              <a:buNone/>
            </a:pPr>
            <a:r>
              <a:rPr lang="en-US" b="1" dirty="0"/>
              <a:t>Hypochloremia</a:t>
            </a:r>
            <a:r>
              <a:rPr lang="en-US" dirty="0"/>
              <a:t> – seen in metabolic alkalosis. Correct the underlying cause.</a:t>
            </a:r>
          </a:p>
          <a:p>
            <a:pPr marL="0" indent="0">
              <a:buNone/>
            </a:pPr>
            <a:endParaRPr lang="en-US" dirty="0"/>
          </a:p>
          <a:p>
            <a:pPr marL="0" indent="0">
              <a:buNone/>
            </a:pPr>
            <a:r>
              <a:rPr lang="en-US" b="1" dirty="0"/>
              <a:t>Hyperchloremia</a:t>
            </a:r>
            <a:r>
              <a:rPr lang="en-US" dirty="0"/>
              <a:t>- seen in metabolic acidosis. Correct the underlying cause.</a:t>
            </a:r>
          </a:p>
        </p:txBody>
      </p:sp>
    </p:spTree>
    <p:extLst>
      <p:ext uri="{BB962C8B-B14F-4D97-AF65-F5344CB8AC3E}">
        <p14:creationId xmlns:p14="http://schemas.microsoft.com/office/powerpoint/2010/main" val="378879028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6A1D4B55-CE21-45AC-B6F1-B8A03A1D5F9E}"/>
              </a:ext>
            </a:extLst>
          </p:cNvPr>
          <p:cNvSpPr>
            <a:spLocks noGrp="1" noChangeArrowheads="1"/>
          </p:cNvSpPr>
          <p:nvPr>
            <p:ph type="title"/>
          </p:nvPr>
        </p:nvSpPr>
        <p:spPr/>
        <p:txBody>
          <a:bodyPr/>
          <a:lstStyle/>
          <a:p>
            <a:r>
              <a:rPr lang="en-US" altLang="en-US" dirty="0"/>
              <a:t>Hyperchloremia</a:t>
            </a:r>
          </a:p>
        </p:txBody>
      </p:sp>
      <p:sp>
        <p:nvSpPr>
          <p:cNvPr id="48131" name="Rectangle 3">
            <a:extLst>
              <a:ext uri="{FF2B5EF4-FFF2-40B4-BE49-F238E27FC236}">
                <a16:creationId xmlns:a16="http://schemas.microsoft.com/office/drawing/2014/main" id="{0259B20D-8B95-406E-92ED-0FD6BA83986D}"/>
              </a:ext>
            </a:extLst>
          </p:cNvPr>
          <p:cNvSpPr>
            <a:spLocks noGrp="1" noChangeArrowheads="1"/>
          </p:cNvSpPr>
          <p:nvPr>
            <p:ph type="body" idx="1"/>
          </p:nvPr>
        </p:nvSpPr>
        <p:spPr/>
        <p:txBody>
          <a:bodyPr/>
          <a:lstStyle/>
          <a:p>
            <a:r>
              <a:rPr lang="en-US" altLang="en-US" dirty="0"/>
              <a:t>Serum level more than 107 mEq/L </a:t>
            </a:r>
          </a:p>
          <a:p>
            <a:r>
              <a:rPr lang="en-US" altLang="en-US" dirty="0"/>
              <a:t>Hypernatremia, bicarbonate loss, and metabolic acidosis can occur</a:t>
            </a:r>
          </a:p>
        </p:txBody>
      </p:sp>
    </p:spTree>
    <p:extLst>
      <p:ext uri="{BB962C8B-B14F-4D97-AF65-F5344CB8AC3E}">
        <p14:creationId xmlns:p14="http://schemas.microsoft.com/office/powerpoint/2010/main" val="128203966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66C00-0611-4078-972E-A831A0F8671D}"/>
              </a:ext>
            </a:extLst>
          </p:cNvPr>
          <p:cNvSpPr>
            <a:spLocks noGrp="1"/>
          </p:cNvSpPr>
          <p:nvPr>
            <p:ph type="title"/>
          </p:nvPr>
        </p:nvSpPr>
        <p:spPr>
          <a:xfrm>
            <a:off x="152400" y="1219200"/>
            <a:ext cx="8524875" cy="775597"/>
          </a:xfrm>
        </p:spPr>
        <p:txBody>
          <a:bodyPr/>
          <a:lstStyle/>
          <a:p>
            <a:r>
              <a:rPr lang="en-US" altLang="en-US" dirty="0"/>
              <a:t>Pathophysiology, Clinical Manifestations, Assessment and Diagnostic Findings</a:t>
            </a:r>
            <a:endParaRPr lang="en-US" dirty="0"/>
          </a:p>
        </p:txBody>
      </p:sp>
      <p:sp>
        <p:nvSpPr>
          <p:cNvPr id="3" name="Content Placeholder 2">
            <a:extLst>
              <a:ext uri="{FF2B5EF4-FFF2-40B4-BE49-F238E27FC236}">
                <a16:creationId xmlns:a16="http://schemas.microsoft.com/office/drawing/2014/main" id="{D036F621-0386-4108-9EDA-E24835C8401C}"/>
              </a:ext>
            </a:extLst>
          </p:cNvPr>
          <p:cNvSpPr>
            <a:spLocks noGrp="1"/>
          </p:cNvSpPr>
          <p:nvPr>
            <p:ph idx="1"/>
          </p:nvPr>
        </p:nvSpPr>
        <p:spPr>
          <a:xfrm>
            <a:off x="265112" y="2438400"/>
            <a:ext cx="8613775" cy="4279900"/>
          </a:xfrm>
        </p:spPr>
        <p:txBody>
          <a:bodyPr/>
          <a:lstStyle/>
          <a:p>
            <a:r>
              <a:rPr lang="en-US" altLang="en-US" dirty="0"/>
              <a:t>Hyperchloremia</a:t>
            </a:r>
          </a:p>
          <a:p>
            <a:pPr lvl="1"/>
            <a:r>
              <a:rPr lang="en-US" altLang="en-US" dirty="0"/>
              <a:t>Pathophysiology: usually due to iatrogenically induced hyperchloremic metabolic acidosis</a:t>
            </a:r>
          </a:p>
          <a:p>
            <a:pPr lvl="1"/>
            <a:r>
              <a:rPr lang="en-US" altLang="en-US" dirty="0"/>
              <a:t>Clinical manifestations: tachypnea; lethargy; weakness; rapid, deep respirations; hypertension; cognitive changes</a:t>
            </a:r>
          </a:p>
          <a:p>
            <a:pPr lvl="1"/>
            <a:r>
              <a:rPr lang="en-US" altLang="en-US" dirty="0"/>
              <a:t>Normal serum anion gap</a:t>
            </a:r>
          </a:p>
          <a:p>
            <a:pPr lvl="1"/>
            <a:r>
              <a:rPr lang="en-US" altLang="en-US" dirty="0"/>
              <a:t>Potassium Levels</a:t>
            </a:r>
          </a:p>
          <a:p>
            <a:pPr lvl="1"/>
            <a:r>
              <a:rPr lang="en-US" altLang="en-US" dirty="0"/>
              <a:t>ABGs</a:t>
            </a:r>
          </a:p>
          <a:p>
            <a:pPr lvl="1"/>
            <a:r>
              <a:rPr lang="en-US" altLang="en-US" dirty="0"/>
              <a:t>Urine Chloride Level</a:t>
            </a:r>
          </a:p>
          <a:p>
            <a:pPr lvl="1"/>
            <a:r>
              <a:rPr lang="en-US" altLang="en-US" dirty="0"/>
              <a:t>Refer to Table 10-11</a:t>
            </a:r>
          </a:p>
          <a:p>
            <a:endParaRPr lang="en-US" dirty="0"/>
          </a:p>
        </p:txBody>
      </p:sp>
    </p:spTree>
    <p:extLst>
      <p:ext uri="{BB962C8B-B14F-4D97-AF65-F5344CB8AC3E}">
        <p14:creationId xmlns:p14="http://schemas.microsoft.com/office/powerpoint/2010/main" val="252018506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F61AB-0D69-4F3F-979D-62A04ADF0B81}"/>
              </a:ext>
            </a:extLst>
          </p:cNvPr>
          <p:cNvSpPr>
            <a:spLocks noGrp="1"/>
          </p:cNvSpPr>
          <p:nvPr>
            <p:ph type="title"/>
          </p:nvPr>
        </p:nvSpPr>
        <p:spPr>
          <a:xfrm>
            <a:off x="304798" y="609600"/>
            <a:ext cx="8534400" cy="970450"/>
          </a:xfrm>
        </p:spPr>
        <p:txBody>
          <a:bodyPr/>
          <a:lstStyle/>
          <a:p>
            <a:r>
              <a:rPr lang="en-US" dirty="0"/>
              <a:t>Medical and Nursing Management of Hyperchloremia</a:t>
            </a:r>
          </a:p>
        </p:txBody>
      </p:sp>
      <p:sp>
        <p:nvSpPr>
          <p:cNvPr id="3" name="Content Placeholder 2">
            <a:extLst>
              <a:ext uri="{FF2B5EF4-FFF2-40B4-BE49-F238E27FC236}">
                <a16:creationId xmlns:a16="http://schemas.microsoft.com/office/drawing/2014/main" id="{77A18752-7984-4931-9BA5-DE1B6508BB3B}"/>
              </a:ext>
            </a:extLst>
          </p:cNvPr>
          <p:cNvSpPr>
            <a:spLocks noGrp="1"/>
          </p:cNvSpPr>
          <p:nvPr>
            <p:ph idx="1"/>
          </p:nvPr>
        </p:nvSpPr>
        <p:spPr/>
        <p:txBody>
          <a:bodyPr/>
          <a:lstStyle/>
          <a:p>
            <a:r>
              <a:rPr lang="en-US" altLang="en-US" dirty="0"/>
              <a:t>Correct the underlying cause and restore electrolyte and fluid balance </a:t>
            </a:r>
          </a:p>
          <a:p>
            <a:r>
              <a:rPr lang="en-US" altLang="en-US" dirty="0"/>
              <a:t>Hypertonic IV solutions</a:t>
            </a:r>
          </a:p>
          <a:p>
            <a:r>
              <a:rPr lang="en-US" altLang="en-US" dirty="0"/>
              <a:t>Lactated Ringers </a:t>
            </a:r>
          </a:p>
          <a:p>
            <a:r>
              <a:rPr lang="en-US" altLang="en-US" dirty="0"/>
              <a:t>Sodium bicarbonate, diuretics</a:t>
            </a:r>
          </a:p>
          <a:p>
            <a:r>
              <a:rPr lang="en-US" altLang="en-US" dirty="0"/>
              <a:t>Monitor I&amp;O, ABG</a:t>
            </a:r>
          </a:p>
          <a:p>
            <a:r>
              <a:rPr lang="en-US" altLang="en-US" dirty="0"/>
              <a:t>Focused assessments of respiratory, neurologic, and cardiac systems</a:t>
            </a:r>
          </a:p>
          <a:p>
            <a:r>
              <a:rPr lang="en-US" altLang="en-US" dirty="0"/>
              <a:t>Patient teaching related to diet and hydration</a:t>
            </a:r>
          </a:p>
          <a:p>
            <a:endParaRPr lang="en-US" dirty="0"/>
          </a:p>
        </p:txBody>
      </p:sp>
    </p:spTree>
    <p:extLst>
      <p:ext uri="{BB962C8B-B14F-4D97-AF65-F5344CB8AC3E}">
        <p14:creationId xmlns:p14="http://schemas.microsoft.com/office/powerpoint/2010/main" val="195044553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04C6C426-657D-4CE0-8F70-801586EBC109}"/>
              </a:ext>
            </a:extLst>
          </p:cNvPr>
          <p:cNvSpPr>
            <a:spLocks noGrp="1" noChangeArrowheads="1"/>
          </p:cNvSpPr>
          <p:nvPr>
            <p:ph type="title"/>
          </p:nvPr>
        </p:nvSpPr>
        <p:spPr/>
        <p:txBody>
          <a:bodyPr/>
          <a:lstStyle/>
          <a:p>
            <a:r>
              <a:rPr lang="en-US" altLang="en-US" dirty="0"/>
              <a:t>Hypochloremia </a:t>
            </a:r>
          </a:p>
        </p:txBody>
      </p:sp>
      <p:sp>
        <p:nvSpPr>
          <p:cNvPr id="47107" name="Rectangle 3">
            <a:extLst>
              <a:ext uri="{FF2B5EF4-FFF2-40B4-BE49-F238E27FC236}">
                <a16:creationId xmlns:a16="http://schemas.microsoft.com/office/drawing/2014/main" id="{1736999B-3E79-45A6-91D7-D7B2BE0F2986}"/>
              </a:ext>
            </a:extLst>
          </p:cNvPr>
          <p:cNvSpPr>
            <a:spLocks noGrp="1" noChangeArrowheads="1"/>
          </p:cNvSpPr>
          <p:nvPr>
            <p:ph type="body" idx="1"/>
          </p:nvPr>
        </p:nvSpPr>
        <p:spPr/>
        <p:txBody>
          <a:bodyPr/>
          <a:lstStyle/>
          <a:p>
            <a:r>
              <a:rPr lang="en-US" altLang="en-US" dirty="0"/>
              <a:t>Serum level less than 97 mEq/L</a:t>
            </a:r>
          </a:p>
          <a:p>
            <a:r>
              <a:rPr lang="en-US" altLang="en-US" dirty="0"/>
              <a:t>Aldosterone impacts reabsorption</a:t>
            </a:r>
          </a:p>
          <a:p>
            <a:r>
              <a:rPr lang="en-US" altLang="en-US" dirty="0"/>
              <a:t>Bicarbonate has an inverse relationship with chloride</a:t>
            </a:r>
          </a:p>
          <a:p>
            <a:r>
              <a:rPr lang="en-US" altLang="en-US" dirty="0"/>
              <a:t>Chloride mainly obtained from the diet</a:t>
            </a:r>
          </a:p>
          <a:p>
            <a:endParaRPr lang="en-US" altLang="en-US" dirty="0"/>
          </a:p>
          <a:p>
            <a:r>
              <a:rPr lang="en-US" b="0" i="0" dirty="0">
                <a:effectLst/>
                <a:latin typeface="Roboto" panose="02000000000000000000" pitchFamily="2" charset="0"/>
              </a:rPr>
              <a:t>Certain types of drugs, such as laxatives, diuretics, corticosteroids, and bicarbonates, can also cause hypochloremia. Hypochloremia and chemotherapy</a:t>
            </a:r>
            <a:endParaRPr lang="en-US" altLang="en-US" dirty="0"/>
          </a:p>
        </p:txBody>
      </p:sp>
    </p:spTree>
    <p:extLst>
      <p:ext uri="{BB962C8B-B14F-4D97-AF65-F5344CB8AC3E}">
        <p14:creationId xmlns:p14="http://schemas.microsoft.com/office/powerpoint/2010/main" val="179187902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CAA66-E24D-4334-937C-315E7F5A0547}"/>
              </a:ext>
            </a:extLst>
          </p:cNvPr>
          <p:cNvSpPr>
            <a:spLocks noGrp="1"/>
          </p:cNvSpPr>
          <p:nvPr>
            <p:ph type="title"/>
          </p:nvPr>
        </p:nvSpPr>
        <p:spPr>
          <a:xfrm>
            <a:off x="309562" y="999641"/>
            <a:ext cx="8524875" cy="775597"/>
          </a:xfrm>
        </p:spPr>
        <p:txBody>
          <a:bodyPr/>
          <a:lstStyle/>
          <a:p>
            <a:r>
              <a:rPr lang="en-US" altLang="en-US" dirty="0"/>
              <a:t>Pathophysiology, Clinical Manifestations, Assessment and Diagnostic Findings</a:t>
            </a:r>
            <a:endParaRPr lang="en-US" dirty="0"/>
          </a:p>
        </p:txBody>
      </p:sp>
      <p:sp>
        <p:nvSpPr>
          <p:cNvPr id="3" name="Content Placeholder 2">
            <a:extLst>
              <a:ext uri="{FF2B5EF4-FFF2-40B4-BE49-F238E27FC236}">
                <a16:creationId xmlns:a16="http://schemas.microsoft.com/office/drawing/2014/main" id="{FD77E556-7DA3-4611-9EEA-F4E2041557CC}"/>
              </a:ext>
            </a:extLst>
          </p:cNvPr>
          <p:cNvSpPr>
            <a:spLocks noGrp="1"/>
          </p:cNvSpPr>
          <p:nvPr>
            <p:ph idx="1"/>
          </p:nvPr>
        </p:nvSpPr>
        <p:spPr>
          <a:xfrm>
            <a:off x="276905" y="2209800"/>
            <a:ext cx="8613775" cy="4279900"/>
          </a:xfrm>
        </p:spPr>
        <p:txBody>
          <a:bodyPr/>
          <a:lstStyle/>
          <a:p>
            <a:r>
              <a:rPr lang="en-US" altLang="en-US" dirty="0"/>
              <a:t>Hypochloremia</a:t>
            </a:r>
          </a:p>
          <a:p>
            <a:pPr lvl="1"/>
            <a:r>
              <a:rPr lang="en-US" altLang="en-US" dirty="0"/>
              <a:t>Pathophysiology: Addison disease, reduced chloride intake, GI loss, diabetic ketoacidosis, excessive sweating, fever, burns, medications, metabolic alkalosis</a:t>
            </a:r>
          </a:p>
          <a:p>
            <a:pPr lvl="1"/>
            <a:r>
              <a:rPr lang="en-US" altLang="en-US" dirty="0"/>
              <a:t>Loss of chloride occurs with loss of other electrolytes, potassium, sodium  </a:t>
            </a:r>
          </a:p>
          <a:p>
            <a:pPr lvl="1"/>
            <a:r>
              <a:rPr lang="en-US" altLang="en-US" dirty="0"/>
              <a:t>Clinical manifestations: agitation, irritability, weakness, hyperexcitability of muscles, dysrhythmias, seizures, coma </a:t>
            </a:r>
          </a:p>
          <a:p>
            <a:pPr lvl="1"/>
            <a:r>
              <a:rPr lang="en-US" altLang="en-US" dirty="0"/>
              <a:t>ABG</a:t>
            </a:r>
          </a:p>
          <a:p>
            <a:pPr lvl="1"/>
            <a:r>
              <a:rPr lang="en-US" altLang="en-US" dirty="0"/>
              <a:t>Refer to Table 10-11</a:t>
            </a:r>
          </a:p>
          <a:p>
            <a:endParaRPr lang="en-US" dirty="0"/>
          </a:p>
        </p:txBody>
      </p:sp>
    </p:spTree>
    <p:extLst>
      <p:ext uri="{BB962C8B-B14F-4D97-AF65-F5344CB8AC3E}">
        <p14:creationId xmlns:p14="http://schemas.microsoft.com/office/powerpoint/2010/main" val="233493366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BC93C-5030-42B4-8010-C1E192F88BC5}"/>
              </a:ext>
            </a:extLst>
          </p:cNvPr>
          <p:cNvSpPr>
            <a:spLocks noGrp="1"/>
          </p:cNvSpPr>
          <p:nvPr>
            <p:ph type="title"/>
          </p:nvPr>
        </p:nvSpPr>
        <p:spPr>
          <a:xfrm>
            <a:off x="228598" y="685800"/>
            <a:ext cx="8686800" cy="970450"/>
          </a:xfrm>
        </p:spPr>
        <p:txBody>
          <a:bodyPr/>
          <a:lstStyle/>
          <a:p>
            <a:r>
              <a:rPr lang="en-US" dirty="0"/>
              <a:t>Medical and Nursing Management of Hypochloremia</a:t>
            </a:r>
          </a:p>
        </p:txBody>
      </p:sp>
      <p:sp>
        <p:nvSpPr>
          <p:cNvPr id="3" name="Content Placeholder 2">
            <a:extLst>
              <a:ext uri="{FF2B5EF4-FFF2-40B4-BE49-F238E27FC236}">
                <a16:creationId xmlns:a16="http://schemas.microsoft.com/office/drawing/2014/main" id="{828D894A-5F3D-4A44-AB90-C09753DC2A13}"/>
              </a:ext>
            </a:extLst>
          </p:cNvPr>
          <p:cNvSpPr>
            <a:spLocks noGrp="1"/>
          </p:cNvSpPr>
          <p:nvPr>
            <p:ph idx="1"/>
          </p:nvPr>
        </p:nvSpPr>
        <p:spPr/>
        <p:txBody>
          <a:bodyPr/>
          <a:lstStyle/>
          <a:p>
            <a:r>
              <a:rPr lang="en-US" altLang="en-US" dirty="0"/>
              <a:t>Replace chloride-IV NS or 0.45% NS</a:t>
            </a:r>
          </a:p>
          <a:p>
            <a:r>
              <a:rPr lang="en-US" altLang="en-US" dirty="0"/>
              <a:t>Ammonium chloride</a:t>
            </a:r>
          </a:p>
          <a:p>
            <a:r>
              <a:rPr lang="en-US" altLang="en-US" dirty="0"/>
              <a:t>Monitor I&amp;O, ABG values and electrolyte levels</a:t>
            </a:r>
          </a:p>
          <a:p>
            <a:r>
              <a:rPr lang="en-US" altLang="en-US" dirty="0"/>
              <a:t>Assess for changes in LOC</a:t>
            </a:r>
          </a:p>
          <a:p>
            <a:r>
              <a:rPr lang="en-US" altLang="en-US" dirty="0"/>
              <a:t>Educate about foods high in chloride (tomato juice, bananas, eggs, cheese, milk) and avoid drinking free water (water without electrolytes)</a:t>
            </a:r>
          </a:p>
        </p:txBody>
      </p:sp>
    </p:spTree>
    <p:extLst>
      <p:ext uri="{BB962C8B-B14F-4D97-AF65-F5344CB8AC3E}">
        <p14:creationId xmlns:p14="http://schemas.microsoft.com/office/powerpoint/2010/main" val="12106281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8664B0"/>
      </a:accent1>
      <a:accent2>
        <a:srgbClr val="D75BCD"/>
      </a:accent2>
      <a:accent3>
        <a:srgbClr val="E54D86"/>
      </a:accent3>
      <a:accent4>
        <a:srgbClr val="DE4547"/>
      </a:accent4>
      <a:accent5>
        <a:srgbClr val="F16E40"/>
      </a:accent5>
      <a:accent6>
        <a:srgbClr val="EB9C5A"/>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7AF46513-5B0D-4B03-9323-32F3F0BFC9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TM03457503[[fn=Quotable]]</Template>
  <TotalTime>3356</TotalTime>
  <Words>5945</Words>
  <Application>Microsoft Office PowerPoint</Application>
  <PresentationFormat>On-screen Show (4:3)</PresentationFormat>
  <Paragraphs>998</Paragraphs>
  <Slides>140</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140</vt:i4>
      </vt:variant>
    </vt:vector>
  </HeadingPairs>
  <TitlesOfParts>
    <vt:vector size="149" baseType="lpstr">
      <vt:lpstr>Arial</vt:lpstr>
      <vt:lpstr>Arial Narrow</vt:lpstr>
      <vt:lpstr>Calibri</vt:lpstr>
      <vt:lpstr>Century Gothic</vt:lpstr>
      <vt:lpstr>Corbel</vt:lpstr>
      <vt:lpstr>Roboto</vt:lpstr>
      <vt:lpstr>Times New Roman</vt:lpstr>
      <vt:lpstr>Wingdings 2</vt:lpstr>
      <vt:lpstr>Quotable</vt:lpstr>
      <vt:lpstr>Integration of Lab Values into Medication Safety</vt:lpstr>
      <vt:lpstr>Components of a CBC  (Complete Blood Count)</vt:lpstr>
      <vt:lpstr>Where do they come from</vt:lpstr>
      <vt:lpstr>Red Blood Cells  (Erythrocytes)</vt:lpstr>
      <vt:lpstr>Red Blood Cells  (Erythrocytes)</vt:lpstr>
      <vt:lpstr>Medications that Cause Anemia</vt:lpstr>
      <vt:lpstr>Red Blood Cells  (Erythrocytes)</vt:lpstr>
      <vt:lpstr>Hemolytic Anemia</vt:lpstr>
      <vt:lpstr>Causes of Hemolytic Anemia</vt:lpstr>
      <vt:lpstr>Red Blood Cells  (Erythrocytes)</vt:lpstr>
      <vt:lpstr>Red Blood Cells  (Erythrocytes)</vt:lpstr>
      <vt:lpstr>Red Blood Cells  (Erythrocytes)</vt:lpstr>
      <vt:lpstr>White Blood Cells (Leukocytes)</vt:lpstr>
      <vt:lpstr>White Blood Cells (Leukocytes)</vt:lpstr>
      <vt:lpstr>White Blood Cells (Leukocytes)</vt:lpstr>
      <vt:lpstr>White Blood Cells (Leukocytes)</vt:lpstr>
      <vt:lpstr>White Blood Cells (Leukocytes)</vt:lpstr>
      <vt:lpstr>White Blood Cells (Leukocytes)</vt:lpstr>
      <vt:lpstr>White Blood Cells (Leukocytes)</vt:lpstr>
      <vt:lpstr>White Blood Cells (Leukocytes)</vt:lpstr>
      <vt:lpstr>Drugs causing low white count</vt:lpstr>
      <vt:lpstr>White Blood Cells (Leukocytes)</vt:lpstr>
      <vt:lpstr>Drugs causing High white count</vt:lpstr>
      <vt:lpstr>White Blood Cells (Leukocytes)</vt:lpstr>
      <vt:lpstr>Sepsis Alert</vt:lpstr>
      <vt:lpstr>Sepsis Alert</vt:lpstr>
      <vt:lpstr>Sepsis Alert</vt:lpstr>
      <vt:lpstr>Platelets (Thrombocytes)</vt:lpstr>
      <vt:lpstr>Platelets (Thrombocytes)</vt:lpstr>
      <vt:lpstr>Drugs decreasing platelet count</vt:lpstr>
      <vt:lpstr>Platelets (Thrombocytes)</vt:lpstr>
      <vt:lpstr>Platelets (Thrombocytes)</vt:lpstr>
      <vt:lpstr>Platelets (Thrombocytes)</vt:lpstr>
      <vt:lpstr>Platelets (Thrombocytes)</vt:lpstr>
      <vt:lpstr>Platelets (Thrombocytes)</vt:lpstr>
      <vt:lpstr>Platelets (Thrombocytes)</vt:lpstr>
      <vt:lpstr>Platelets (Thrombocytes)</vt:lpstr>
      <vt:lpstr>So what happens if bone marrow is suppressed</vt:lpstr>
      <vt:lpstr>So what happens if bone marrow is suppressed</vt:lpstr>
      <vt:lpstr>So what happens if bone marrow is suppressed</vt:lpstr>
      <vt:lpstr>Blood Chemistries </vt:lpstr>
      <vt:lpstr>Chemistries</vt:lpstr>
      <vt:lpstr>Hypoglycemia vs Hyperglycemia</vt:lpstr>
      <vt:lpstr>Hyperglycemia</vt:lpstr>
      <vt:lpstr>Drugs causing Hyperglycemia</vt:lpstr>
      <vt:lpstr>Hypoglycemia</vt:lpstr>
      <vt:lpstr>Drugs causing hypoglycemia</vt:lpstr>
      <vt:lpstr>Hyperglycemia vs Hypoglycemia</vt:lpstr>
      <vt:lpstr>Hypercalcemia vs Hypocalcemia Calcium altered in disease effecting</vt:lpstr>
      <vt:lpstr>Hypercalcemia</vt:lpstr>
      <vt:lpstr>Pathophysiology, Clinical Manifestations, Assessment and Diagnostic Findings</vt:lpstr>
      <vt:lpstr>Medical and Nursing Management of Hypercalcemia</vt:lpstr>
      <vt:lpstr>Hypercalcemia</vt:lpstr>
      <vt:lpstr>PowerPoint Presentation</vt:lpstr>
      <vt:lpstr>        Treatment of Hypercalcemia </vt:lpstr>
      <vt:lpstr>Treatment of Hypercalcemia </vt:lpstr>
      <vt:lpstr>  Causes of Hypocalcemia </vt:lpstr>
      <vt:lpstr>PowerPoint Presentation</vt:lpstr>
      <vt:lpstr>Hypocalcemia</vt:lpstr>
      <vt:lpstr>Treatment of Hypocalcemia </vt:lpstr>
      <vt:lpstr>Drugs affecting calcium</vt:lpstr>
      <vt:lpstr>Signs &amp; Symptoms of Hypernatremia </vt:lpstr>
      <vt:lpstr>Treatment of hypernatremia </vt:lpstr>
      <vt:lpstr>Drugs causing Hypernatremia</vt:lpstr>
      <vt:lpstr>Hyponatremia</vt:lpstr>
      <vt:lpstr>Types of Hyponatremia </vt:lpstr>
      <vt:lpstr>Nursing Interventions for Hyponatremia </vt:lpstr>
      <vt:lpstr>Nursing Interventions for Hyponatremia </vt:lpstr>
      <vt:lpstr>Drugs causing hyponatremia</vt:lpstr>
      <vt:lpstr>Hyperkalemia</vt:lpstr>
      <vt:lpstr>Pathophysiology, Clinical Manifestations, Assessment and Diagnostic Findings</vt:lpstr>
      <vt:lpstr>Medical and Nursing Management of Hyperkalemia</vt:lpstr>
      <vt:lpstr>Hyperkalemia-Causes</vt:lpstr>
      <vt:lpstr>Hyperkalemia</vt:lpstr>
      <vt:lpstr>Hyperkalemia vs Hypokalemia</vt:lpstr>
      <vt:lpstr>Nursing Interventions for Hyperkalemia </vt:lpstr>
      <vt:lpstr>Hypokalemia Everything is SLOW and LOW.</vt:lpstr>
      <vt:lpstr>Causes of Hypokalemia </vt:lpstr>
      <vt:lpstr>Nursing Interventions for Hypokalemia </vt:lpstr>
      <vt:lpstr>Potassium and Drugs</vt:lpstr>
      <vt:lpstr>Hypermagnesemia</vt:lpstr>
      <vt:lpstr>Pathophysiology, Clinical Manifestations, Assessment and Diagnostic Findings</vt:lpstr>
      <vt:lpstr>Medical and Nursing Management of Hypermagnesemia</vt:lpstr>
      <vt:lpstr>Hypomagnesemia</vt:lpstr>
      <vt:lpstr>Pathophysiology, Clinical Manifestations, Assessment and Diagnostic Findings</vt:lpstr>
      <vt:lpstr>Medical and Nursing Management of Hypomagnesemia</vt:lpstr>
      <vt:lpstr>Hyperphosphatemia</vt:lpstr>
      <vt:lpstr>Pathophysiology, Clinical Manifestations, Assessment and Diagnostic Findings</vt:lpstr>
      <vt:lpstr>Medical and Nursing Management of Hyperphosphatemia</vt:lpstr>
      <vt:lpstr>Hypophosphatemia </vt:lpstr>
      <vt:lpstr>Pathophysiology, Clinical Manifestations, Assessment and Diagnostic Findings</vt:lpstr>
      <vt:lpstr>Medical and Nursing Management of Hypophosphatemia</vt:lpstr>
      <vt:lpstr>Chloride </vt:lpstr>
      <vt:lpstr>Hyperchloremia</vt:lpstr>
      <vt:lpstr>Pathophysiology, Clinical Manifestations, Assessment and Diagnostic Findings</vt:lpstr>
      <vt:lpstr>Medical and Nursing Management of Hyperchloremia</vt:lpstr>
      <vt:lpstr>Hypochloremia </vt:lpstr>
      <vt:lpstr>Pathophysiology, Clinical Manifestations, Assessment and Diagnostic Findings</vt:lpstr>
      <vt:lpstr>Medical and Nursing Management of Hypochloremia</vt:lpstr>
      <vt:lpstr>Medical and Nursing Management of Hypochloremia</vt:lpstr>
      <vt:lpstr> Drugs effecting bicarbonate levels </vt:lpstr>
      <vt:lpstr>Elements of a Blood Chemistry</vt:lpstr>
      <vt:lpstr>Elements of a Blood Chemistry</vt:lpstr>
      <vt:lpstr>Elements of a Blood Chemistry Clinical    Signs of elevated LFTs </vt:lpstr>
      <vt:lpstr>Elements of a Blood Chemistry</vt:lpstr>
      <vt:lpstr>Elements of a Blood Chemistry</vt:lpstr>
      <vt:lpstr>Elements of a Blood Chemistry</vt:lpstr>
      <vt:lpstr>Elements of a Blood Chemistry</vt:lpstr>
      <vt:lpstr>Elements of a Blood Chemistry</vt:lpstr>
      <vt:lpstr>Acid-Base Balance</vt:lpstr>
      <vt:lpstr>Bicarbonate </vt:lpstr>
      <vt:lpstr>Assessing Arterial Blood Gases </vt:lpstr>
      <vt:lpstr>Maintaining Acid–Base Balance</vt:lpstr>
      <vt:lpstr>Acute and Chronic Metabolic Acidosis</vt:lpstr>
      <vt:lpstr>Pathophysiology, Clinical Manifestations, Assessment and Diagnostic Findings</vt:lpstr>
      <vt:lpstr>Medical and Nursing Management of Metabolic Acidosis</vt:lpstr>
      <vt:lpstr>Acute and Chronic Metabolic Alkalosis</vt:lpstr>
      <vt:lpstr>Pathophysiology, Clinical Manifestations, Assessment and Diagnostic Findings</vt:lpstr>
      <vt:lpstr>Medical and Nursing Management of Metabolic Alkalosis</vt:lpstr>
      <vt:lpstr>Acute and Chronic Respiratory Acidosis</vt:lpstr>
      <vt:lpstr>Pathophysiology, Clinical Manifestations, Assessment and Diagnostic Findings</vt:lpstr>
      <vt:lpstr>Medical and Nursing Management of Respiratory Acidosis</vt:lpstr>
      <vt:lpstr>Acute and Chronic Respiratory Alkalosis</vt:lpstr>
      <vt:lpstr>Pathophysiology, Clinical Manifestations, Assessment and Diagnostic Findings</vt:lpstr>
      <vt:lpstr>Medical and Nursing Management of Respiratory Alkalosis</vt:lpstr>
      <vt:lpstr>IV Fluids</vt:lpstr>
      <vt:lpstr>IV Fluids</vt:lpstr>
      <vt:lpstr>D5W</vt:lpstr>
      <vt:lpstr>IV Fluids</vt:lpstr>
      <vt:lpstr>Normal Saline</vt:lpstr>
      <vt:lpstr>Lactated Ringer’s Solution</vt:lpstr>
      <vt:lpstr>IV Fluids</vt:lpstr>
      <vt:lpstr>D5 ½ NS</vt:lpstr>
      <vt:lpstr>D10W</vt:lpstr>
      <vt:lpstr>Colloids</vt:lpstr>
      <vt:lpstr>Dosage  Calculations</vt:lpstr>
      <vt:lpstr>Methods of Calculating Medication Doses</vt:lpstr>
      <vt:lpstr>Methods of Calculating Medication Doses</vt:lpstr>
      <vt:lpstr>Renal Dosing</vt:lpstr>
      <vt:lpstr>Dialysis Patients</vt:lpstr>
    </vt:vector>
  </TitlesOfParts>
  <Company>East Jefferson General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Lab Values</dc:title>
  <dc:creator>Baudoin, Colette D.</dc:creator>
  <cp:lastModifiedBy>colette baudoin</cp:lastModifiedBy>
  <cp:revision>102</cp:revision>
  <dcterms:created xsi:type="dcterms:W3CDTF">2017-06-02T19:43:59Z</dcterms:created>
  <dcterms:modified xsi:type="dcterms:W3CDTF">2022-08-05T01:52:26Z</dcterms:modified>
</cp:coreProperties>
</file>