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2" r:id="rId4"/>
  </p:sldMasterIdLst>
  <p:notesMasterIdLst>
    <p:notesMasterId r:id="rId18"/>
  </p:notesMasterIdLst>
  <p:handoutMasterIdLst>
    <p:handoutMasterId r:id="rId19"/>
  </p:handoutMasterIdLst>
  <p:sldIdLst>
    <p:sldId id="2561" r:id="rId5"/>
    <p:sldId id="2562" r:id="rId6"/>
    <p:sldId id="2563" r:id="rId7"/>
    <p:sldId id="2564" r:id="rId8"/>
    <p:sldId id="2565" r:id="rId9"/>
    <p:sldId id="2566" r:id="rId10"/>
    <p:sldId id="2567" r:id="rId11"/>
    <p:sldId id="2568" r:id="rId12"/>
    <p:sldId id="2569" r:id="rId13"/>
    <p:sldId id="2570" r:id="rId14"/>
    <p:sldId id="2571" r:id="rId15"/>
    <p:sldId id="2572" r:id="rId16"/>
    <p:sldId id="257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to Epidemiology" id="{2BE6E456-A511-45A7-8EF0-E897DE8DE769}">
          <p14:sldIdLst>
            <p14:sldId id="2561"/>
          </p14:sldIdLst>
        </p14:section>
        <p14:section name="Foundations of Epidemiology" id="{2D7821DC-6B1A-4AA6-BF61-14E2F6F2156E}">
          <p14:sldIdLst>
            <p14:sldId id="2562"/>
            <p14:sldId id="2563"/>
            <p14:sldId id="2564"/>
          </p14:sldIdLst>
        </p14:section>
        <p14:section name="Public Health and Surveillance" id="{7920C795-7037-4694-941C-1C392BA1F3D2}">
          <p14:sldIdLst>
            <p14:sldId id="2565"/>
            <p14:sldId id="2566"/>
            <p14:sldId id="2567"/>
          </p14:sldIdLst>
        </p14:section>
        <p14:section name="Measuring Disease Occurrence" id="{E7965EC8-2424-48A6-8DF7-42221D42598B}">
          <p14:sldIdLst>
            <p14:sldId id="2568"/>
            <p14:sldId id="2569"/>
            <p14:sldId id="2570"/>
            <p14:sldId id="2571"/>
          </p14:sldIdLst>
        </p14:section>
        <p14:section name="Association and Risk Factors" id="{FE190F0A-E78B-43C5-A3CD-472EC141030C}">
          <p14:sldIdLst>
            <p14:sldId id="2572"/>
            <p14:sldId id="257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F39A418-C943-DD85-ADF2-615A2809C342}" name="Michaele Watts" initials="mlw" userId="Michaele Watts" providerId="None"/>
  <p188:author id="{9941987A-41B7-49AC-EE6E-03F2D0BD95BA}" name="Daria Naidenov" initials="DN" userId="S::danaidenov@microsoft.com::ab38ab5f-bdf0-4774-ae5a-d2782abb2027" providerId="AD"/>
  <p188:author id="{05079B93-9652-6626-7181-414354FAD15D}" name="Sher Dionisio" initials="SD" userId="Sher Dionisio" providerId="None"/>
  <p188:author id="{85E8F9B2-02AC-6F6E-F5B6-AF53ED8A8312}" name="Lauren Weldy (ALLEGIS GROUP HOLDINGS INC)" initials="LW" userId="S::v-laweldy@microsoft.com::63f3cce1-6527-43d1-991c-7e8015c8c70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DBD9"/>
    <a:srgbClr val="FFE6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73C51D-3EE9-4889-A765-E105767E746C}" v="14" dt="2025-12-29T16:58:20.0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862" autoAdjust="0"/>
    <p:restoredTop sz="94749"/>
  </p:normalViewPr>
  <p:slideViewPr>
    <p:cSldViewPr showGuides="1">
      <p:cViewPr varScale="1">
        <p:scale>
          <a:sx n="56" d="100"/>
          <a:sy n="56" d="100"/>
        </p:scale>
        <p:origin x="56" y="352"/>
      </p:cViewPr>
      <p:guideLst>
        <p:guide orient="horz" pos="2160"/>
        <p:guide pos="3840"/>
      </p:guideLst>
    </p:cSldViewPr>
  </p:slideViewPr>
  <p:notesTextViewPr>
    <p:cViewPr>
      <p:scale>
        <a:sx n="1" d="1"/>
        <a:sy n="1" d="1"/>
      </p:scale>
      <p:origin x="0" y="0"/>
    </p:cViewPr>
  </p:notesTextViewPr>
  <p:sorterViewPr>
    <p:cViewPr>
      <p:scale>
        <a:sx n="1" d="1"/>
        <a:sy n="1" d="1"/>
      </p:scale>
      <p:origin x="0" y="-21892"/>
    </p:cViewPr>
  </p:sorterViewPr>
  <p:notesViewPr>
    <p:cSldViewPr>
      <p:cViewPr varScale="1">
        <p:scale>
          <a:sx n="87" d="100"/>
          <a:sy n="87" d="100"/>
        </p:scale>
        <p:origin x="700" y="6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diagrams/_rels/data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BBCAF0-0207-42AE-AD81-968EABD4AD1C}" type="doc">
      <dgm:prSet loTypeId="urn:microsoft.com/office/officeart/2024/3/layout/verticalVisualTextBlock1" loCatId="Picture" qsTypeId="urn:microsoft.com/office/officeart/2005/8/quickstyle/simple4" qsCatId="simple" csTypeId="urn:microsoft.com/office/officeart/2005/8/colors/accent0_1" csCatId="mainScheme" phldr="1"/>
      <dgm:spPr/>
      <dgm:t>
        <a:bodyPr/>
        <a:lstStyle/>
        <a:p>
          <a:endParaRPr lang="en-US"/>
        </a:p>
      </dgm:t>
    </dgm:pt>
    <dgm:pt modelId="{9B866471-5575-4109-A1F8-12BA82831106}">
      <dgm:prSet/>
      <dgm:spPr/>
      <dgm:t>
        <a:bodyPr/>
        <a:lstStyle/>
        <a:p>
          <a:pPr>
            <a:lnSpc>
              <a:spcPct val="100000"/>
            </a:lnSpc>
            <a:defRPr b="1"/>
          </a:pPr>
          <a:r>
            <a:rPr lang="en-US"/>
            <a:t>Definition and Scope</a:t>
          </a:r>
        </a:p>
      </dgm:t>
    </dgm:pt>
    <dgm:pt modelId="{47562161-D7F5-4E06-86A9-9C652FF02F36}" type="parTrans" cxnId="{CEAD1992-CF69-479F-9A66-30C578D44EC4}">
      <dgm:prSet/>
      <dgm:spPr/>
      <dgm:t>
        <a:bodyPr/>
        <a:lstStyle/>
        <a:p>
          <a:endParaRPr lang="en-US"/>
        </a:p>
      </dgm:t>
    </dgm:pt>
    <dgm:pt modelId="{BA5BC9F7-051B-47E8-A3C5-7C81D1BCA549}" type="sibTrans" cxnId="{CEAD1992-CF69-479F-9A66-30C578D44EC4}">
      <dgm:prSet/>
      <dgm:spPr/>
      <dgm:t>
        <a:bodyPr/>
        <a:lstStyle/>
        <a:p>
          <a:pPr>
            <a:lnSpc>
              <a:spcPct val="100000"/>
            </a:lnSpc>
            <a:defRPr b="1"/>
          </a:pPr>
          <a:endParaRPr lang="en-US"/>
        </a:p>
      </dgm:t>
    </dgm:pt>
    <dgm:pt modelId="{C1EBB137-C304-48A2-A5AB-C5A25368944D}">
      <dgm:prSet/>
      <dgm:spPr/>
      <dgm:t>
        <a:bodyPr/>
        <a:lstStyle/>
        <a:p>
          <a:pPr>
            <a:lnSpc>
              <a:spcPct val="100000"/>
            </a:lnSpc>
          </a:pPr>
          <a:r>
            <a:rPr lang="en-US"/>
            <a:t>Epidemiology studies causes and effects of health events in populations, beyond infectious diseases to chronic conditions.</a:t>
          </a:r>
        </a:p>
      </dgm:t>
    </dgm:pt>
    <dgm:pt modelId="{A3E52311-B808-440D-BF5C-BDD9E873AF97}" type="parTrans" cxnId="{12B1F25D-4985-4D3C-8C8B-A59BA458E889}">
      <dgm:prSet/>
      <dgm:spPr/>
      <dgm:t>
        <a:bodyPr/>
        <a:lstStyle/>
        <a:p>
          <a:endParaRPr lang="en-US"/>
        </a:p>
      </dgm:t>
    </dgm:pt>
    <dgm:pt modelId="{0D4192F3-1206-47BA-A359-13419AEF915E}" type="sibTrans" cxnId="{12B1F25D-4985-4D3C-8C8B-A59BA458E889}">
      <dgm:prSet/>
      <dgm:spPr/>
      <dgm:t>
        <a:bodyPr/>
        <a:lstStyle/>
        <a:p>
          <a:endParaRPr lang="en-US"/>
        </a:p>
      </dgm:t>
    </dgm:pt>
    <dgm:pt modelId="{94573219-F4BA-4346-90EC-FA4CF7F9A2C3}">
      <dgm:prSet/>
      <dgm:spPr/>
      <dgm:t>
        <a:bodyPr/>
        <a:lstStyle/>
        <a:p>
          <a:pPr>
            <a:lnSpc>
              <a:spcPct val="100000"/>
            </a:lnSpc>
            <a:defRPr b="1"/>
          </a:pPr>
          <a:r>
            <a:rPr lang="en-US"/>
            <a:t>Disease Patterns and Risk Factors</a:t>
          </a:r>
        </a:p>
      </dgm:t>
    </dgm:pt>
    <dgm:pt modelId="{90BB5AB5-2858-4BEB-8B12-97A306BD3FB1}" type="parTrans" cxnId="{950F8411-5440-4A36-96CB-0E1F82257D20}">
      <dgm:prSet/>
      <dgm:spPr/>
      <dgm:t>
        <a:bodyPr/>
        <a:lstStyle/>
        <a:p>
          <a:endParaRPr lang="en-US"/>
        </a:p>
      </dgm:t>
    </dgm:pt>
    <dgm:pt modelId="{B5B1DB73-24B6-4AE7-85CD-BB2FBC01E3C1}" type="sibTrans" cxnId="{950F8411-5440-4A36-96CB-0E1F82257D20}">
      <dgm:prSet/>
      <dgm:spPr/>
      <dgm:t>
        <a:bodyPr/>
        <a:lstStyle/>
        <a:p>
          <a:pPr>
            <a:lnSpc>
              <a:spcPct val="100000"/>
            </a:lnSpc>
            <a:defRPr b="1"/>
          </a:pPr>
          <a:endParaRPr lang="en-US"/>
        </a:p>
      </dgm:t>
    </dgm:pt>
    <dgm:pt modelId="{B416392B-9E0B-4B5B-B125-0A00E94FF3A5}">
      <dgm:prSet/>
      <dgm:spPr/>
      <dgm:t>
        <a:bodyPr/>
        <a:lstStyle/>
        <a:p>
          <a:pPr>
            <a:lnSpc>
              <a:spcPct val="100000"/>
            </a:lnSpc>
          </a:pPr>
          <a:r>
            <a:rPr lang="en-US"/>
            <a:t>Epidemiologists identify disease patterns and risk factors to improve understanding and health outcomes.</a:t>
          </a:r>
        </a:p>
      </dgm:t>
    </dgm:pt>
    <dgm:pt modelId="{A522751D-23D9-48A1-BBAC-E3F0F33A2478}" type="parTrans" cxnId="{26BED005-B78C-4C6B-989C-729E2647D9B0}">
      <dgm:prSet/>
      <dgm:spPr/>
      <dgm:t>
        <a:bodyPr/>
        <a:lstStyle/>
        <a:p>
          <a:endParaRPr lang="en-US"/>
        </a:p>
      </dgm:t>
    </dgm:pt>
    <dgm:pt modelId="{63C2CAC5-3443-4293-9BE8-46C55DEC61B9}" type="sibTrans" cxnId="{26BED005-B78C-4C6B-989C-729E2647D9B0}">
      <dgm:prSet/>
      <dgm:spPr/>
      <dgm:t>
        <a:bodyPr/>
        <a:lstStyle/>
        <a:p>
          <a:endParaRPr lang="en-US"/>
        </a:p>
      </dgm:t>
    </dgm:pt>
    <dgm:pt modelId="{C4AD53C5-B474-4685-8EC7-2A1A128F4466}">
      <dgm:prSet/>
      <dgm:spPr/>
      <dgm:t>
        <a:bodyPr/>
        <a:lstStyle/>
        <a:p>
          <a:pPr>
            <a:lnSpc>
              <a:spcPct val="100000"/>
            </a:lnSpc>
            <a:defRPr b="1"/>
          </a:pPr>
          <a:r>
            <a:rPr lang="en-US"/>
            <a:t>Public Health Impact</a:t>
          </a:r>
        </a:p>
      </dgm:t>
    </dgm:pt>
    <dgm:pt modelId="{945AABFF-4C49-4650-AC6D-C54FA313663C}" type="parTrans" cxnId="{167F68F1-BF1D-4B76-920C-5C60DC7FE189}">
      <dgm:prSet/>
      <dgm:spPr/>
      <dgm:t>
        <a:bodyPr/>
        <a:lstStyle/>
        <a:p>
          <a:endParaRPr lang="en-US"/>
        </a:p>
      </dgm:t>
    </dgm:pt>
    <dgm:pt modelId="{55B4CB81-2265-4817-9F21-E0729784A86F}" type="sibTrans" cxnId="{167F68F1-BF1D-4B76-920C-5C60DC7FE189}">
      <dgm:prSet/>
      <dgm:spPr/>
      <dgm:t>
        <a:bodyPr/>
        <a:lstStyle/>
        <a:p>
          <a:endParaRPr lang="en-US"/>
        </a:p>
      </dgm:t>
    </dgm:pt>
    <dgm:pt modelId="{15D98C48-D0EF-41A9-BB2B-A09C14FFEBF7}">
      <dgm:prSet/>
      <dgm:spPr/>
      <dgm:t>
        <a:bodyPr/>
        <a:lstStyle/>
        <a:p>
          <a:pPr>
            <a:lnSpc>
              <a:spcPct val="100000"/>
            </a:lnSpc>
          </a:pPr>
          <a:r>
            <a:rPr lang="en-US"/>
            <a:t>Insights from epidemiology guide public health planning and interventions to reduce illness and death.</a:t>
          </a:r>
        </a:p>
      </dgm:t>
    </dgm:pt>
    <dgm:pt modelId="{A91B3B76-68A5-430F-AADD-53D16FDBCC0A}" type="parTrans" cxnId="{53F9FEEB-F85C-472F-AF32-B53331532EC1}">
      <dgm:prSet/>
      <dgm:spPr/>
      <dgm:t>
        <a:bodyPr/>
        <a:lstStyle/>
        <a:p>
          <a:endParaRPr lang="en-US"/>
        </a:p>
      </dgm:t>
    </dgm:pt>
    <dgm:pt modelId="{139F034C-6A8B-490C-A637-FCA90988547A}" type="sibTrans" cxnId="{53F9FEEB-F85C-472F-AF32-B53331532EC1}">
      <dgm:prSet/>
      <dgm:spPr/>
      <dgm:t>
        <a:bodyPr/>
        <a:lstStyle/>
        <a:p>
          <a:endParaRPr lang="en-US"/>
        </a:p>
      </dgm:t>
    </dgm:pt>
    <dgm:pt modelId="{2AAB71BD-D83D-499B-B479-46E6EA863FAF}" type="pres">
      <dgm:prSet presAssocID="{25BBCAF0-0207-42AE-AD81-968EABD4AD1C}" presName="Root" presStyleCnt="0">
        <dgm:presLayoutVars>
          <dgm:dir/>
          <dgm:resizeHandles val="exact"/>
        </dgm:presLayoutVars>
      </dgm:prSet>
      <dgm:spPr/>
    </dgm:pt>
    <dgm:pt modelId="{0A92F3E2-9486-40C0-9DA3-15DA29F8846F}" type="pres">
      <dgm:prSet presAssocID="{9B866471-5575-4109-A1F8-12BA82831106}" presName="Composite" presStyleCnt="0"/>
      <dgm:spPr/>
    </dgm:pt>
    <dgm:pt modelId="{79D160DA-61EB-42AB-997F-9564691E5D04}" type="pres">
      <dgm:prSet presAssocID="{9B866471-5575-4109-A1F8-12BA82831106}"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l="28318" r="8437" b="7"/>
          <a:stretch/>
        </a:blipFill>
      </dgm:spPr>
      <dgm:extLst>
        <a:ext uri="{E40237B7-FDA0-4F09-8148-C483321AD2D9}">
          <dgm14:cNvPr xmlns:dgm14="http://schemas.microsoft.com/office/drawing/2010/diagram" id="0" name="" descr="Chemist / Scientist research for a new vaccine and a human DNA modification stock photo . Genetic modification / Genetic engineering stock photo"/>
        </a:ext>
      </dgm:extLst>
    </dgm:pt>
    <dgm:pt modelId="{D024CCB3-9365-441C-BB69-AB1404F68A7B}" type="pres">
      <dgm:prSet presAssocID="{9B866471-5575-4109-A1F8-12BA82831106}" presName="Subtitle" presStyleLbl="revTx" presStyleIdx="0" presStyleCnt="6">
        <dgm:presLayoutVars>
          <dgm:chMax val="0"/>
          <dgm:bulletEnabled/>
        </dgm:presLayoutVars>
      </dgm:prSet>
      <dgm:spPr/>
    </dgm:pt>
    <dgm:pt modelId="{7855ABF1-E0BA-4FDE-B1CD-AA896DBE4B49}" type="pres">
      <dgm:prSet presAssocID="{9B866471-5575-4109-A1F8-12BA82831106}" presName="Description" presStyleLbl="revTx" presStyleIdx="1" presStyleCnt="6">
        <dgm:presLayoutVars>
          <dgm:bulletEnabled/>
        </dgm:presLayoutVars>
      </dgm:prSet>
      <dgm:spPr/>
    </dgm:pt>
    <dgm:pt modelId="{CF5E6322-2248-41B5-8459-3E474565DBE3}" type="pres">
      <dgm:prSet presAssocID="{BA5BC9F7-051B-47E8-A3C5-7C81D1BCA549}" presName="sibTrans" presStyleLbl="sibTrans2D1" presStyleIdx="0" presStyleCnt="0"/>
      <dgm:spPr/>
    </dgm:pt>
    <dgm:pt modelId="{46889155-353C-4523-A363-5FF9C4237E9B}" type="pres">
      <dgm:prSet presAssocID="{94573219-F4BA-4346-90EC-FA4CF7F9A2C3}" presName="Composite" presStyleCnt="0"/>
      <dgm:spPr/>
    </dgm:pt>
    <dgm:pt modelId="{8CC75235-572C-4461-95ED-AA16DED2DB30}" type="pres">
      <dgm:prSet presAssocID="{94573219-F4BA-4346-90EC-FA4CF7F9A2C3}"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l="13708" r="16288" b="-6"/>
          <a:stretch/>
        </a:blipFill>
      </dgm:spPr>
      <dgm:extLst>
        <a:ext uri="{E40237B7-FDA0-4F09-8148-C483321AD2D9}">
          <dgm14:cNvPr xmlns:dgm14="http://schemas.microsoft.com/office/drawing/2010/diagram" id="0" name="" descr="3D pastel pie chart"/>
        </a:ext>
      </dgm:extLst>
    </dgm:pt>
    <dgm:pt modelId="{5B51EB74-CFF7-4AF4-B926-640D4FA2E0CE}" type="pres">
      <dgm:prSet presAssocID="{94573219-F4BA-4346-90EC-FA4CF7F9A2C3}" presName="Subtitle" presStyleLbl="revTx" presStyleIdx="2" presStyleCnt="6">
        <dgm:presLayoutVars>
          <dgm:chMax val="0"/>
          <dgm:bulletEnabled/>
        </dgm:presLayoutVars>
      </dgm:prSet>
      <dgm:spPr/>
    </dgm:pt>
    <dgm:pt modelId="{E7CF652F-1FF2-48AE-A4CD-3027792678B0}" type="pres">
      <dgm:prSet presAssocID="{94573219-F4BA-4346-90EC-FA4CF7F9A2C3}" presName="Description" presStyleLbl="revTx" presStyleIdx="3" presStyleCnt="6">
        <dgm:presLayoutVars>
          <dgm:bulletEnabled/>
        </dgm:presLayoutVars>
      </dgm:prSet>
      <dgm:spPr/>
    </dgm:pt>
    <dgm:pt modelId="{998B1FCF-3A25-4DE5-B9DE-328A876D6718}" type="pres">
      <dgm:prSet presAssocID="{B5B1DB73-24B6-4AE7-85CD-BB2FBC01E3C1}" presName="sibTrans" presStyleLbl="sibTrans2D1" presStyleIdx="0" presStyleCnt="0"/>
      <dgm:spPr/>
    </dgm:pt>
    <dgm:pt modelId="{2C67F509-340B-4704-9F46-13559ABBFB5A}" type="pres">
      <dgm:prSet presAssocID="{C4AD53C5-B474-4685-8EC7-2A1A128F4466}" presName="Composite" presStyleCnt="0"/>
      <dgm:spPr/>
    </dgm:pt>
    <dgm:pt modelId="{7978F3BF-EA90-451B-AB23-58E746DF6557}" type="pres">
      <dgm:prSet presAssocID="{C4AD53C5-B474-4685-8EC7-2A1A128F4466}"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r="33244" b="-9"/>
          <a:stretch/>
        </a:blipFill>
      </dgm:spPr>
      <dgm:extLst>
        <a:ext uri="{E40237B7-FDA0-4F09-8148-C483321AD2D9}">
          <dgm14:cNvPr xmlns:dgm14="http://schemas.microsoft.com/office/drawing/2010/diagram" id="0" name="" descr="Diverse group of medical personnel and hospital executives during staff meeting. They are sitting around a round table discussing pie charts and graphs. Photo taken from high angle viewpoint."/>
        </a:ext>
      </dgm:extLst>
    </dgm:pt>
    <dgm:pt modelId="{F30D667E-110E-4EB1-A15E-C9B44777C3D6}" type="pres">
      <dgm:prSet presAssocID="{C4AD53C5-B474-4685-8EC7-2A1A128F4466}" presName="Subtitle" presStyleLbl="revTx" presStyleIdx="4" presStyleCnt="6">
        <dgm:presLayoutVars>
          <dgm:chMax val="0"/>
          <dgm:bulletEnabled/>
        </dgm:presLayoutVars>
      </dgm:prSet>
      <dgm:spPr/>
    </dgm:pt>
    <dgm:pt modelId="{4A091AB2-7E42-4B3C-9214-9439961B4D35}" type="pres">
      <dgm:prSet presAssocID="{C4AD53C5-B474-4685-8EC7-2A1A128F4466}" presName="Description" presStyleLbl="revTx" presStyleIdx="5" presStyleCnt="6">
        <dgm:presLayoutVars>
          <dgm:bulletEnabled/>
        </dgm:presLayoutVars>
      </dgm:prSet>
      <dgm:spPr/>
    </dgm:pt>
  </dgm:ptLst>
  <dgm:cxnLst>
    <dgm:cxn modelId="{26BED005-B78C-4C6B-989C-729E2647D9B0}" srcId="{94573219-F4BA-4346-90EC-FA4CF7F9A2C3}" destId="{B416392B-9E0B-4B5B-B125-0A00E94FF3A5}" srcOrd="0" destOrd="0" parTransId="{A522751D-23D9-48A1-BBAC-E3F0F33A2478}" sibTransId="{63C2CAC5-3443-4293-9BE8-46C55DEC61B9}"/>
    <dgm:cxn modelId="{1BAF740E-2423-4C18-85FA-5EC65475AD56}" type="presOf" srcId="{BA5BC9F7-051B-47E8-A3C5-7C81D1BCA549}" destId="{CF5E6322-2248-41B5-8459-3E474565DBE3}" srcOrd="0" destOrd="0" presId="urn:microsoft.com/office/officeart/2024/3/layout/verticalVisualTextBlock1"/>
    <dgm:cxn modelId="{950F8411-5440-4A36-96CB-0E1F82257D20}" srcId="{25BBCAF0-0207-42AE-AD81-968EABD4AD1C}" destId="{94573219-F4BA-4346-90EC-FA4CF7F9A2C3}" srcOrd="1" destOrd="0" parTransId="{90BB5AB5-2858-4BEB-8B12-97A306BD3FB1}" sibTransId="{B5B1DB73-24B6-4AE7-85CD-BB2FBC01E3C1}"/>
    <dgm:cxn modelId="{EB61932B-2004-4E9A-A56F-5A5BC9655A56}" type="presOf" srcId="{C1EBB137-C304-48A2-A5AB-C5A25368944D}" destId="{7855ABF1-E0BA-4FDE-B1CD-AA896DBE4B49}" srcOrd="0" destOrd="0" presId="urn:microsoft.com/office/officeart/2024/3/layout/verticalVisualTextBlock1"/>
    <dgm:cxn modelId="{12B1F25D-4985-4D3C-8C8B-A59BA458E889}" srcId="{9B866471-5575-4109-A1F8-12BA82831106}" destId="{C1EBB137-C304-48A2-A5AB-C5A25368944D}" srcOrd="0" destOrd="0" parTransId="{A3E52311-B808-440D-BF5C-BDD9E873AF97}" sibTransId="{0D4192F3-1206-47BA-A359-13419AEF915E}"/>
    <dgm:cxn modelId="{10937456-6EC1-4D4D-874D-F3D2659D8361}" type="presOf" srcId="{B5B1DB73-24B6-4AE7-85CD-BB2FBC01E3C1}" destId="{998B1FCF-3A25-4DE5-B9DE-328A876D6718}" srcOrd="0" destOrd="0" presId="urn:microsoft.com/office/officeart/2024/3/layout/verticalVisualTextBlock1"/>
    <dgm:cxn modelId="{CEAD1992-CF69-479F-9A66-30C578D44EC4}" srcId="{25BBCAF0-0207-42AE-AD81-968EABD4AD1C}" destId="{9B866471-5575-4109-A1F8-12BA82831106}" srcOrd="0" destOrd="0" parTransId="{47562161-D7F5-4E06-86A9-9C652FF02F36}" sibTransId="{BA5BC9F7-051B-47E8-A3C5-7C81D1BCA549}"/>
    <dgm:cxn modelId="{2F487BCA-1245-443A-BF8A-9A0B57C7B2CE}" type="presOf" srcId="{9B866471-5575-4109-A1F8-12BA82831106}" destId="{D024CCB3-9365-441C-BB69-AB1404F68A7B}" srcOrd="0" destOrd="0" presId="urn:microsoft.com/office/officeart/2024/3/layout/verticalVisualTextBlock1"/>
    <dgm:cxn modelId="{CFE0C9DD-394E-4AFA-BF1E-55E584A56283}" type="presOf" srcId="{94573219-F4BA-4346-90EC-FA4CF7F9A2C3}" destId="{5B51EB74-CFF7-4AF4-B926-640D4FA2E0CE}" srcOrd="0" destOrd="0" presId="urn:microsoft.com/office/officeart/2024/3/layout/verticalVisualTextBlock1"/>
    <dgm:cxn modelId="{9B8710E4-D45C-45B5-8AF9-00DA0FE05E14}" type="presOf" srcId="{15D98C48-D0EF-41A9-BB2B-A09C14FFEBF7}" destId="{4A091AB2-7E42-4B3C-9214-9439961B4D35}" srcOrd="0" destOrd="0" presId="urn:microsoft.com/office/officeart/2024/3/layout/verticalVisualTextBlock1"/>
    <dgm:cxn modelId="{6A8BD1E8-8128-45CD-8AC6-DACBC7ED1746}" type="presOf" srcId="{25BBCAF0-0207-42AE-AD81-968EABD4AD1C}" destId="{2AAB71BD-D83D-499B-B479-46E6EA863FAF}" srcOrd="0" destOrd="0" presId="urn:microsoft.com/office/officeart/2024/3/layout/verticalVisualTextBlock1"/>
    <dgm:cxn modelId="{53F9FEEB-F85C-472F-AF32-B53331532EC1}" srcId="{C4AD53C5-B474-4685-8EC7-2A1A128F4466}" destId="{15D98C48-D0EF-41A9-BB2B-A09C14FFEBF7}" srcOrd="0" destOrd="0" parTransId="{A91B3B76-68A5-430F-AADD-53D16FDBCC0A}" sibTransId="{139F034C-6A8B-490C-A637-FCA90988547A}"/>
    <dgm:cxn modelId="{167F68F1-BF1D-4B76-920C-5C60DC7FE189}" srcId="{25BBCAF0-0207-42AE-AD81-968EABD4AD1C}" destId="{C4AD53C5-B474-4685-8EC7-2A1A128F4466}" srcOrd="2" destOrd="0" parTransId="{945AABFF-4C49-4650-AC6D-C54FA313663C}" sibTransId="{55B4CB81-2265-4817-9F21-E0729784A86F}"/>
    <dgm:cxn modelId="{D31340F8-F43D-408A-A2FB-233DE34998AD}" type="presOf" srcId="{B416392B-9E0B-4B5B-B125-0A00E94FF3A5}" destId="{E7CF652F-1FF2-48AE-A4CD-3027792678B0}" srcOrd="0" destOrd="0" presId="urn:microsoft.com/office/officeart/2024/3/layout/verticalVisualTextBlock1"/>
    <dgm:cxn modelId="{89EAB1FA-A17A-40DB-9E80-E8B7C1EB7808}" type="presOf" srcId="{C4AD53C5-B474-4685-8EC7-2A1A128F4466}" destId="{F30D667E-110E-4EB1-A15E-C9B44777C3D6}" srcOrd="0" destOrd="0" presId="urn:microsoft.com/office/officeart/2024/3/layout/verticalVisualTextBlock1"/>
    <dgm:cxn modelId="{77C8DBA8-092E-489A-A2A4-1D792884E503}" type="presParOf" srcId="{2AAB71BD-D83D-499B-B479-46E6EA863FAF}" destId="{0A92F3E2-9486-40C0-9DA3-15DA29F8846F}" srcOrd="0" destOrd="0" presId="urn:microsoft.com/office/officeart/2024/3/layout/verticalVisualTextBlock1"/>
    <dgm:cxn modelId="{465B4DDA-3D0A-4DF1-BBF7-E383B68655E3}" type="presParOf" srcId="{0A92F3E2-9486-40C0-9DA3-15DA29F8846F}" destId="{79D160DA-61EB-42AB-997F-9564691E5D04}" srcOrd="0" destOrd="0" presId="urn:microsoft.com/office/officeart/2024/3/layout/verticalVisualTextBlock1"/>
    <dgm:cxn modelId="{F1C96621-9973-4673-B950-5DC267C7EDDB}" type="presParOf" srcId="{0A92F3E2-9486-40C0-9DA3-15DA29F8846F}" destId="{D024CCB3-9365-441C-BB69-AB1404F68A7B}" srcOrd="1" destOrd="0" presId="urn:microsoft.com/office/officeart/2024/3/layout/verticalVisualTextBlock1"/>
    <dgm:cxn modelId="{CE8F63E2-84D6-47AF-83CA-06CB15C00593}" type="presParOf" srcId="{0A92F3E2-9486-40C0-9DA3-15DA29F8846F}" destId="{7855ABF1-E0BA-4FDE-B1CD-AA896DBE4B49}" srcOrd="2" destOrd="0" presId="urn:microsoft.com/office/officeart/2024/3/layout/verticalVisualTextBlock1"/>
    <dgm:cxn modelId="{8BB0E404-8677-4B41-B913-FB6AE2213B62}" type="presParOf" srcId="{2AAB71BD-D83D-499B-B479-46E6EA863FAF}" destId="{CF5E6322-2248-41B5-8459-3E474565DBE3}" srcOrd="1" destOrd="0" presId="urn:microsoft.com/office/officeart/2024/3/layout/verticalVisualTextBlock1"/>
    <dgm:cxn modelId="{512CB026-62E6-4B25-8DCA-4B5DCBFCCE08}" type="presParOf" srcId="{2AAB71BD-D83D-499B-B479-46E6EA863FAF}" destId="{46889155-353C-4523-A363-5FF9C4237E9B}" srcOrd="2" destOrd="0" presId="urn:microsoft.com/office/officeart/2024/3/layout/verticalVisualTextBlock1"/>
    <dgm:cxn modelId="{60BC06F3-D2B9-4BFC-A196-5997BA0E053D}" type="presParOf" srcId="{46889155-353C-4523-A363-5FF9C4237E9B}" destId="{8CC75235-572C-4461-95ED-AA16DED2DB30}" srcOrd="0" destOrd="0" presId="urn:microsoft.com/office/officeart/2024/3/layout/verticalVisualTextBlock1"/>
    <dgm:cxn modelId="{6B2C68DE-BF19-47CC-8F3B-A747B982A35F}" type="presParOf" srcId="{46889155-353C-4523-A363-5FF9C4237E9B}" destId="{5B51EB74-CFF7-4AF4-B926-640D4FA2E0CE}" srcOrd="1" destOrd="0" presId="urn:microsoft.com/office/officeart/2024/3/layout/verticalVisualTextBlock1"/>
    <dgm:cxn modelId="{A8D37CD4-3258-4131-85BA-1FB5A4649FFE}" type="presParOf" srcId="{46889155-353C-4523-A363-5FF9C4237E9B}" destId="{E7CF652F-1FF2-48AE-A4CD-3027792678B0}" srcOrd="2" destOrd="0" presId="urn:microsoft.com/office/officeart/2024/3/layout/verticalVisualTextBlock1"/>
    <dgm:cxn modelId="{B1B72F22-42FD-4F8B-B58F-14CC40D83511}" type="presParOf" srcId="{2AAB71BD-D83D-499B-B479-46E6EA863FAF}" destId="{998B1FCF-3A25-4DE5-B9DE-328A876D6718}" srcOrd="3" destOrd="0" presId="urn:microsoft.com/office/officeart/2024/3/layout/verticalVisualTextBlock1"/>
    <dgm:cxn modelId="{B13569F0-A88B-44E2-A42A-7268C53EA3A8}" type="presParOf" srcId="{2AAB71BD-D83D-499B-B479-46E6EA863FAF}" destId="{2C67F509-340B-4704-9F46-13559ABBFB5A}" srcOrd="4" destOrd="0" presId="urn:microsoft.com/office/officeart/2024/3/layout/verticalVisualTextBlock1"/>
    <dgm:cxn modelId="{260182E4-7BFC-420D-A406-58DA495D2579}" type="presParOf" srcId="{2C67F509-340B-4704-9F46-13559ABBFB5A}" destId="{7978F3BF-EA90-451B-AB23-58E746DF6557}" srcOrd="0" destOrd="0" presId="urn:microsoft.com/office/officeart/2024/3/layout/verticalVisualTextBlock1"/>
    <dgm:cxn modelId="{865F6AC2-395B-4B7C-B277-D3DFA7E905E0}" type="presParOf" srcId="{2C67F509-340B-4704-9F46-13559ABBFB5A}" destId="{F30D667E-110E-4EB1-A15E-C9B44777C3D6}" srcOrd="1" destOrd="0" presId="urn:microsoft.com/office/officeart/2024/3/layout/verticalVisualTextBlock1"/>
    <dgm:cxn modelId="{BF028FBE-9A16-43B3-8067-766979C837EF}" type="presParOf" srcId="{2C67F509-340B-4704-9F46-13559ABBFB5A}" destId="{4A091AB2-7E42-4B3C-9214-9439961B4D35}"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91AA89-A4C8-4F11-A630-F8C66027C611}" type="doc">
      <dgm:prSet loTypeId="urn:microsoft.com/office/officeart/2024/3/layout/verticalVisualTextBlock1" loCatId="Picture" qsTypeId="urn:microsoft.com/office/officeart/2005/8/quickstyle/simple4" qsCatId="simple" csTypeId="urn:microsoft.com/office/officeart/2005/8/colors/accent0_3" csCatId="mainScheme" phldr="1"/>
      <dgm:spPr/>
      <dgm:t>
        <a:bodyPr/>
        <a:lstStyle/>
        <a:p>
          <a:endParaRPr lang="en-US"/>
        </a:p>
      </dgm:t>
    </dgm:pt>
    <dgm:pt modelId="{908D044E-B60B-4126-A5FA-AADB00207F16}">
      <dgm:prSet/>
      <dgm:spPr/>
      <dgm:t>
        <a:bodyPr/>
        <a:lstStyle/>
        <a:p>
          <a:pPr>
            <a:lnSpc>
              <a:spcPct val="100000"/>
            </a:lnSpc>
            <a:defRPr b="1"/>
          </a:pPr>
          <a:r>
            <a:rPr lang="en-US"/>
            <a:t>Purpose of Rates</a:t>
          </a:r>
        </a:p>
      </dgm:t>
    </dgm:pt>
    <dgm:pt modelId="{77935F24-C9F6-4913-956D-BFF81C0D2BE0}" type="parTrans" cxnId="{098115D4-93A5-4D95-B009-AED02BBE5CF5}">
      <dgm:prSet/>
      <dgm:spPr/>
      <dgm:t>
        <a:bodyPr/>
        <a:lstStyle/>
        <a:p>
          <a:endParaRPr lang="en-US"/>
        </a:p>
      </dgm:t>
    </dgm:pt>
    <dgm:pt modelId="{FBDB7B64-AF09-4540-B287-4F6D53F0521B}" type="sibTrans" cxnId="{098115D4-93A5-4D95-B009-AED02BBE5CF5}">
      <dgm:prSet/>
      <dgm:spPr/>
      <dgm:t>
        <a:bodyPr/>
        <a:lstStyle/>
        <a:p>
          <a:pPr>
            <a:lnSpc>
              <a:spcPct val="100000"/>
            </a:lnSpc>
            <a:defRPr b="1"/>
          </a:pPr>
          <a:endParaRPr lang="en-US"/>
        </a:p>
      </dgm:t>
    </dgm:pt>
    <dgm:pt modelId="{457EADF4-D78F-4052-BF74-AC26170C4D80}">
      <dgm:prSet/>
      <dgm:spPr/>
      <dgm:t>
        <a:bodyPr/>
        <a:lstStyle/>
        <a:p>
          <a:pPr>
            <a:lnSpc>
              <a:spcPct val="100000"/>
            </a:lnSpc>
          </a:pPr>
          <a:r>
            <a:rPr lang="en-US"/>
            <a:t>Rates standardize disease frequency by adjusting for population size and time period, enabling fair comparisons across groups.</a:t>
          </a:r>
        </a:p>
      </dgm:t>
    </dgm:pt>
    <dgm:pt modelId="{D4F483B8-8E74-4CDC-A75B-EA5BC3D2D1F0}" type="parTrans" cxnId="{D560311E-C9B7-4AF9-84DD-D30680499693}">
      <dgm:prSet/>
      <dgm:spPr/>
      <dgm:t>
        <a:bodyPr/>
        <a:lstStyle/>
        <a:p>
          <a:endParaRPr lang="en-US"/>
        </a:p>
      </dgm:t>
    </dgm:pt>
    <dgm:pt modelId="{F962C306-333C-4898-ACE6-48DF019A5F71}" type="sibTrans" cxnId="{D560311E-C9B7-4AF9-84DD-D30680499693}">
      <dgm:prSet/>
      <dgm:spPr/>
      <dgm:t>
        <a:bodyPr/>
        <a:lstStyle/>
        <a:p>
          <a:endParaRPr lang="en-US"/>
        </a:p>
      </dgm:t>
    </dgm:pt>
    <dgm:pt modelId="{2B1B438F-3201-44BF-AA0F-225C567DF4F0}">
      <dgm:prSet/>
      <dgm:spPr/>
      <dgm:t>
        <a:bodyPr/>
        <a:lstStyle/>
        <a:p>
          <a:pPr>
            <a:lnSpc>
              <a:spcPct val="100000"/>
            </a:lnSpc>
            <a:defRPr b="1"/>
          </a:pPr>
          <a:r>
            <a:rPr lang="en-US"/>
            <a:t>Incidence vs Prevalence</a:t>
          </a:r>
        </a:p>
      </dgm:t>
    </dgm:pt>
    <dgm:pt modelId="{DAC40E6B-4374-4D48-BD28-A1548BFE4CEB}" type="parTrans" cxnId="{D6788314-4A42-4263-92E5-084EA00ED85A}">
      <dgm:prSet/>
      <dgm:spPr/>
      <dgm:t>
        <a:bodyPr/>
        <a:lstStyle/>
        <a:p>
          <a:endParaRPr lang="en-US"/>
        </a:p>
      </dgm:t>
    </dgm:pt>
    <dgm:pt modelId="{968CAEB9-936E-481A-8E4C-D1B0F390DF87}" type="sibTrans" cxnId="{D6788314-4A42-4263-92E5-084EA00ED85A}">
      <dgm:prSet/>
      <dgm:spPr/>
      <dgm:t>
        <a:bodyPr/>
        <a:lstStyle/>
        <a:p>
          <a:pPr>
            <a:lnSpc>
              <a:spcPct val="100000"/>
            </a:lnSpc>
            <a:defRPr b="1"/>
          </a:pPr>
          <a:endParaRPr lang="en-US"/>
        </a:p>
      </dgm:t>
    </dgm:pt>
    <dgm:pt modelId="{FF9641E4-1FF2-47B3-A57A-2417AF2C5FFA}">
      <dgm:prSet/>
      <dgm:spPr/>
      <dgm:t>
        <a:bodyPr/>
        <a:lstStyle/>
        <a:p>
          <a:pPr>
            <a:lnSpc>
              <a:spcPct val="100000"/>
            </a:lnSpc>
          </a:pPr>
          <a:r>
            <a:rPr lang="en-US"/>
            <a:t>Incidence rate measures new cases, while prevalence rate counts all existing cases within the population at a given time.</a:t>
          </a:r>
        </a:p>
      </dgm:t>
    </dgm:pt>
    <dgm:pt modelId="{3C47189B-347C-4B0E-B20D-96E5C13170E3}" type="parTrans" cxnId="{45A6D6A3-7815-4754-9BB4-89D85BC1355C}">
      <dgm:prSet/>
      <dgm:spPr/>
      <dgm:t>
        <a:bodyPr/>
        <a:lstStyle/>
        <a:p>
          <a:endParaRPr lang="en-US"/>
        </a:p>
      </dgm:t>
    </dgm:pt>
    <dgm:pt modelId="{1DB6D63C-511B-4BB5-AF40-23AF02EE7D5F}" type="sibTrans" cxnId="{45A6D6A3-7815-4754-9BB4-89D85BC1355C}">
      <dgm:prSet/>
      <dgm:spPr/>
      <dgm:t>
        <a:bodyPr/>
        <a:lstStyle/>
        <a:p>
          <a:endParaRPr lang="en-US"/>
        </a:p>
      </dgm:t>
    </dgm:pt>
    <dgm:pt modelId="{1E6F1A72-2C21-4D31-984A-36A6AFE49B0B}">
      <dgm:prSet/>
      <dgm:spPr/>
      <dgm:t>
        <a:bodyPr/>
        <a:lstStyle/>
        <a:p>
          <a:pPr>
            <a:lnSpc>
              <a:spcPct val="100000"/>
            </a:lnSpc>
            <a:defRPr b="1"/>
          </a:pPr>
          <a:r>
            <a:rPr lang="en-US"/>
            <a:t>Scaling Rates for Clarity</a:t>
          </a:r>
        </a:p>
      </dgm:t>
    </dgm:pt>
    <dgm:pt modelId="{773C86F5-7BF6-46E0-BA86-3ACD6F4C32CC}" type="parTrans" cxnId="{D88249B8-FF73-4690-B689-16921CBE5775}">
      <dgm:prSet/>
      <dgm:spPr/>
      <dgm:t>
        <a:bodyPr/>
        <a:lstStyle/>
        <a:p>
          <a:endParaRPr lang="en-US"/>
        </a:p>
      </dgm:t>
    </dgm:pt>
    <dgm:pt modelId="{9AD698F8-7DB2-40EA-BC4C-8936EEAB6AE0}" type="sibTrans" cxnId="{D88249B8-FF73-4690-B689-16921CBE5775}">
      <dgm:prSet/>
      <dgm:spPr/>
      <dgm:t>
        <a:bodyPr/>
        <a:lstStyle/>
        <a:p>
          <a:endParaRPr lang="en-US"/>
        </a:p>
      </dgm:t>
    </dgm:pt>
    <dgm:pt modelId="{11B6CDF9-6653-4F2E-A029-D68E8C88D208}">
      <dgm:prSet/>
      <dgm:spPr/>
      <dgm:t>
        <a:bodyPr/>
        <a:lstStyle/>
        <a:p>
          <a:pPr>
            <a:lnSpc>
              <a:spcPct val="100000"/>
            </a:lnSpc>
          </a:pPr>
          <a:r>
            <a:rPr lang="en-US"/>
            <a:t>Rates can be multiplied by factors like 1,000 to improve clarity and interpretation in public health reporting.</a:t>
          </a:r>
        </a:p>
      </dgm:t>
    </dgm:pt>
    <dgm:pt modelId="{DCA5B3FD-FEE1-415F-B19A-0777CCF8A8BF}" type="parTrans" cxnId="{30EEDB5E-3AD5-4FDC-9C3A-3EEC17FED051}">
      <dgm:prSet/>
      <dgm:spPr/>
      <dgm:t>
        <a:bodyPr/>
        <a:lstStyle/>
        <a:p>
          <a:endParaRPr lang="en-US"/>
        </a:p>
      </dgm:t>
    </dgm:pt>
    <dgm:pt modelId="{23BB790F-FC80-437C-B509-3ED9585AD2EA}" type="sibTrans" cxnId="{30EEDB5E-3AD5-4FDC-9C3A-3EEC17FED051}">
      <dgm:prSet/>
      <dgm:spPr/>
      <dgm:t>
        <a:bodyPr/>
        <a:lstStyle/>
        <a:p>
          <a:endParaRPr lang="en-US"/>
        </a:p>
      </dgm:t>
    </dgm:pt>
    <dgm:pt modelId="{95E49C16-858B-435D-A2B5-54BEF558783F}" type="pres">
      <dgm:prSet presAssocID="{5D91AA89-A4C8-4F11-A630-F8C66027C611}" presName="Root" presStyleCnt="0">
        <dgm:presLayoutVars>
          <dgm:dir/>
          <dgm:resizeHandles val="exact"/>
        </dgm:presLayoutVars>
      </dgm:prSet>
      <dgm:spPr/>
    </dgm:pt>
    <dgm:pt modelId="{61678315-4C53-45FF-882D-EE7526A491A9}" type="pres">
      <dgm:prSet presAssocID="{908D044E-B60B-4126-A5FA-AADB00207F16}" presName="Composite" presStyleCnt="0"/>
      <dgm:spPr/>
    </dgm:pt>
    <dgm:pt modelId="{FFF8879C-98B5-4301-B918-0F53DFAEE431}" type="pres">
      <dgm:prSet presAssocID="{908D044E-B60B-4126-A5FA-AADB00207F16}"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l="14250" r="2" b="2"/>
          <a:stretch/>
        </a:blipFill>
      </dgm:spPr>
      <dgm:extLst>
        <a:ext uri="{E40237B7-FDA0-4F09-8148-C483321AD2D9}">
          <dgm14:cNvPr xmlns:dgm14="http://schemas.microsoft.com/office/drawing/2010/diagram" id="0" name="" descr="Shot of a businessman holding on to a bunch of cryptocurrency balloons on top of a graph against a white background"/>
        </a:ext>
      </dgm:extLst>
    </dgm:pt>
    <dgm:pt modelId="{FCB203D9-7EB0-4996-83EF-58C77328D53E}" type="pres">
      <dgm:prSet presAssocID="{908D044E-B60B-4126-A5FA-AADB00207F16}" presName="Subtitle" presStyleLbl="revTx" presStyleIdx="0" presStyleCnt="6">
        <dgm:presLayoutVars>
          <dgm:chMax val="0"/>
          <dgm:bulletEnabled/>
        </dgm:presLayoutVars>
      </dgm:prSet>
      <dgm:spPr/>
    </dgm:pt>
    <dgm:pt modelId="{9AF36710-88C0-4369-A2C4-E3FA1D93136D}" type="pres">
      <dgm:prSet presAssocID="{908D044E-B60B-4126-A5FA-AADB00207F16}" presName="Description" presStyleLbl="revTx" presStyleIdx="1" presStyleCnt="6">
        <dgm:presLayoutVars>
          <dgm:bulletEnabled/>
        </dgm:presLayoutVars>
      </dgm:prSet>
      <dgm:spPr/>
    </dgm:pt>
    <dgm:pt modelId="{FD3F933F-08FC-4936-917B-147386C9F03A}" type="pres">
      <dgm:prSet presAssocID="{FBDB7B64-AF09-4540-B287-4F6D53F0521B}" presName="sibTrans" presStyleLbl="sibTrans2D1" presStyleIdx="0" presStyleCnt="0"/>
      <dgm:spPr/>
    </dgm:pt>
    <dgm:pt modelId="{F3B95F81-B186-4E24-9C5E-21B146D5CA4C}" type="pres">
      <dgm:prSet presAssocID="{2B1B438F-3201-44BF-AA0F-225C567DF4F0}" presName="Composite" presStyleCnt="0"/>
      <dgm:spPr/>
    </dgm:pt>
    <dgm:pt modelId="{2C1C2F15-311C-4003-B084-502C79DA9C8B}" type="pres">
      <dgm:prSet presAssocID="{2B1B438F-3201-44BF-AA0F-225C567DF4F0}"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l="12135" r="21109" b="-9"/>
          <a:stretch/>
        </a:blipFill>
      </dgm:spPr>
      <dgm:extLst>
        <a:ext uri="{E40237B7-FDA0-4F09-8148-C483321AD2D9}">
          <dgm14:cNvPr xmlns:dgm14="http://schemas.microsoft.com/office/drawing/2010/diagram" id="0" name="" descr="Red line on a graph heads upward, with headline saying &quot;return on investment&quot;."/>
        </a:ext>
      </dgm:extLst>
    </dgm:pt>
    <dgm:pt modelId="{D3E5AC1E-DD43-45A6-9C58-C5846A7B5587}" type="pres">
      <dgm:prSet presAssocID="{2B1B438F-3201-44BF-AA0F-225C567DF4F0}" presName="Subtitle" presStyleLbl="revTx" presStyleIdx="2" presStyleCnt="6">
        <dgm:presLayoutVars>
          <dgm:chMax val="0"/>
          <dgm:bulletEnabled/>
        </dgm:presLayoutVars>
      </dgm:prSet>
      <dgm:spPr/>
    </dgm:pt>
    <dgm:pt modelId="{B492BF41-BA54-42CC-90C1-B819BDFD4D38}" type="pres">
      <dgm:prSet presAssocID="{2B1B438F-3201-44BF-AA0F-225C567DF4F0}" presName="Description" presStyleLbl="revTx" presStyleIdx="3" presStyleCnt="6">
        <dgm:presLayoutVars>
          <dgm:bulletEnabled/>
        </dgm:presLayoutVars>
      </dgm:prSet>
      <dgm:spPr/>
    </dgm:pt>
    <dgm:pt modelId="{3F32F478-6036-4985-AA62-BD0C95A07077}" type="pres">
      <dgm:prSet presAssocID="{968CAEB9-936E-481A-8E4C-D1B0F390DF87}" presName="sibTrans" presStyleLbl="sibTrans2D1" presStyleIdx="0" presStyleCnt="0"/>
      <dgm:spPr/>
    </dgm:pt>
    <dgm:pt modelId="{9C3DC11C-0445-41E9-8313-C0D66A37C6A5}" type="pres">
      <dgm:prSet presAssocID="{1E6F1A72-2C21-4D31-984A-36A6AFE49B0B}" presName="Composite" presStyleCnt="0"/>
      <dgm:spPr/>
    </dgm:pt>
    <dgm:pt modelId="{13535D3A-1AF0-4522-828A-81130545558F}" type="pres">
      <dgm:prSet presAssocID="{1E6F1A72-2C21-4D31-984A-36A6AFE49B0B}"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l="30689" r="2555" b="-9"/>
          <a:stretch/>
        </a:blipFill>
      </dgm:spPr>
      <dgm:extLst>
        <a:ext uri="{E40237B7-FDA0-4F09-8148-C483321AD2D9}">
          <dgm14:cNvPr xmlns:dgm14="http://schemas.microsoft.com/office/drawing/2010/diagram" id="0" name="" descr="Shot of a businessman looking up at a fluctuating financial graph against a white background"/>
        </a:ext>
      </dgm:extLst>
    </dgm:pt>
    <dgm:pt modelId="{8052ADA3-C94B-49C3-B28C-0860276AB4EB}" type="pres">
      <dgm:prSet presAssocID="{1E6F1A72-2C21-4D31-984A-36A6AFE49B0B}" presName="Subtitle" presStyleLbl="revTx" presStyleIdx="4" presStyleCnt="6">
        <dgm:presLayoutVars>
          <dgm:chMax val="0"/>
          <dgm:bulletEnabled/>
        </dgm:presLayoutVars>
      </dgm:prSet>
      <dgm:spPr/>
    </dgm:pt>
    <dgm:pt modelId="{ABBBBF8E-1946-4295-AF16-6D3AD9887848}" type="pres">
      <dgm:prSet presAssocID="{1E6F1A72-2C21-4D31-984A-36A6AFE49B0B}" presName="Description" presStyleLbl="revTx" presStyleIdx="5" presStyleCnt="6">
        <dgm:presLayoutVars>
          <dgm:bulletEnabled/>
        </dgm:presLayoutVars>
      </dgm:prSet>
      <dgm:spPr/>
    </dgm:pt>
  </dgm:ptLst>
  <dgm:cxnLst>
    <dgm:cxn modelId="{B865D807-349E-46A3-92C3-AE9EDEC9CC33}" type="presOf" srcId="{908D044E-B60B-4126-A5FA-AADB00207F16}" destId="{FCB203D9-7EB0-4996-83EF-58C77328D53E}" srcOrd="0" destOrd="0" presId="urn:microsoft.com/office/officeart/2024/3/layout/verticalVisualTextBlock1"/>
    <dgm:cxn modelId="{D6788314-4A42-4263-92E5-084EA00ED85A}" srcId="{5D91AA89-A4C8-4F11-A630-F8C66027C611}" destId="{2B1B438F-3201-44BF-AA0F-225C567DF4F0}" srcOrd="1" destOrd="0" parTransId="{DAC40E6B-4374-4D48-BD28-A1548BFE4CEB}" sibTransId="{968CAEB9-936E-481A-8E4C-D1B0F390DF87}"/>
    <dgm:cxn modelId="{D560311E-C9B7-4AF9-84DD-D30680499693}" srcId="{908D044E-B60B-4126-A5FA-AADB00207F16}" destId="{457EADF4-D78F-4052-BF74-AC26170C4D80}" srcOrd="0" destOrd="0" parTransId="{D4F483B8-8E74-4CDC-A75B-EA5BC3D2D1F0}" sibTransId="{F962C306-333C-4898-ACE6-48DF019A5F71}"/>
    <dgm:cxn modelId="{30EEDB5E-3AD5-4FDC-9C3A-3EEC17FED051}" srcId="{1E6F1A72-2C21-4D31-984A-36A6AFE49B0B}" destId="{11B6CDF9-6653-4F2E-A029-D68E8C88D208}" srcOrd="0" destOrd="0" parTransId="{DCA5B3FD-FEE1-415F-B19A-0777CCF8A8BF}" sibTransId="{23BB790F-FC80-437C-B509-3ED9585AD2EA}"/>
    <dgm:cxn modelId="{64ED9662-C4DA-4CDB-909D-12B55F1DF0F8}" type="presOf" srcId="{968CAEB9-936E-481A-8E4C-D1B0F390DF87}" destId="{3F32F478-6036-4985-AA62-BD0C95A07077}" srcOrd="0" destOrd="0" presId="urn:microsoft.com/office/officeart/2024/3/layout/verticalVisualTextBlock1"/>
    <dgm:cxn modelId="{C144916A-A30E-4EA1-8DB6-F9AACEE41583}" type="presOf" srcId="{1E6F1A72-2C21-4D31-984A-36A6AFE49B0B}" destId="{8052ADA3-C94B-49C3-B28C-0860276AB4EB}" srcOrd="0" destOrd="0" presId="urn:microsoft.com/office/officeart/2024/3/layout/verticalVisualTextBlock1"/>
    <dgm:cxn modelId="{F846287A-CD74-4D10-ADB2-3ABF6E3011AA}" type="presOf" srcId="{FF9641E4-1FF2-47B3-A57A-2417AF2C5FFA}" destId="{B492BF41-BA54-42CC-90C1-B819BDFD4D38}" srcOrd="0" destOrd="0" presId="urn:microsoft.com/office/officeart/2024/3/layout/verticalVisualTextBlock1"/>
    <dgm:cxn modelId="{45A6D6A3-7815-4754-9BB4-89D85BC1355C}" srcId="{2B1B438F-3201-44BF-AA0F-225C567DF4F0}" destId="{FF9641E4-1FF2-47B3-A57A-2417AF2C5FFA}" srcOrd="0" destOrd="0" parTransId="{3C47189B-347C-4B0E-B20D-96E5C13170E3}" sibTransId="{1DB6D63C-511B-4BB5-AF40-23AF02EE7D5F}"/>
    <dgm:cxn modelId="{167E01AA-1FFE-4B8E-AE40-A9AB0A03A798}" type="presOf" srcId="{2B1B438F-3201-44BF-AA0F-225C567DF4F0}" destId="{D3E5AC1E-DD43-45A6-9C58-C5846A7B5587}" srcOrd="0" destOrd="0" presId="urn:microsoft.com/office/officeart/2024/3/layout/verticalVisualTextBlock1"/>
    <dgm:cxn modelId="{068293B1-8A86-4CAF-A06F-C8FBF0026E70}" type="presOf" srcId="{FBDB7B64-AF09-4540-B287-4F6D53F0521B}" destId="{FD3F933F-08FC-4936-917B-147386C9F03A}" srcOrd="0" destOrd="0" presId="urn:microsoft.com/office/officeart/2024/3/layout/verticalVisualTextBlock1"/>
    <dgm:cxn modelId="{D88249B8-FF73-4690-B689-16921CBE5775}" srcId="{5D91AA89-A4C8-4F11-A630-F8C66027C611}" destId="{1E6F1A72-2C21-4D31-984A-36A6AFE49B0B}" srcOrd="2" destOrd="0" parTransId="{773C86F5-7BF6-46E0-BA86-3ACD6F4C32CC}" sibTransId="{9AD698F8-7DB2-40EA-BC4C-8936EEAB6AE0}"/>
    <dgm:cxn modelId="{DB7766C5-85BE-46FC-A413-57A8467616D2}" type="presOf" srcId="{5D91AA89-A4C8-4F11-A630-F8C66027C611}" destId="{95E49C16-858B-435D-A2B5-54BEF558783F}" srcOrd="0" destOrd="0" presId="urn:microsoft.com/office/officeart/2024/3/layout/verticalVisualTextBlock1"/>
    <dgm:cxn modelId="{353055C5-4505-4D25-B6DA-AF8006987BAF}" type="presOf" srcId="{457EADF4-D78F-4052-BF74-AC26170C4D80}" destId="{9AF36710-88C0-4369-A2C4-E3FA1D93136D}" srcOrd="0" destOrd="0" presId="urn:microsoft.com/office/officeart/2024/3/layout/verticalVisualTextBlock1"/>
    <dgm:cxn modelId="{DF352BCD-DFD2-4A55-AA19-4FCA4067CC20}" type="presOf" srcId="{11B6CDF9-6653-4F2E-A029-D68E8C88D208}" destId="{ABBBBF8E-1946-4295-AF16-6D3AD9887848}" srcOrd="0" destOrd="0" presId="urn:microsoft.com/office/officeart/2024/3/layout/verticalVisualTextBlock1"/>
    <dgm:cxn modelId="{098115D4-93A5-4D95-B009-AED02BBE5CF5}" srcId="{5D91AA89-A4C8-4F11-A630-F8C66027C611}" destId="{908D044E-B60B-4126-A5FA-AADB00207F16}" srcOrd="0" destOrd="0" parTransId="{77935F24-C9F6-4913-956D-BFF81C0D2BE0}" sibTransId="{FBDB7B64-AF09-4540-B287-4F6D53F0521B}"/>
    <dgm:cxn modelId="{6D4DBD3E-F0E2-47E7-9E55-10DEE493B402}" type="presParOf" srcId="{95E49C16-858B-435D-A2B5-54BEF558783F}" destId="{61678315-4C53-45FF-882D-EE7526A491A9}" srcOrd="0" destOrd="0" presId="urn:microsoft.com/office/officeart/2024/3/layout/verticalVisualTextBlock1"/>
    <dgm:cxn modelId="{089105BD-1915-42FF-929A-CDAE11AE1D7E}" type="presParOf" srcId="{61678315-4C53-45FF-882D-EE7526A491A9}" destId="{FFF8879C-98B5-4301-B918-0F53DFAEE431}" srcOrd="0" destOrd="0" presId="urn:microsoft.com/office/officeart/2024/3/layout/verticalVisualTextBlock1"/>
    <dgm:cxn modelId="{B1077935-316E-4D69-996D-EF45C29D13A4}" type="presParOf" srcId="{61678315-4C53-45FF-882D-EE7526A491A9}" destId="{FCB203D9-7EB0-4996-83EF-58C77328D53E}" srcOrd="1" destOrd="0" presId="urn:microsoft.com/office/officeart/2024/3/layout/verticalVisualTextBlock1"/>
    <dgm:cxn modelId="{D4E96D53-7495-4ED9-892E-A9B92E01F27A}" type="presParOf" srcId="{61678315-4C53-45FF-882D-EE7526A491A9}" destId="{9AF36710-88C0-4369-A2C4-E3FA1D93136D}" srcOrd="2" destOrd="0" presId="urn:microsoft.com/office/officeart/2024/3/layout/verticalVisualTextBlock1"/>
    <dgm:cxn modelId="{217AC69F-A751-4736-A696-DF51D6E0AB8E}" type="presParOf" srcId="{95E49C16-858B-435D-A2B5-54BEF558783F}" destId="{FD3F933F-08FC-4936-917B-147386C9F03A}" srcOrd="1" destOrd="0" presId="urn:microsoft.com/office/officeart/2024/3/layout/verticalVisualTextBlock1"/>
    <dgm:cxn modelId="{C2D79503-4662-49E7-84C4-C9A09125917A}" type="presParOf" srcId="{95E49C16-858B-435D-A2B5-54BEF558783F}" destId="{F3B95F81-B186-4E24-9C5E-21B146D5CA4C}" srcOrd="2" destOrd="0" presId="urn:microsoft.com/office/officeart/2024/3/layout/verticalVisualTextBlock1"/>
    <dgm:cxn modelId="{8A5212A8-D564-47C3-8E59-0EC1ED6153C6}" type="presParOf" srcId="{F3B95F81-B186-4E24-9C5E-21B146D5CA4C}" destId="{2C1C2F15-311C-4003-B084-502C79DA9C8B}" srcOrd="0" destOrd="0" presId="urn:microsoft.com/office/officeart/2024/3/layout/verticalVisualTextBlock1"/>
    <dgm:cxn modelId="{085A8BCE-666C-4213-8B87-26EE51304174}" type="presParOf" srcId="{F3B95F81-B186-4E24-9C5E-21B146D5CA4C}" destId="{D3E5AC1E-DD43-45A6-9C58-C5846A7B5587}" srcOrd="1" destOrd="0" presId="urn:microsoft.com/office/officeart/2024/3/layout/verticalVisualTextBlock1"/>
    <dgm:cxn modelId="{5D59FB1D-3FBD-4466-B81B-6A17864BD59F}" type="presParOf" srcId="{F3B95F81-B186-4E24-9C5E-21B146D5CA4C}" destId="{B492BF41-BA54-42CC-90C1-B819BDFD4D38}" srcOrd="2" destOrd="0" presId="urn:microsoft.com/office/officeart/2024/3/layout/verticalVisualTextBlock1"/>
    <dgm:cxn modelId="{E8860316-1B5E-4A78-BF0D-4F1423ADDA63}" type="presParOf" srcId="{95E49C16-858B-435D-A2B5-54BEF558783F}" destId="{3F32F478-6036-4985-AA62-BD0C95A07077}" srcOrd="3" destOrd="0" presId="urn:microsoft.com/office/officeart/2024/3/layout/verticalVisualTextBlock1"/>
    <dgm:cxn modelId="{E13FE0FA-F2BF-4288-88BA-2764F82BFEB5}" type="presParOf" srcId="{95E49C16-858B-435D-A2B5-54BEF558783F}" destId="{9C3DC11C-0445-41E9-8313-C0D66A37C6A5}" srcOrd="4" destOrd="0" presId="urn:microsoft.com/office/officeart/2024/3/layout/verticalVisualTextBlock1"/>
    <dgm:cxn modelId="{8B8A1CE4-936A-4003-95FE-374779B5742B}" type="presParOf" srcId="{9C3DC11C-0445-41E9-8313-C0D66A37C6A5}" destId="{13535D3A-1AF0-4522-828A-81130545558F}" srcOrd="0" destOrd="0" presId="urn:microsoft.com/office/officeart/2024/3/layout/verticalVisualTextBlock1"/>
    <dgm:cxn modelId="{73D72424-DC0D-4435-A618-420C54914FC3}" type="presParOf" srcId="{9C3DC11C-0445-41E9-8313-C0D66A37C6A5}" destId="{8052ADA3-C94B-49C3-B28C-0860276AB4EB}" srcOrd="1" destOrd="0" presId="urn:microsoft.com/office/officeart/2024/3/layout/verticalVisualTextBlock1"/>
    <dgm:cxn modelId="{FD82E201-44BA-402F-8D61-20D09CF4F815}" type="presParOf" srcId="{9C3DC11C-0445-41E9-8313-C0D66A37C6A5}" destId="{ABBBBF8E-1946-4295-AF16-6D3AD9887848}"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D160DA-61EB-42AB-997F-9564691E5D04}">
      <dsp:nvSpPr>
        <dsp:cNvPr id="0" name=""/>
        <dsp:cNvSpPr/>
      </dsp:nvSpPr>
      <dsp:spPr>
        <a:xfrm>
          <a:off x="0" y="0"/>
          <a:ext cx="1496134" cy="1496134"/>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l="28318" r="8437" b="7"/>
          <a:stretch/>
        </a:blipFill>
        <a:ln>
          <a:noFill/>
        </a:ln>
        <a:effectLst/>
      </dsp:spPr>
      <dsp:style>
        <a:lnRef idx="0">
          <a:scrgbClr r="0" g="0" b="0"/>
        </a:lnRef>
        <a:fillRef idx="3">
          <a:scrgbClr r="0" g="0" b="0"/>
        </a:fillRef>
        <a:effectRef idx="2">
          <a:scrgbClr r="0" g="0" b="0"/>
        </a:effectRef>
        <a:fontRef idx="minor">
          <a:schemeClr val="lt1"/>
        </a:fontRef>
      </dsp:style>
    </dsp:sp>
    <dsp:sp modelId="{D024CCB3-9365-441C-BB69-AB1404F68A7B}">
      <dsp:nvSpPr>
        <dsp:cNvPr id="0" name=""/>
        <dsp:cNvSpPr/>
      </dsp:nvSpPr>
      <dsp:spPr>
        <a:xfrm>
          <a:off x="1676134" y="0"/>
          <a:ext cx="9449067" cy="376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Definition and Scope</a:t>
          </a:r>
        </a:p>
      </dsp:txBody>
      <dsp:txXfrm>
        <a:off x="1676134" y="0"/>
        <a:ext cx="9449067" cy="376489"/>
      </dsp:txXfrm>
    </dsp:sp>
    <dsp:sp modelId="{7855ABF1-E0BA-4FDE-B1CD-AA896DBE4B49}">
      <dsp:nvSpPr>
        <dsp:cNvPr id="0" name=""/>
        <dsp:cNvSpPr/>
      </dsp:nvSpPr>
      <dsp:spPr>
        <a:xfrm>
          <a:off x="1676134" y="376489"/>
          <a:ext cx="9449067" cy="11196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Epidemiology studies causes and effects of health events in populations, beyond infectious diseases to chronic conditions.</a:t>
          </a:r>
        </a:p>
      </dsp:txBody>
      <dsp:txXfrm>
        <a:off x="1676134" y="376489"/>
        <a:ext cx="9449067" cy="1119645"/>
      </dsp:txXfrm>
    </dsp:sp>
    <dsp:sp modelId="{8CC75235-572C-4461-95ED-AA16DED2DB30}">
      <dsp:nvSpPr>
        <dsp:cNvPr id="0" name=""/>
        <dsp:cNvSpPr/>
      </dsp:nvSpPr>
      <dsp:spPr>
        <a:xfrm>
          <a:off x="0" y="1615825"/>
          <a:ext cx="1496134" cy="1496134"/>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l="13708" r="16288" b="-6"/>
          <a:stretch/>
        </a:blipFill>
        <a:ln>
          <a:noFill/>
        </a:ln>
        <a:effectLst/>
      </dsp:spPr>
      <dsp:style>
        <a:lnRef idx="0">
          <a:scrgbClr r="0" g="0" b="0"/>
        </a:lnRef>
        <a:fillRef idx="3">
          <a:scrgbClr r="0" g="0" b="0"/>
        </a:fillRef>
        <a:effectRef idx="2">
          <a:scrgbClr r="0" g="0" b="0"/>
        </a:effectRef>
        <a:fontRef idx="minor">
          <a:schemeClr val="lt1"/>
        </a:fontRef>
      </dsp:style>
    </dsp:sp>
    <dsp:sp modelId="{5B51EB74-CFF7-4AF4-B926-640D4FA2E0CE}">
      <dsp:nvSpPr>
        <dsp:cNvPr id="0" name=""/>
        <dsp:cNvSpPr/>
      </dsp:nvSpPr>
      <dsp:spPr>
        <a:xfrm>
          <a:off x="1676134" y="1615825"/>
          <a:ext cx="9449067" cy="376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Disease Patterns and Risk Factors</a:t>
          </a:r>
        </a:p>
      </dsp:txBody>
      <dsp:txXfrm>
        <a:off x="1676134" y="1615825"/>
        <a:ext cx="9449067" cy="376489"/>
      </dsp:txXfrm>
    </dsp:sp>
    <dsp:sp modelId="{E7CF652F-1FF2-48AE-A4CD-3027792678B0}">
      <dsp:nvSpPr>
        <dsp:cNvPr id="0" name=""/>
        <dsp:cNvSpPr/>
      </dsp:nvSpPr>
      <dsp:spPr>
        <a:xfrm>
          <a:off x="1676134" y="1992314"/>
          <a:ext cx="9449067" cy="11196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Epidemiologists identify disease patterns and risk factors to improve understanding and health outcomes.</a:t>
          </a:r>
        </a:p>
      </dsp:txBody>
      <dsp:txXfrm>
        <a:off x="1676134" y="1992314"/>
        <a:ext cx="9449067" cy="1119645"/>
      </dsp:txXfrm>
    </dsp:sp>
    <dsp:sp modelId="{7978F3BF-EA90-451B-AB23-58E746DF6557}">
      <dsp:nvSpPr>
        <dsp:cNvPr id="0" name=""/>
        <dsp:cNvSpPr/>
      </dsp:nvSpPr>
      <dsp:spPr>
        <a:xfrm>
          <a:off x="0" y="3231650"/>
          <a:ext cx="1496134" cy="1496134"/>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r="33244" b="-9"/>
          <a:stretch/>
        </a:blipFill>
        <a:ln>
          <a:noFill/>
        </a:ln>
        <a:effectLst/>
      </dsp:spPr>
      <dsp:style>
        <a:lnRef idx="0">
          <a:scrgbClr r="0" g="0" b="0"/>
        </a:lnRef>
        <a:fillRef idx="3">
          <a:scrgbClr r="0" g="0" b="0"/>
        </a:fillRef>
        <a:effectRef idx="2">
          <a:scrgbClr r="0" g="0" b="0"/>
        </a:effectRef>
        <a:fontRef idx="minor">
          <a:schemeClr val="lt1"/>
        </a:fontRef>
      </dsp:style>
    </dsp:sp>
    <dsp:sp modelId="{F30D667E-110E-4EB1-A15E-C9B44777C3D6}">
      <dsp:nvSpPr>
        <dsp:cNvPr id="0" name=""/>
        <dsp:cNvSpPr/>
      </dsp:nvSpPr>
      <dsp:spPr>
        <a:xfrm>
          <a:off x="1676134" y="3231650"/>
          <a:ext cx="9449067" cy="376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Public Health Impact</a:t>
          </a:r>
        </a:p>
      </dsp:txBody>
      <dsp:txXfrm>
        <a:off x="1676134" y="3231650"/>
        <a:ext cx="9449067" cy="376489"/>
      </dsp:txXfrm>
    </dsp:sp>
    <dsp:sp modelId="{4A091AB2-7E42-4B3C-9214-9439961B4D35}">
      <dsp:nvSpPr>
        <dsp:cNvPr id="0" name=""/>
        <dsp:cNvSpPr/>
      </dsp:nvSpPr>
      <dsp:spPr>
        <a:xfrm>
          <a:off x="1676134" y="3608139"/>
          <a:ext cx="9449067" cy="11196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Insights from epidemiology guide public health planning and interventions to reduce illness and death.</a:t>
          </a:r>
        </a:p>
      </dsp:txBody>
      <dsp:txXfrm>
        <a:off x="1676134" y="3608139"/>
        <a:ext cx="9449067" cy="11196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F8879C-98B5-4301-B918-0F53DFAEE431}">
      <dsp:nvSpPr>
        <dsp:cNvPr id="0" name=""/>
        <dsp:cNvSpPr/>
      </dsp:nvSpPr>
      <dsp:spPr>
        <a:xfrm>
          <a:off x="0" y="0"/>
          <a:ext cx="1496134" cy="1496134"/>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l="14250" r="2" b="2"/>
          <a:stretch/>
        </a:blipFill>
        <a:ln>
          <a:noFill/>
        </a:ln>
        <a:effectLst/>
      </dsp:spPr>
      <dsp:style>
        <a:lnRef idx="0">
          <a:scrgbClr r="0" g="0" b="0"/>
        </a:lnRef>
        <a:fillRef idx="3">
          <a:scrgbClr r="0" g="0" b="0"/>
        </a:fillRef>
        <a:effectRef idx="2">
          <a:scrgbClr r="0" g="0" b="0"/>
        </a:effectRef>
        <a:fontRef idx="minor">
          <a:schemeClr val="lt1"/>
        </a:fontRef>
      </dsp:style>
    </dsp:sp>
    <dsp:sp modelId="{FCB203D9-7EB0-4996-83EF-58C77328D53E}">
      <dsp:nvSpPr>
        <dsp:cNvPr id="0" name=""/>
        <dsp:cNvSpPr/>
      </dsp:nvSpPr>
      <dsp:spPr>
        <a:xfrm>
          <a:off x="1676134" y="0"/>
          <a:ext cx="9449067" cy="376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Purpose of Rates</a:t>
          </a:r>
        </a:p>
      </dsp:txBody>
      <dsp:txXfrm>
        <a:off x="1676134" y="0"/>
        <a:ext cx="9449067" cy="376489"/>
      </dsp:txXfrm>
    </dsp:sp>
    <dsp:sp modelId="{9AF36710-88C0-4369-A2C4-E3FA1D93136D}">
      <dsp:nvSpPr>
        <dsp:cNvPr id="0" name=""/>
        <dsp:cNvSpPr/>
      </dsp:nvSpPr>
      <dsp:spPr>
        <a:xfrm>
          <a:off x="1676134" y="376489"/>
          <a:ext cx="9449067" cy="11196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Rates standardize disease frequency by adjusting for population size and time period, enabling fair comparisons across groups.</a:t>
          </a:r>
        </a:p>
      </dsp:txBody>
      <dsp:txXfrm>
        <a:off x="1676134" y="376489"/>
        <a:ext cx="9449067" cy="1119645"/>
      </dsp:txXfrm>
    </dsp:sp>
    <dsp:sp modelId="{2C1C2F15-311C-4003-B084-502C79DA9C8B}">
      <dsp:nvSpPr>
        <dsp:cNvPr id="0" name=""/>
        <dsp:cNvSpPr/>
      </dsp:nvSpPr>
      <dsp:spPr>
        <a:xfrm>
          <a:off x="0" y="1615825"/>
          <a:ext cx="1496134" cy="1496134"/>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l="12135" r="21109" b="-9"/>
          <a:stretch/>
        </a:blipFill>
        <a:ln>
          <a:noFill/>
        </a:ln>
        <a:effectLst/>
      </dsp:spPr>
      <dsp:style>
        <a:lnRef idx="0">
          <a:scrgbClr r="0" g="0" b="0"/>
        </a:lnRef>
        <a:fillRef idx="3">
          <a:scrgbClr r="0" g="0" b="0"/>
        </a:fillRef>
        <a:effectRef idx="2">
          <a:scrgbClr r="0" g="0" b="0"/>
        </a:effectRef>
        <a:fontRef idx="minor">
          <a:schemeClr val="lt1"/>
        </a:fontRef>
      </dsp:style>
    </dsp:sp>
    <dsp:sp modelId="{D3E5AC1E-DD43-45A6-9C58-C5846A7B5587}">
      <dsp:nvSpPr>
        <dsp:cNvPr id="0" name=""/>
        <dsp:cNvSpPr/>
      </dsp:nvSpPr>
      <dsp:spPr>
        <a:xfrm>
          <a:off x="1676134" y="1615825"/>
          <a:ext cx="9449067" cy="376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Incidence vs Prevalence</a:t>
          </a:r>
        </a:p>
      </dsp:txBody>
      <dsp:txXfrm>
        <a:off x="1676134" y="1615825"/>
        <a:ext cx="9449067" cy="376489"/>
      </dsp:txXfrm>
    </dsp:sp>
    <dsp:sp modelId="{B492BF41-BA54-42CC-90C1-B819BDFD4D38}">
      <dsp:nvSpPr>
        <dsp:cNvPr id="0" name=""/>
        <dsp:cNvSpPr/>
      </dsp:nvSpPr>
      <dsp:spPr>
        <a:xfrm>
          <a:off x="1676134" y="1992314"/>
          <a:ext cx="9449067" cy="11196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Incidence rate measures new cases, while prevalence rate counts all existing cases within the population at a given time.</a:t>
          </a:r>
        </a:p>
      </dsp:txBody>
      <dsp:txXfrm>
        <a:off x="1676134" y="1992314"/>
        <a:ext cx="9449067" cy="1119645"/>
      </dsp:txXfrm>
    </dsp:sp>
    <dsp:sp modelId="{13535D3A-1AF0-4522-828A-81130545558F}">
      <dsp:nvSpPr>
        <dsp:cNvPr id="0" name=""/>
        <dsp:cNvSpPr/>
      </dsp:nvSpPr>
      <dsp:spPr>
        <a:xfrm>
          <a:off x="0" y="3231650"/>
          <a:ext cx="1496134" cy="1496134"/>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l="30689" r="2555" b="-9"/>
          <a:stretch/>
        </a:blipFill>
        <a:ln>
          <a:noFill/>
        </a:ln>
        <a:effectLst/>
      </dsp:spPr>
      <dsp:style>
        <a:lnRef idx="0">
          <a:scrgbClr r="0" g="0" b="0"/>
        </a:lnRef>
        <a:fillRef idx="3">
          <a:scrgbClr r="0" g="0" b="0"/>
        </a:fillRef>
        <a:effectRef idx="2">
          <a:scrgbClr r="0" g="0" b="0"/>
        </a:effectRef>
        <a:fontRef idx="minor">
          <a:schemeClr val="lt1"/>
        </a:fontRef>
      </dsp:style>
    </dsp:sp>
    <dsp:sp modelId="{8052ADA3-C94B-49C3-B28C-0860276AB4EB}">
      <dsp:nvSpPr>
        <dsp:cNvPr id="0" name=""/>
        <dsp:cNvSpPr/>
      </dsp:nvSpPr>
      <dsp:spPr>
        <a:xfrm>
          <a:off x="1676134" y="3231650"/>
          <a:ext cx="9449067" cy="376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Scaling Rates for Clarity</a:t>
          </a:r>
        </a:p>
      </dsp:txBody>
      <dsp:txXfrm>
        <a:off x="1676134" y="3231650"/>
        <a:ext cx="9449067" cy="376489"/>
      </dsp:txXfrm>
    </dsp:sp>
    <dsp:sp modelId="{ABBBBF8E-1946-4295-AF16-6D3AD9887848}">
      <dsp:nvSpPr>
        <dsp:cNvPr id="0" name=""/>
        <dsp:cNvSpPr/>
      </dsp:nvSpPr>
      <dsp:spPr>
        <a:xfrm>
          <a:off x="1676134" y="3608139"/>
          <a:ext cx="9449067" cy="11196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Rates can be multiplied by factors like 1,000 to improve clarity and interpretation in public health reporting.</a:t>
          </a:r>
        </a:p>
      </dsp:txBody>
      <dsp:txXfrm>
        <a:off x="1676134" y="3608139"/>
        <a:ext cx="9449067" cy="1119645"/>
      </dsp:txXfrm>
    </dsp:sp>
  </dsp:spTree>
</dsp:drawing>
</file>

<file path=ppt/diagrams/layout1.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FFB14B2-CD52-9E84-B3E7-49A90F3A72A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6DAE5F9-C39F-2ECF-0C06-D0122807D4B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223FF85-4E34-4546-B772-76DFA4A6051B}" type="datetimeFigureOut">
              <a:rPr lang="en-US" smtClean="0"/>
              <a:t>12/30/2025</a:t>
            </a:fld>
            <a:endParaRPr lang="en-US"/>
          </a:p>
        </p:txBody>
      </p:sp>
      <p:sp>
        <p:nvSpPr>
          <p:cNvPr id="4" name="Footer Placeholder 3">
            <a:extLst>
              <a:ext uri="{FF2B5EF4-FFF2-40B4-BE49-F238E27FC236}">
                <a16:creationId xmlns:a16="http://schemas.microsoft.com/office/drawing/2014/main" id="{D37F3243-F9C0-85BE-2E9C-191F612CFE8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CEBE2E3-8654-B63F-B7D6-9549069476A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BF7180-4EDD-4E08-9775-7398C11D66ED}" type="slidenum">
              <a:rPr lang="en-US" smtClean="0"/>
              <a:t>‹#›</a:t>
            </a:fld>
            <a:endParaRPr lang="en-US"/>
          </a:p>
        </p:txBody>
      </p:sp>
    </p:spTree>
    <p:extLst>
      <p:ext uri="{BB962C8B-B14F-4D97-AF65-F5344CB8AC3E}">
        <p14:creationId xmlns:p14="http://schemas.microsoft.com/office/powerpoint/2010/main" val="2812143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5CC398-6116-4BD2-9FAD-9822FDA158BE}" type="datetimeFigureOut">
              <a:rPr lang="en-US" smtClean="0"/>
              <a:t>12/30/2025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EFF46E-6B43-41F9-9272-B566D03A251C}" type="slidenum">
              <a:rPr lang="en-US" smtClean="0"/>
              <a:t>‹#›</a:t>
            </a:fld>
            <a:endParaRPr lang="en-US"/>
          </a:p>
        </p:txBody>
      </p:sp>
    </p:spTree>
    <p:extLst>
      <p:ext uri="{BB962C8B-B14F-4D97-AF65-F5344CB8AC3E}">
        <p14:creationId xmlns:p14="http://schemas.microsoft.com/office/powerpoint/2010/main" val="1916440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
</a:t>
            </a:r>
          </a:p>
        </p:txBody>
      </p:sp>
      <p:sp>
        <p:nvSpPr>
          <p:cNvPr id="4" name="Slide Number Placeholder 3"/>
          <p:cNvSpPr>
            <a:spLocks noGrp="1"/>
          </p:cNvSpPr>
          <p:nvPr>
            <p:ph type="sldNum" sz="quarter" idx="5"/>
          </p:nvPr>
        </p:nvSpPr>
        <p:spPr/>
        <p:txBody>
          <a:bodyPr/>
          <a:lstStyle/>
          <a:p>
            <a:fld id="{38EFF46E-6B43-41F9-9272-B566D03A251C}" type="slidenum">
              <a:rPr lang="en-US" smtClean="0"/>
              <a:t>1</a:t>
            </a:fld>
            <a:endParaRPr lang="en-US"/>
          </a:p>
        </p:txBody>
      </p:sp>
    </p:spTree>
    <p:extLst>
      <p:ext uri="{BB962C8B-B14F-4D97-AF65-F5344CB8AC3E}">
        <p14:creationId xmlns:p14="http://schemas.microsoft.com/office/powerpoint/2010/main" val="27853412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Incidence measures the number of new cases of a disease during a specific time period, providing insight into risk factors and disease spread. Prevalence accounts for all cases—both new and existing—offering a snapshot of the overall disease burden. These metrics are often expressed as rates per 100, 1,000, or 100,000 individuals to facilitate interpretation. For example, an incidence of 5 cases in a population of 200 translates to 2.5% or 25 cases per 1,000 individuals. Prevalence is influenced by disease duration, with chronic conditions showing higher prevalence over time.</a:t>
            </a:r>
          </a:p>
        </p:txBody>
      </p:sp>
      <p:sp>
        <p:nvSpPr>
          <p:cNvPr id="4" name="Slide Number Placeholder 3"/>
          <p:cNvSpPr>
            <a:spLocks noGrp="1"/>
          </p:cNvSpPr>
          <p:nvPr>
            <p:ph type="sldNum" sz="quarter" idx="5"/>
          </p:nvPr>
        </p:nvSpPr>
        <p:spPr/>
        <p:txBody>
          <a:bodyPr/>
          <a:lstStyle/>
          <a:p>
            <a:fld id="{38EFF46E-6B43-41F9-9272-B566D03A251C}" type="slidenum">
              <a:rPr lang="en-US" smtClean="0"/>
              <a:t>10</a:t>
            </a:fld>
            <a:endParaRPr lang="en-US"/>
          </a:p>
        </p:txBody>
      </p:sp>
    </p:spTree>
    <p:extLst>
      <p:ext uri="{BB962C8B-B14F-4D97-AF65-F5344CB8AC3E}">
        <p14:creationId xmlns:p14="http://schemas.microsoft.com/office/powerpoint/2010/main" val="34393770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Rates standardize disease frequency by accounting for population size and time period. Incidence rate is calculated as the number of new cases divided by the at-risk population, while prevalence rate includes all cases. These measures may be scaled using multipliers for clarity. For instance, a prevalence of 9,400 cases in a population of 80,000 equals 11.75%, or 118 cases per 1,000 individuals. Such calculations help quantify disease impact and guide public health strategies.</a:t>
            </a:r>
          </a:p>
        </p:txBody>
      </p:sp>
      <p:sp>
        <p:nvSpPr>
          <p:cNvPr id="4" name="Slide Number Placeholder 3"/>
          <p:cNvSpPr>
            <a:spLocks noGrp="1"/>
          </p:cNvSpPr>
          <p:nvPr>
            <p:ph type="sldNum" sz="quarter" idx="5"/>
          </p:nvPr>
        </p:nvSpPr>
        <p:spPr/>
        <p:txBody>
          <a:bodyPr/>
          <a:lstStyle/>
          <a:p>
            <a:fld id="{38EFF46E-6B43-41F9-9272-B566D03A251C}" type="slidenum">
              <a:rPr lang="en-US" smtClean="0"/>
              <a:t>11</a:t>
            </a:fld>
            <a:endParaRPr lang="en-US"/>
          </a:p>
        </p:txBody>
      </p:sp>
    </p:spTree>
    <p:extLst>
      <p:ext uri="{BB962C8B-B14F-4D97-AF65-F5344CB8AC3E}">
        <p14:creationId xmlns:p14="http://schemas.microsoft.com/office/powerpoint/2010/main" val="33196639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Measures of Association</a:t>
            </a:r>
          </a:p>
        </p:txBody>
      </p:sp>
      <p:sp>
        <p:nvSpPr>
          <p:cNvPr id="4" name="Slide Number Placeholder 3"/>
          <p:cNvSpPr>
            <a:spLocks noGrp="1"/>
          </p:cNvSpPr>
          <p:nvPr>
            <p:ph type="sldNum" sz="quarter" idx="5"/>
          </p:nvPr>
        </p:nvSpPr>
        <p:spPr/>
        <p:txBody>
          <a:bodyPr/>
          <a:lstStyle/>
          <a:p>
            <a:fld id="{38EFF46E-6B43-41F9-9272-B566D03A251C}" type="slidenum">
              <a:rPr lang="en-US" smtClean="0"/>
              <a:t>12</a:t>
            </a:fld>
            <a:endParaRPr lang="en-US"/>
          </a:p>
        </p:txBody>
      </p:sp>
    </p:spTree>
    <p:extLst>
      <p:ext uri="{BB962C8B-B14F-4D97-AF65-F5344CB8AC3E}">
        <p14:creationId xmlns:p14="http://schemas.microsoft.com/office/powerpoint/2010/main" val="12787044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Beyond measuring disease frequency, epidemiology seeks to identify causal relationships by comparing disease rates between exposed and unexposed groups. This approach evaluates whether specific risk factors, such as smoking or environmental pollutants, influence health outcomes. By analyzing associations, epidemiologists can determine the strength and significance of these relationships, informing targeted interventions and preventive measures. Understanding these connections is vital for reducing health disparities and improving population health.</a:t>
            </a:r>
          </a:p>
        </p:txBody>
      </p:sp>
      <p:sp>
        <p:nvSpPr>
          <p:cNvPr id="4" name="Slide Number Placeholder 3"/>
          <p:cNvSpPr>
            <a:spLocks noGrp="1"/>
          </p:cNvSpPr>
          <p:nvPr>
            <p:ph type="sldNum" sz="quarter" idx="5"/>
          </p:nvPr>
        </p:nvSpPr>
        <p:spPr/>
        <p:txBody>
          <a:bodyPr/>
          <a:lstStyle/>
          <a:p>
            <a:fld id="{38EFF46E-6B43-41F9-9272-B566D03A251C}" type="slidenum">
              <a:rPr lang="en-US" smtClean="0"/>
              <a:t>13</a:t>
            </a:fld>
            <a:endParaRPr lang="en-US"/>
          </a:p>
        </p:txBody>
      </p:sp>
    </p:spTree>
    <p:extLst>
      <p:ext uri="{BB962C8B-B14F-4D97-AF65-F5344CB8AC3E}">
        <p14:creationId xmlns:p14="http://schemas.microsoft.com/office/powerpoint/2010/main" val="2892397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is Epidemiology?, Role of Epidemiologists</a:t>
            </a:r>
          </a:p>
        </p:txBody>
      </p:sp>
      <p:sp>
        <p:nvSpPr>
          <p:cNvPr id="4" name="Slide Number Placeholder 3"/>
          <p:cNvSpPr>
            <a:spLocks noGrp="1"/>
          </p:cNvSpPr>
          <p:nvPr>
            <p:ph type="sldNum" sz="quarter" idx="5"/>
          </p:nvPr>
        </p:nvSpPr>
        <p:spPr/>
        <p:txBody>
          <a:bodyPr/>
          <a:lstStyle/>
          <a:p>
            <a:fld id="{38EFF46E-6B43-41F9-9272-B566D03A251C}" type="slidenum">
              <a:rPr lang="en-US" smtClean="0"/>
              <a:t>2</a:t>
            </a:fld>
            <a:endParaRPr lang="en-US"/>
          </a:p>
        </p:txBody>
      </p:sp>
    </p:spTree>
    <p:extLst>
      <p:ext uri="{BB962C8B-B14F-4D97-AF65-F5344CB8AC3E}">
        <p14:creationId xmlns:p14="http://schemas.microsoft.com/office/powerpoint/2010/main" val="522604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Epidemiology is the scientific study of the causes and effects of health-related events within populations. Traditionally, it focused on infectious disease outbreaks, but modern epidemiology encompasses chronic diseases, environmental factors, and even accidental injuries. The discipline seeks to understand patterns of disease occurrence, identify risk factors, and provide data-driven insights for improving population health. By analyzing how diseases spread and persist, epidemiologists help predict future trends and inform strategies to mitigate health risks. This foundational understanding is critical for public health planning and for developing interventions that reduce morbidity and mortality across diverse communities.</a:t>
            </a:r>
          </a:p>
        </p:txBody>
      </p:sp>
      <p:sp>
        <p:nvSpPr>
          <p:cNvPr id="4" name="Slide Number Placeholder 3"/>
          <p:cNvSpPr>
            <a:spLocks noGrp="1"/>
          </p:cNvSpPr>
          <p:nvPr>
            <p:ph type="sldNum" sz="quarter" idx="5"/>
          </p:nvPr>
        </p:nvSpPr>
        <p:spPr/>
        <p:txBody>
          <a:bodyPr/>
          <a:lstStyle/>
          <a:p>
            <a:fld id="{38EFF46E-6B43-41F9-9272-B566D03A251C}" type="slidenum">
              <a:rPr lang="en-US" smtClean="0"/>
              <a:t>3</a:t>
            </a:fld>
            <a:endParaRPr lang="en-US"/>
          </a:p>
        </p:txBody>
      </p:sp>
    </p:spTree>
    <p:extLst>
      <p:ext uri="{BB962C8B-B14F-4D97-AF65-F5344CB8AC3E}">
        <p14:creationId xmlns:p14="http://schemas.microsoft.com/office/powerpoint/2010/main" val="1678729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Epidemiologists collect and analyze data on disease frequency, distribution, and determinants. Their work involves identifying risk factors associated with disease development and correlating these with demographic, environmental, and behavioral variables. This information forms the basis for public health initiatives, guiding resource allocation, policy development, and preventive measures. Epidemiologists also play a key role in outbreak investigations, surveillance programs, and health education campaigns. By interpreting complex data sets, they provide actionable insights that help reduce disease burden and improve overall population health outcomes.</a:t>
            </a:r>
          </a:p>
        </p:txBody>
      </p:sp>
      <p:sp>
        <p:nvSpPr>
          <p:cNvPr id="4" name="Slide Number Placeholder 3"/>
          <p:cNvSpPr>
            <a:spLocks noGrp="1"/>
          </p:cNvSpPr>
          <p:nvPr>
            <p:ph type="sldNum" sz="quarter" idx="5"/>
          </p:nvPr>
        </p:nvSpPr>
        <p:spPr/>
        <p:txBody>
          <a:bodyPr/>
          <a:lstStyle/>
          <a:p>
            <a:fld id="{38EFF46E-6B43-41F9-9272-B566D03A251C}" type="slidenum">
              <a:rPr lang="en-US" smtClean="0"/>
              <a:t>4</a:t>
            </a:fld>
            <a:endParaRPr lang="en-US"/>
          </a:p>
        </p:txBody>
      </p:sp>
    </p:spTree>
    <p:extLst>
      <p:ext uri="{BB962C8B-B14F-4D97-AF65-F5344CB8AC3E}">
        <p14:creationId xmlns:p14="http://schemas.microsoft.com/office/powerpoint/2010/main" val="4022579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Public Health Connection, CDC and Disease Surveillance</a:t>
            </a:r>
          </a:p>
        </p:txBody>
      </p:sp>
      <p:sp>
        <p:nvSpPr>
          <p:cNvPr id="4" name="Slide Number Placeholder 3"/>
          <p:cNvSpPr>
            <a:spLocks noGrp="1"/>
          </p:cNvSpPr>
          <p:nvPr>
            <p:ph type="sldNum" sz="quarter" idx="5"/>
          </p:nvPr>
        </p:nvSpPr>
        <p:spPr/>
        <p:txBody>
          <a:bodyPr/>
          <a:lstStyle/>
          <a:p>
            <a:fld id="{38EFF46E-6B43-41F9-9272-B566D03A251C}" type="slidenum">
              <a:rPr lang="en-US" smtClean="0"/>
              <a:t>5</a:t>
            </a:fld>
            <a:endParaRPr lang="en-US"/>
          </a:p>
        </p:txBody>
      </p:sp>
    </p:spTree>
    <p:extLst>
      <p:ext uri="{BB962C8B-B14F-4D97-AF65-F5344CB8AC3E}">
        <p14:creationId xmlns:p14="http://schemas.microsoft.com/office/powerpoint/2010/main" val="3297648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Public health is deeply intertwined with epidemiology, as it relies on epidemiological data to prevent and manage diseases, injuries, and other health threats. Monitoring disease occurrence enables authorities to deploy interventions effectively, allocate funding for research, and shape health policies. Epidemiology provides the evidence base for vaccination programs, screening initiatives, and emergency preparedness plans. By understanding disease trends, public health professionals can anticipate challenges and implement strategies that protect communities from emerging and persistent health risks.</a:t>
            </a:r>
          </a:p>
        </p:txBody>
      </p:sp>
      <p:sp>
        <p:nvSpPr>
          <p:cNvPr id="4" name="Slide Number Placeholder 3"/>
          <p:cNvSpPr>
            <a:spLocks noGrp="1"/>
          </p:cNvSpPr>
          <p:nvPr>
            <p:ph type="sldNum" sz="quarter" idx="5"/>
          </p:nvPr>
        </p:nvSpPr>
        <p:spPr/>
        <p:txBody>
          <a:bodyPr/>
          <a:lstStyle/>
          <a:p>
            <a:fld id="{38EFF46E-6B43-41F9-9272-B566D03A251C}" type="slidenum">
              <a:rPr lang="en-US" smtClean="0"/>
              <a:t>6</a:t>
            </a:fld>
            <a:endParaRPr lang="en-US"/>
          </a:p>
        </p:txBody>
      </p:sp>
    </p:spTree>
    <p:extLst>
      <p:ext uri="{BB962C8B-B14F-4D97-AF65-F5344CB8AC3E}">
        <p14:creationId xmlns:p14="http://schemas.microsoft.com/office/powerpoint/2010/main" val="4206372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In the United States, the Centers for Disease Control and Prevention (CDC) oversees national public health efforts, including disease surveillance. The CDC tracks notifiable diseases through the National Notifiable Diseases Surveillance System (NNDSS), which compiles data from state and local health agencies. These data are published in the Morbidity and Mortality Weekly Report (MMWR), providing timely insights into disease trends. Surveillance systems enable retrospective analysis and predictive modeling, helping policymakers and healthcare providers respond proactively to health threats.</a:t>
            </a:r>
          </a:p>
        </p:txBody>
      </p:sp>
      <p:sp>
        <p:nvSpPr>
          <p:cNvPr id="4" name="Slide Number Placeholder 3"/>
          <p:cNvSpPr>
            <a:spLocks noGrp="1"/>
          </p:cNvSpPr>
          <p:nvPr>
            <p:ph type="sldNum" sz="quarter" idx="5"/>
          </p:nvPr>
        </p:nvSpPr>
        <p:spPr/>
        <p:txBody>
          <a:bodyPr/>
          <a:lstStyle/>
          <a:p>
            <a:fld id="{38EFF46E-6B43-41F9-9272-B566D03A251C}" type="slidenum">
              <a:rPr lang="en-US" smtClean="0"/>
              <a:t>7</a:t>
            </a:fld>
            <a:endParaRPr lang="en-US"/>
          </a:p>
        </p:txBody>
      </p:sp>
    </p:spTree>
    <p:extLst>
      <p:ext uri="{BB962C8B-B14F-4D97-AF65-F5344CB8AC3E}">
        <p14:creationId xmlns:p14="http://schemas.microsoft.com/office/powerpoint/2010/main" val="3578557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Morbidity and Mortality, Incidence and Prevalence, Calculating and Interpreting Rates</a:t>
            </a:r>
          </a:p>
        </p:txBody>
      </p:sp>
      <p:sp>
        <p:nvSpPr>
          <p:cNvPr id="4" name="Slide Number Placeholder 3"/>
          <p:cNvSpPr>
            <a:spLocks noGrp="1"/>
          </p:cNvSpPr>
          <p:nvPr>
            <p:ph type="sldNum" sz="quarter" idx="5"/>
          </p:nvPr>
        </p:nvSpPr>
        <p:spPr/>
        <p:txBody>
          <a:bodyPr/>
          <a:lstStyle/>
          <a:p>
            <a:fld id="{38EFF46E-6B43-41F9-9272-B566D03A251C}" type="slidenum">
              <a:rPr lang="en-US" smtClean="0"/>
              <a:t>8</a:t>
            </a:fld>
            <a:endParaRPr lang="en-US"/>
          </a:p>
        </p:txBody>
      </p:sp>
    </p:spTree>
    <p:extLst>
      <p:ext uri="{BB962C8B-B14F-4D97-AF65-F5344CB8AC3E}">
        <p14:creationId xmlns:p14="http://schemas.microsoft.com/office/powerpoint/2010/main" val="11608949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Morbidity refers to the rate of illness within a population, while mortality measures the rate of death due to a specific disease. Both metrics are essential for assessing disease impact over time and across different demographic groups. Expressing these measures as rates allows for meaningful comparisons between populations of varying sizes. Understanding morbidity and mortality trends helps identify vulnerable populations, evaluate healthcare interventions, and prioritize resource allocation.</a:t>
            </a:r>
          </a:p>
        </p:txBody>
      </p:sp>
      <p:sp>
        <p:nvSpPr>
          <p:cNvPr id="4" name="Slide Number Placeholder 3"/>
          <p:cNvSpPr>
            <a:spLocks noGrp="1"/>
          </p:cNvSpPr>
          <p:nvPr>
            <p:ph type="sldNum" sz="quarter" idx="5"/>
          </p:nvPr>
        </p:nvSpPr>
        <p:spPr/>
        <p:txBody>
          <a:bodyPr/>
          <a:lstStyle/>
          <a:p>
            <a:fld id="{38EFF46E-6B43-41F9-9272-B566D03A251C}" type="slidenum">
              <a:rPr lang="en-US" smtClean="0"/>
              <a:t>9</a:t>
            </a:fld>
            <a:endParaRPr lang="en-US"/>
          </a:p>
        </p:txBody>
      </p:sp>
    </p:spTree>
    <p:extLst>
      <p:ext uri="{BB962C8B-B14F-4D97-AF65-F5344CB8AC3E}">
        <p14:creationId xmlns:p14="http://schemas.microsoft.com/office/powerpoint/2010/main" val="3032566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577005" y="1016955"/>
            <a:ext cx="9140954" cy="3346590"/>
          </a:xfrm>
          <a:prstGeom prst="rect">
            <a:avLst/>
          </a:prstGeom>
        </p:spPr>
        <p:txBody>
          <a:bodyPr vert="horz" lIns="91440" tIns="45720" rIns="91440" bIns="45720" rtlCol="0" anchor="t">
            <a:normAutofit/>
          </a:bodyPr>
          <a:lstStyle>
            <a:lvl1pPr>
              <a:defRPr lang="en-US" sz="7200" cap="all" baseline="0" dirty="0">
                <a:solidFill>
                  <a:schemeClr val="bg1"/>
                </a:solidFill>
                <a:latin typeface="+mj-lt"/>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3462963" y="4869030"/>
            <a:ext cx="7152030" cy="987254"/>
          </a:xfrm>
          <a:prstGeom prst="rect">
            <a:avLst/>
          </a:prstGeom>
        </p:spPr>
        <p:txBody>
          <a:bodyPr vert="horz" lIns="91440" tIns="45720" rIns="91440" bIns="45720" rtlCol="0" anchor="b">
            <a:normAutofit/>
          </a:bodyPr>
          <a:lstStyle>
            <a:lvl1pPr marL="0" indent="0">
              <a:buNone/>
              <a:defRPr lang="en-US" sz="2000" b="1" i="0" dirty="0">
                <a:solidFill>
                  <a:schemeClr val="bg1"/>
                </a:solidFill>
                <a:latin typeface="Arial" panose="020B0604020202020204" pitchFamily="34" charset="0"/>
                <a:cs typeface="Arial" panose="020B0604020202020204" pitchFamily="34" charset="0"/>
              </a:defRPr>
            </a:lvl1pPr>
          </a:lstStyle>
          <a:p>
            <a:pPr lvl="0"/>
            <a:r>
              <a:rPr lang="en-US"/>
              <a:t>Click to edit Master subtitle style</a:t>
            </a:r>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533400" y="6492240"/>
            <a:ext cx="8582023" cy="365760"/>
          </a:xfrm>
          <a:prstGeom prst="rect">
            <a:avLst/>
          </a:prstGeom>
        </p:spPr>
        <p:txBody>
          <a:bodyPr/>
          <a:lstStyle>
            <a:lvl1pPr>
              <a:defRPr>
                <a:solidFill>
                  <a:schemeClr val="bg1"/>
                </a:solidFill>
              </a:defRPr>
            </a:lvl1pPr>
          </a:lstStyle>
          <a:p>
            <a:r>
              <a:rPr lang="en-US"/>
              <a:t>Presentation title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9110041" y="6477000"/>
            <a:ext cx="1885955" cy="381000"/>
          </a:xfrm>
          <a:prstGeom prst="rect">
            <a:avLst/>
          </a:prstGeom>
        </p:spPr>
        <p:txBody>
          <a:bodyPr/>
          <a:lstStyle>
            <a:lvl1pPr>
              <a:defRPr>
                <a:solidFill>
                  <a:schemeClr val="bg1"/>
                </a:solidFill>
              </a:defRPr>
            </a:lvl1pPr>
          </a:lstStyle>
          <a:p>
            <a:fld id="{795E4919-E033-41C8-AEE2-17504250F7D3}" type="datetime1">
              <a:rPr lang="en-US" smtClean="0"/>
              <a:t>12/30/2025</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001378" y="6492240"/>
            <a:ext cx="657221" cy="365761"/>
          </a:xfrm>
          <a:prstGeom prst="rect">
            <a:avLst/>
          </a:prstGeom>
        </p:spPr>
        <p:txBody>
          <a:bodyPr/>
          <a:lstStyle>
            <a:lvl1pPr>
              <a:defRPr>
                <a:solidFill>
                  <a:schemeClr val="bg1"/>
                </a:solidFill>
              </a:defRPr>
            </a:lvl1pPr>
          </a:lstStyle>
          <a:p>
            <a:fld id="{AEAA3239-9EA4-4A65-A281-97F994456D9F}" type="slidenum">
              <a:rPr lang="en-US" smtClean="0"/>
              <a:pPr/>
              <a:t>‹#›</a:t>
            </a:fld>
            <a:endParaRPr lang="en-US"/>
          </a:p>
        </p:txBody>
      </p:sp>
      <p:sp>
        <p:nvSpPr>
          <p:cNvPr id="7" name="Rectangle 6">
            <a:extLst>
              <a:ext uri="{FF2B5EF4-FFF2-40B4-BE49-F238E27FC236}">
                <a16:creationId xmlns:a16="http://schemas.microsoft.com/office/drawing/2014/main" id="{6631FF2A-9DA0-DC5C-0C53-91FDE15093DD}"/>
              </a:ext>
            </a:extLst>
          </p:cNvPr>
          <p:cNvSpPr/>
          <p:nvPr userDrawn="1"/>
        </p:nvSpPr>
        <p:spPr>
          <a:xfrm>
            <a:off x="9110040" y="6155911"/>
            <a:ext cx="3081959" cy="64008"/>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CA4208E-B529-0934-86E0-24278D43C68A}"/>
              </a:ext>
            </a:extLst>
          </p:cNvPr>
          <p:cNvSpPr/>
          <p:nvPr userDrawn="1"/>
        </p:nvSpPr>
        <p:spPr>
          <a:xfrm>
            <a:off x="3467745" y="6155911"/>
            <a:ext cx="5642289" cy="640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2657948"/>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with Picture 6">
    <p:bg>
      <p:bgPr>
        <a:solidFill>
          <a:schemeClr val="bg1"/>
        </a:solidFill>
        <a:effectLst/>
      </p:bgPr>
    </p:bg>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528339C4-3F0B-4FDE-331F-F8029E9A43FE}"/>
              </a:ext>
            </a:extLst>
          </p:cNvPr>
          <p:cNvSpPr/>
          <p:nvPr/>
        </p:nvSpPr>
        <p:spPr>
          <a:xfrm>
            <a:off x="0" y="0"/>
            <a:ext cx="7786069"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0BC36425-FDF2-F5CF-6A47-6FF03D432E73}"/>
              </a:ext>
            </a:extLst>
          </p:cNvPr>
          <p:cNvSpPr>
            <a:spLocks noGrp="1"/>
          </p:cNvSpPr>
          <p:nvPr>
            <p:ph type="title"/>
          </p:nvPr>
        </p:nvSpPr>
        <p:spPr>
          <a:xfrm>
            <a:off x="1571624" y="1016955"/>
            <a:ext cx="5657849" cy="2980050"/>
          </a:xfrm>
        </p:spPr>
        <p:txBody>
          <a:bodyPr>
            <a:noAutofit/>
          </a:bodyPr>
          <a:lstStyle>
            <a:lvl1pPr>
              <a:defRPr sz="7200" cap="all" baseline="0">
                <a:solidFill>
                  <a:schemeClr val="bg1"/>
                </a:solidFill>
              </a:defRPr>
            </a:lvl1pPr>
          </a:lstStyle>
          <a:p>
            <a:r>
              <a:rPr lang="en-US" dirty="0"/>
              <a:t>Click to edit Master title style</a:t>
            </a:r>
          </a:p>
        </p:txBody>
      </p:sp>
      <p:sp>
        <p:nvSpPr>
          <p:cNvPr id="13" name="Subtitle 2">
            <a:extLst>
              <a:ext uri="{FF2B5EF4-FFF2-40B4-BE49-F238E27FC236}">
                <a16:creationId xmlns:a16="http://schemas.microsoft.com/office/drawing/2014/main" id="{2100EADD-FAC0-B5A1-CE0F-C7DBBBB19153}"/>
              </a:ext>
            </a:extLst>
          </p:cNvPr>
          <p:cNvSpPr>
            <a:spLocks noGrp="1"/>
          </p:cNvSpPr>
          <p:nvPr>
            <p:ph type="subTitle" idx="1"/>
          </p:nvPr>
        </p:nvSpPr>
        <p:spPr>
          <a:xfrm>
            <a:off x="3457574" y="5013960"/>
            <a:ext cx="3761341" cy="842323"/>
          </a:xfrm>
          <a:prstGeom prst="rect">
            <a:avLst/>
          </a:prstGeom>
        </p:spPr>
        <p:txBody>
          <a:bodyPr vert="horz" lIns="91440" tIns="45720" rIns="91440" bIns="45720" rtlCol="0" anchor="b">
            <a:normAutofit/>
          </a:bodyPr>
          <a:lstStyle>
            <a:lvl1pPr marL="0" indent="0">
              <a:buNone/>
              <a:defRPr lang="en-US" sz="2000" b="1" i="0" dirty="0">
                <a:solidFill>
                  <a:schemeClr val="bg1"/>
                </a:solidFill>
                <a:latin typeface="Arial" panose="020B0604020202020204" pitchFamily="34" charset="0"/>
                <a:cs typeface="Arial" panose="020B0604020202020204" pitchFamily="34" charset="0"/>
              </a:defRPr>
            </a:lvl1pPr>
          </a:lstStyle>
          <a:p>
            <a:pPr lvl="0"/>
            <a:r>
              <a:rPr lang="en-US" dirty="0"/>
              <a:t>Click to edit Master subtitle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533400" y="6477000"/>
            <a:ext cx="4815506" cy="381001"/>
          </a:xfrm>
          <a:prstGeom prst="rect">
            <a:avLst/>
          </a:prstGeom>
        </p:spPr>
        <p:txBody>
          <a:bodyPr/>
          <a:lstStyle>
            <a:lvl1pPr>
              <a:defRPr>
                <a:solidFill>
                  <a:schemeClr val="bg1"/>
                </a:solidFill>
              </a:defRPr>
            </a:lvl1pPr>
          </a:lstStyle>
          <a:p>
            <a:r>
              <a:rPr lang="en-US"/>
              <a:t>Presentation title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5343525" y="6476999"/>
            <a:ext cx="1212771" cy="381001"/>
          </a:xfrm>
          <a:prstGeom prst="rect">
            <a:avLst/>
          </a:prstGeom>
        </p:spPr>
        <p:txBody>
          <a:bodyPr/>
          <a:lstStyle>
            <a:lvl1pPr>
              <a:defRPr>
                <a:solidFill>
                  <a:schemeClr val="bg1"/>
                </a:solidFill>
              </a:defRPr>
            </a:lvl1pPr>
          </a:lstStyle>
          <a:p>
            <a:fld id="{71FB5146-A057-4912-9A0A-2FE6D6C56141}" type="datetime1">
              <a:rPr lang="en-US" smtClean="0"/>
              <a:t>12/30/2025</a:t>
            </a:fld>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6561689" y="6477000"/>
            <a:ext cx="657226" cy="381001"/>
          </a:xfrm>
          <a:prstGeom prst="rect">
            <a:avLst/>
          </a:prstGeom>
        </p:spPr>
        <p:txBody>
          <a:bodyPr/>
          <a:lstStyle>
            <a:lvl1pPr>
              <a:defRPr>
                <a:solidFill>
                  <a:schemeClr val="bg1"/>
                </a:solidFill>
              </a:defRPr>
            </a:lvl1pPr>
          </a:lstStyle>
          <a:p>
            <a:fld id="{AEAA3239-9EA4-4A65-A281-97F994456D9F}" type="slidenum">
              <a:rPr lang="en-US" smtClean="0"/>
              <a:pPr/>
              <a:t>‹#›</a:t>
            </a:fld>
            <a:endParaRPr lang="en-US" dirty="0"/>
          </a:p>
        </p:txBody>
      </p:sp>
      <p:sp>
        <p:nvSpPr>
          <p:cNvPr id="44" name="Picture Placeholder 43">
            <a:extLst>
              <a:ext uri="{FF2B5EF4-FFF2-40B4-BE49-F238E27FC236}">
                <a16:creationId xmlns:a16="http://schemas.microsoft.com/office/drawing/2014/main" id="{B02236DF-7EF5-6F1F-81E2-5FBB5F770DDA}"/>
              </a:ext>
            </a:extLst>
          </p:cNvPr>
          <p:cNvSpPr>
            <a:spLocks noGrp="1"/>
          </p:cNvSpPr>
          <p:nvPr>
            <p:ph type="pic" sz="quarter" idx="13" hasCustomPrompt="1"/>
          </p:nvPr>
        </p:nvSpPr>
        <p:spPr>
          <a:xfrm>
            <a:off x="7786070" y="0"/>
            <a:ext cx="4405930" cy="6858000"/>
          </a:xfrm>
          <a:custGeom>
            <a:avLst/>
            <a:gdLst>
              <a:gd name="connsiteX0" fmla="*/ 0 w 4405930"/>
              <a:gd name="connsiteY0" fmla="*/ 0 h 6858000"/>
              <a:gd name="connsiteX1" fmla="*/ 4405930 w 4405930"/>
              <a:gd name="connsiteY1" fmla="*/ 0 h 6858000"/>
              <a:gd name="connsiteX2" fmla="*/ 4405930 w 4405930"/>
              <a:gd name="connsiteY2" fmla="*/ 6858000 h 6858000"/>
              <a:gd name="connsiteX3" fmla="*/ 0 w 4405930"/>
              <a:gd name="connsiteY3" fmla="*/ 6858000 h 6858000"/>
              <a:gd name="connsiteX4" fmla="*/ 0 w 4405930"/>
              <a:gd name="connsiteY4" fmla="*/ 6223002 h 6858000"/>
              <a:gd name="connsiteX5" fmla="*/ 4405929 w 4405930"/>
              <a:gd name="connsiteY5" fmla="*/ 6223002 h 6858000"/>
              <a:gd name="connsiteX6" fmla="*/ 4405929 w 4405930"/>
              <a:gd name="connsiteY6" fmla="*/ 6158994 h 6858000"/>
              <a:gd name="connsiteX7" fmla="*/ 0 w 4405930"/>
              <a:gd name="connsiteY7" fmla="*/ 615899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05930" h="6858000">
                <a:moveTo>
                  <a:pt x="0" y="0"/>
                </a:moveTo>
                <a:lnTo>
                  <a:pt x="4405930" y="0"/>
                </a:lnTo>
                <a:lnTo>
                  <a:pt x="4405930" y="6858000"/>
                </a:lnTo>
                <a:lnTo>
                  <a:pt x="0" y="6858000"/>
                </a:lnTo>
                <a:lnTo>
                  <a:pt x="0" y="6223002"/>
                </a:lnTo>
                <a:lnTo>
                  <a:pt x="4405929" y="6223002"/>
                </a:lnTo>
                <a:lnTo>
                  <a:pt x="4405929" y="6158994"/>
                </a:lnTo>
                <a:lnTo>
                  <a:pt x="0" y="6158994"/>
                </a:lnTo>
                <a:close/>
              </a:path>
            </a:pathLst>
          </a:custGeom>
          <a:blipFill>
            <a:blip r:embed="rId2">
              <a:alphaModFix amt="60000"/>
            </a:blip>
            <a:stretch>
              <a:fillRect/>
            </a:stretch>
          </a:blipFill>
        </p:spPr>
        <p:txBody>
          <a:bodyPr wrap="square">
            <a:noAutofit/>
          </a:bodyPr>
          <a:lstStyle>
            <a:lvl1pPr marL="0" indent="0">
              <a:buNone/>
              <a:defRPr/>
            </a:lvl1pPr>
          </a:lstStyle>
          <a:p>
            <a:r>
              <a:rPr lang="en-US" dirty="0"/>
              <a:t> </a:t>
            </a:r>
          </a:p>
        </p:txBody>
      </p:sp>
      <p:sp>
        <p:nvSpPr>
          <p:cNvPr id="8" name="Freeform 7">
            <a:extLst>
              <a:ext uri="{FF2B5EF4-FFF2-40B4-BE49-F238E27FC236}">
                <a16:creationId xmlns:a16="http://schemas.microsoft.com/office/drawing/2014/main" id="{1ED591FA-7D43-29EE-BFC3-BBC766B4EE45}"/>
              </a:ext>
            </a:extLst>
          </p:cNvPr>
          <p:cNvSpPr/>
          <p:nvPr userDrawn="1"/>
        </p:nvSpPr>
        <p:spPr>
          <a:xfrm>
            <a:off x="3457574" y="6158994"/>
            <a:ext cx="4328495" cy="64006"/>
          </a:xfrm>
          <a:custGeom>
            <a:avLst/>
            <a:gdLst>
              <a:gd name="connsiteX0" fmla="*/ 0 w 7152036"/>
              <a:gd name="connsiteY0" fmla="*/ 0 h 64008"/>
              <a:gd name="connsiteX1" fmla="*/ 7152036 w 7152036"/>
              <a:gd name="connsiteY1" fmla="*/ 0 h 64008"/>
              <a:gd name="connsiteX2" fmla="*/ 7152036 w 7152036"/>
              <a:gd name="connsiteY2" fmla="*/ 64008 h 64008"/>
              <a:gd name="connsiteX3" fmla="*/ 0 w 7152036"/>
              <a:gd name="connsiteY3" fmla="*/ 64008 h 64008"/>
            </a:gdLst>
            <a:ahLst/>
            <a:cxnLst>
              <a:cxn ang="0">
                <a:pos x="connsiteX0" y="connsiteY0"/>
              </a:cxn>
              <a:cxn ang="0">
                <a:pos x="connsiteX1" y="connsiteY1"/>
              </a:cxn>
              <a:cxn ang="0">
                <a:pos x="connsiteX2" y="connsiteY2"/>
              </a:cxn>
              <a:cxn ang="0">
                <a:pos x="connsiteX3" y="connsiteY3"/>
              </a:cxn>
            </a:cxnLst>
            <a:rect l="l" t="t" r="r" b="b"/>
            <a:pathLst>
              <a:path w="7152036" h="64008">
                <a:moveTo>
                  <a:pt x="0" y="0"/>
                </a:moveTo>
                <a:lnTo>
                  <a:pt x="7152036" y="0"/>
                </a:lnTo>
                <a:lnTo>
                  <a:pt x="7152036" y="64008"/>
                </a:lnTo>
                <a:lnTo>
                  <a:pt x="0" y="64008"/>
                </a:lnTo>
                <a:close/>
              </a:path>
            </a:pathLst>
          </a:cu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2137870"/>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with Picture 7">
    <p:bg>
      <p:bgPr>
        <a:solidFill>
          <a:schemeClr val="tx2"/>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AC4AA71-4D00-C504-86D1-E003D9A4DEDF}"/>
              </a:ext>
            </a:extLst>
          </p:cNvPr>
          <p:cNvSpPr>
            <a:spLocks noGrp="1"/>
          </p:cNvSpPr>
          <p:nvPr>
            <p:ph type="title"/>
          </p:nvPr>
        </p:nvSpPr>
        <p:spPr>
          <a:xfrm>
            <a:off x="1447800" y="3623950"/>
            <a:ext cx="7275859" cy="2395850"/>
          </a:xfrm>
        </p:spPr>
        <p:txBody>
          <a:bodyPr anchor="b">
            <a:noAutofit/>
          </a:bodyPr>
          <a:lstStyle>
            <a:lvl1pPr>
              <a:defRPr sz="7200" cap="all" baseline="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9110042" y="4728526"/>
            <a:ext cx="2548557" cy="1127758"/>
          </a:xfrm>
          <a:prstGeom prst="rect">
            <a:avLst/>
          </a:prstGeom>
        </p:spPr>
        <p:txBody>
          <a:bodyPr anchor="b">
            <a:normAutofit/>
          </a:bodyPr>
          <a:lstStyle>
            <a:lvl1pPr marL="0" indent="0" algn="r">
              <a:buNone/>
              <a:defRPr sz="2000" b="1"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35" name="Picture Placeholder 34">
            <a:extLst>
              <a:ext uri="{FF2B5EF4-FFF2-40B4-BE49-F238E27FC236}">
                <a16:creationId xmlns:a16="http://schemas.microsoft.com/office/drawing/2014/main" id="{B9064727-BADB-A389-B86C-8631998C0849}"/>
              </a:ext>
            </a:extLst>
          </p:cNvPr>
          <p:cNvSpPr>
            <a:spLocks noGrp="1"/>
          </p:cNvSpPr>
          <p:nvPr>
            <p:ph type="pic" sz="quarter" idx="13" hasCustomPrompt="1"/>
          </p:nvPr>
        </p:nvSpPr>
        <p:spPr>
          <a:xfrm>
            <a:off x="1571624" y="-1"/>
            <a:ext cx="10620375" cy="3242950"/>
          </a:xfrm>
          <a:blipFill dpi="0" rotWithShape="1">
            <a:blip r:embed="rId2">
              <a:alphaModFix amt="60000"/>
            </a:blip>
            <a:srcRect/>
            <a:stretch>
              <a:fillRect/>
            </a:stretch>
          </a:blipFill>
        </p:spPr>
        <p:txBody>
          <a:bodyPr/>
          <a:lstStyle>
            <a:lvl1pPr marL="0" indent="0">
              <a:buNone/>
              <a:defRPr/>
            </a:lvl1pPr>
          </a:lstStyle>
          <a:p>
            <a:r>
              <a:rPr lang="en-US" dirty="0"/>
              <a:t> </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533400" y="6477000"/>
            <a:ext cx="8576636" cy="381001"/>
          </a:xfrm>
          <a:prstGeom prst="rect">
            <a:avLst/>
          </a:prstGeom>
        </p:spPr>
        <p:txBody>
          <a:bodyPr/>
          <a:lstStyle>
            <a:lvl1pPr>
              <a:defRPr>
                <a:solidFill>
                  <a:schemeClr val="bg1"/>
                </a:solidFill>
              </a:defRPr>
            </a:lvl1pPr>
          </a:lstStyle>
          <a:p>
            <a:r>
              <a:rPr lang="en-US"/>
              <a:t>Presentation title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9110037" y="6476999"/>
            <a:ext cx="1885950" cy="381001"/>
          </a:xfrm>
          <a:prstGeom prst="rect">
            <a:avLst/>
          </a:prstGeom>
        </p:spPr>
        <p:txBody>
          <a:bodyPr/>
          <a:lstStyle>
            <a:lvl1pPr>
              <a:defRPr>
                <a:solidFill>
                  <a:schemeClr val="bg1"/>
                </a:solidFill>
              </a:defRPr>
            </a:lvl1pPr>
          </a:lstStyle>
          <a:p>
            <a:fld id="{63F95F04-801A-4580-BC26-D705AEBD4783}" type="datetime1">
              <a:rPr lang="en-US" smtClean="0"/>
              <a:t>12/30/2025</a:t>
            </a:fld>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001379" y="6477000"/>
            <a:ext cx="657226" cy="381001"/>
          </a:xfrm>
          <a:prstGeom prst="rect">
            <a:avLst/>
          </a:prstGeom>
        </p:spPr>
        <p:txBody>
          <a:bodyPr/>
          <a:lstStyle>
            <a:lvl1pPr>
              <a:defRPr>
                <a:solidFill>
                  <a:schemeClr val="bg1"/>
                </a:solidFill>
              </a:defRPr>
            </a:lvl1pPr>
          </a:lstStyle>
          <a:p>
            <a:fld id="{AEAA3239-9EA4-4A65-A281-97F994456D9F}" type="slidenum">
              <a:rPr lang="en-US" smtClean="0"/>
              <a:pPr/>
              <a:t>‹#›</a:t>
            </a:fld>
            <a:endParaRPr lang="en-US" dirty="0"/>
          </a:p>
        </p:txBody>
      </p:sp>
      <p:sp>
        <p:nvSpPr>
          <p:cNvPr id="10" name="Freeform 9">
            <a:extLst>
              <a:ext uri="{FF2B5EF4-FFF2-40B4-BE49-F238E27FC236}">
                <a16:creationId xmlns:a16="http://schemas.microsoft.com/office/drawing/2014/main" id="{8DFF3827-CD62-4A14-DFBC-0250A91ECBC5}"/>
              </a:ext>
            </a:extLst>
          </p:cNvPr>
          <p:cNvSpPr/>
          <p:nvPr/>
        </p:nvSpPr>
        <p:spPr>
          <a:xfrm>
            <a:off x="9110042" y="6167560"/>
            <a:ext cx="3085896" cy="64006"/>
          </a:xfrm>
          <a:custGeom>
            <a:avLst/>
            <a:gdLst>
              <a:gd name="connsiteX0" fmla="*/ 0 w 7152036"/>
              <a:gd name="connsiteY0" fmla="*/ 0 h 64008"/>
              <a:gd name="connsiteX1" fmla="*/ 7152036 w 7152036"/>
              <a:gd name="connsiteY1" fmla="*/ 0 h 64008"/>
              <a:gd name="connsiteX2" fmla="*/ 7152036 w 7152036"/>
              <a:gd name="connsiteY2" fmla="*/ 64008 h 64008"/>
              <a:gd name="connsiteX3" fmla="*/ 0 w 7152036"/>
              <a:gd name="connsiteY3" fmla="*/ 64008 h 64008"/>
            </a:gdLst>
            <a:ahLst/>
            <a:cxnLst>
              <a:cxn ang="0">
                <a:pos x="connsiteX0" y="connsiteY0"/>
              </a:cxn>
              <a:cxn ang="0">
                <a:pos x="connsiteX1" y="connsiteY1"/>
              </a:cxn>
              <a:cxn ang="0">
                <a:pos x="connsiteX2" y="connsiteY2"/>
              </a:cxn>
              <a:cxn ang="0">
                <a:pos x="connsiteX3" y="connsiteY3"/>
              </a:cxn>
            </a:cxnLst>
            <a:rect l="l" t="t" r="r" b="b"/>
            <a:pathLst>
              <a:path w="7152036" h="64008">
                <a:moveTo>
                  <a:pt x="0" y="0"/>
                </a:moveTo>
                <a:lnTo>
                  <a:pt x="7152036" y="0"/>
                </a:lnTo>
                <a:lnTo>
                  <a:pt x="7152036" y="64008"/>
                </a:lnTo>
                <a:lnTo>
                  <a:pt x="0" y="64008"/>
                </a:lnTo>
                <a:close/>
              </a:path>
            </a:pathLst>
          </a:cu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35">
            <a:extLst>
              <a:ext uri="{FF2B5EF4-FFF2-40B4-BE49-F238E27FC236}">
                <a16:creationId xmlns:a16="http://schemas.microsoft.com/office/drawing/2014/main" id="{B46863E6-656C-574C-DA91-23C8D30CE998}"/>
              </a:ext>
            </a:extLst>
          </p:cNvPr>
          <p:cNvSpPr/>
          <p:nvPr/>
        </p:nvSpPr>
        <p:spPr>
          <a:xfrm>
            <a:off x="1571623" y="6167558"/>
            <a:ext cx="7543799" cy="64008"/>
          </a:xfrm>
          <a:custGeom>
            <a:avLst/>
            <a:gdLst>
              <a:gd name="connsiteX0" fmla="*/ 0 w 7152036"/>
              <a:gd name="connsiteY0" fmla="*/ 0 h 64008"/>
              <a:gd name="connsiteX1" fmla="*/ 7152036 w 7152036"/>
              <a:gd name="connsiteY1" fmla="*/ 0 h 64008"/>
              <a:gd name="connsiteX2" fmla="*/ 7152036 w 7152036"/>
              <a:gd name="connsiteY2" fmla="*/ 64008 h 64008"/>
              <a:gd name="connsiteX3" fmla="*/ 0 w 7152036"/>
              <a:gd name="connsiteY3" fmla="*/ 64008 h 64008"/>
            </a:gdLst>
            <a:ahLst/>
            <a:cxnLst>
              <a:cxn ang="0">
                <a:pos x="connsiteX0" y="connsiteY0"/>
              </a:cxn>
              <a:cxn ang="0">
                <a:pos x="connsiteX1" y="connsiteY1"/>
              </a:cxn>
              <a:cxn ang="0">
                <a:pos x="connsiteX2" y="connsiteY2"/>
              </a:cxn>
              <a:cxn ang="0">
                <a:pos x="connsiteX3" y="connsiteY3"/>
              </a:cxn>
            </a:cxnLst>
            <a:rect l="l" t="t" r="r" b="b"/>
            <a:pathLst>
              <a:path w="7152036" h="64008">
                <a:moveTo>
                  <a:pt x="0" y="0"/>
                </a:moveTo>
                <a:lnTo>
                  <a:pt x="7152036" y="0"/>
                </a:lnTo>
                <a:lnTo>
                  <a:pt x="7152036" y="64008"/>
                </a:lnTo>
                <a:lnTo>
                  <a:pt x="0" y="64008"/>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35775371"/>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ection Header">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533400" y="1143000"/>
            <a:ext cx="8576636" cy="5271008"/>
          </a:xfrm>
          <a:prstGeom prst="rect">
            <a:avLst/>
          </a:prstGeom>
        </p:spPr>
        <p:txBody>
          <a:bodyPr vert="horz" lIns="91440" tIns="45720" rIns="91440" bIns="45720" rtlCol="0" anchor="b">
            <a:normAutofit/>
          </a:bodyPr>
          <a:lstStyle>
            <a:lvl1pPr>
              <a:defRPr lang="en-US" sz="7200" cap="all" baseline="0" dirty="0">
                <a:solidFill>
                  <a:schemeClr val="bg2"/>
                </a:solidFill>
              </a:defRPr>
            </a:lvl1pPr>
          </a:lstStyle>
          <a:p>
            <a:pPr lvl="0"/>
            <a:r>
              <a:rPr lang="en-US" dirty="0"/>
              <a:t>SECTION HEADER</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533400" y="6492240"/>
            <a:ext cx="8576636" cy="365760"/>
          </a:xfrm>
          <a:prstGeom prst="rect">
            <a:avLst/>
          </a:prstGeom>
        </p:spPr>
        <p:txBody>
          <a:bodyPr/>
          <a:lstStyle>
            <a:lvl1pPr>
              <a:defRPr>
                <a:solidFill>
                  <a:schemeClr val="bg2"/>
                </a:solidFill>
              </a:defRPr>
            </a:lvl1pPr>
          </a:lstStyle>
          <a:p>
            <a:r>
              <a:rPr lang="en-US"/>
              <a:t>Presentation title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9110041" y="6492240"/>
            <a:ext cx="1891337" cy="365760"/>
          </a:xfrm>
          <a:prstGeom prst="rect">
            <a:avLst/>
          </a:prstGeom>
        </p:spPr>
        <p:txBody>
          <a:bodyPr/>
          <a:lstStyle>
            <a:lvl1pPr>
              <a:defRPr>
                <a:solidFill>
                  <a:schemeClr val="bg2"/>
                </a:solidFill>
              </a:defRPr>
            </a:lvl1pPr>
          </a:lstStyle>
          <a:p>
            <a:fld id="{34E88643-CA1F-4663-8C06-BD5ECF50899D}" type="datetime1">
              <a:rPr lang="en-US" smtClean="0"/>
              <a:t>12/30/2025</a:t>
            </a:fld>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001378" y="6492240"/>
            <a:ext cx="657222" cy="365760"/>
          </a:xfrm>
          <a:prstGeom prst="rect">
            <a:avLst/>
          </a:prstGeom>
        </p:spPr>
        <p:txBody>
          <a:bodyPr/>
          <a:lstStyle>
            <a:lvl1pPr>
              <a:defRPr>
                <a:solidFill>
                  <a:schemeClr val="bg2"/>
                </a:solidFill>
              </a:defRPr>
            </a:lvl1pPr>
          </a:lstStyle>
          <a:p>
            <a:fld id="{AEAA3239-9EA4-4A65-A281-97F994456D9F}" type="slidenum">
              <a:rPr lang="en-US" smtClean="0"/>
              <a:pPr/>
              <a:t>‹#›</a:t>
            </a:fld>
            <a:endParaRPr lang="en-US" dirty="0"/>
          </a:p>
        </p:txBody>
      </p:sp>
      <p:sp>
        <p:nvSpPr>
          <p:cNvPr id="32" name="Rectangle 31">
            <a:extLst>
              <a:ext uri="{FF2B5EF4-FFF2-40B4-BE49-F238E27FC236}">
                <a16:creationId xmlns:a16="http://schemas.microsoft.com/office/drawing/2014/main" id="{15F1B314-6B95-45EC-8168-CEA297F1BD40}"/>
              </a:ext>
            </a:extLst>
          </p:cNvPr>
          <p:cNvSpPr/>
          <p:nvPr/>
        </p:nvSpPr>
        <p:spPr>
          <a:xfrm>
            <a:off x="634029" y="570037"/>
            <a:ext cx="8476007" cy="6154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D4E8A7FA-CBEB-E74B-AC79-5D830DAFC993}"/>
              </a:ext>
            </a:extLst>
          </p:cNvPr>
          <p:cNvSpPr/>
          <p:nvPr/>
        </p:nvSpPr>
        <p:spPr>
          <a:xfrm>
            <a:off x="9110036" y="570037"/>
            <a:ext cx="3081964" cy="6154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318152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genda">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BAE97C67-C2EB-5515-0FDC-A535220C9DF0}"/>
              </a:ext>
            </a:extLst>
          </p:cNvPr>
          <p:cNvSpPr/>
          <p:nvPr/>
        </p:nvSpPr>
        <p:spPr>
          <a:xfrm>
            <a:off x="9110035" y="0"/>
            <a:ext cx="3081964"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4019F8-742E-9EEF-F591-C9666AC32AF1}"/>
              </a:ext>
            </a:extLst>
          </p:cNvPr>
          <p:cNvSpPr>
            <a:spLocks noGrp="1"/>
          </p:cNvSpPr>
          <p:nvPr>
            <p:ph type="title" hasCustomPrompt="1"/>
          </p:nvPr>
        </p:nvSpPr>
        <p:spPr>
          <a:xfrm>
            <a:off x="533399" y="1016955"/>
            <a:ext cx="8195646" cy="1127758"/>
          </a:xfrm>
          <a:prstGeom prst="rect">
            <a:avLst/>
          </a:prstGeom>
        </p:spPr>
        <p:txBody>
          <a:bodyPr anchor="t">
            <a:normAutofit/>
          </a:bodyPr>
          <a:lstStyle>
            <a:lvl1pPr>
              <a:defRPr sz="7200" cap="all" baseline="0"/>
            </a:lvl1pPr>
          </a:lstStyle>
          <a:p>
            <a:r>
              <a:rPr lang="en-US" dirty="0"/>
              <a:t>AGENDA</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533399" y="2510472"/>
            <a:ext cx="8190496" cy="3966527"/>
          </a:xfrm>
          <a:prstGeom prst="rect">
            <a:avLst/>
          </a:prstGeom>
        </p:spPr>
        <p:txBody>
          <a:bodyPr>
            <a:normAutofit/>
          </a:bodyPr>
          <a:lstStyle>
            <a:lvl1pPr marL="457200" indent="-457200">
              <a:lnSpc>
                <a:spcPct val="150000"/>
              </a:lnSpc>
              <a:spcBef>
                <a:spcPts val="0"/>
              </a:spcBef>
              <a:buFont typeface="+mj-lt"/>
              <a:buAutoNum type="arabicPeriod"/>
              <a:defRPr sz="2000"/>
            </a:lvl1pPr>
            <a:lvl2pPr marL="685800" indent="-457200">
              <a:lnSpc>
                <a:spcPct val="150000"/>
              </a:lnSpc>
              <a:spcBef>
                <a:spcPts val="0"/>
              </a:spcBef>
              <a:buFont typeface="+mj-lt"/>
              <a:buAutoNum type="arabicPeriod"/>
              <a:defRPr sz="2000"/>
            </a:lvl2pPr>
            <a:lvl3pPr marL="800100" indent="-342900">
              <a:lnSpc>
                <a:spcPct val="150000"/>
              </a:lnSpc>
              <a:spcBef>
                <a:spcPts val="0"/>
              </a:spcBef>
              <a:buFont typeface="+mj-lt"/>
              <a:buAutoNum type="arabicPeriod"/>
              <a:defRPr sz="2000"/>
            </a:lvl3pPr>
            <a:lvl4pPr marL="1028700" indent="-342900">
              <a:lnSpc>
                <a:spcPct val="150000"/>
              </a:lnSpc>
              <a:spcBef>
                <a:spcPts val="0"/>
              </a:spcBef>
              <a:buFont typeface="+mj-lt"/>
              <a:buAutoNum type="arabicPeriod"/>
              <a:defRPr sz="2000"/>
            </a:lvl4pPr>
            <a:lvl5pPr marL="1257300" indent="-342900">
              <a:lnSpc>
                <a:spcPct val="150000"/>
              </a:lnSpc>
              <a:spcBef>
                <a:spcPts val="0"/>
              </a:spcBef>
              <a:buFont typeface="+mj-lt"/>
              <a:buAutoNum type="arabicPeriod"/>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a:xfrm>
            <a:off x="533399" y="6492241"/>
            <a:ext cx="5758481" cy="365760"/>
          </a:xfrm>
          <a:prstGeom prst="rect">
            <a:avLst/>
          </a:prstGeom>
        </p:spPr>
        <p:txBody>
          <a:bodyPr/>
          <a:lstStyle>
            <a:lvl1pPr>
              <a:defRPr>
                <a:solidFill>
                  <a:schemeClr val="tx2"/>
                </a:solidFill>
              </a:defRPr>
            </a:lvl1pPr>
          </a:lstStyle>
          <a:p>
            <a:r>
              <a:rPr lang="en-US"/>
              <a:t>Presentation title</a:t>
            </a:r>
            <a:endParaRPr lang="en-US" dirty="0"/>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a:xfrm>
            <a:off x="6291885" y="6492240"/>
            <a:ext cx="1763999" cy="365760"/>
          </a:xfrm>
          <a:prstGeom prst="rect">
            <a:avLst/>
          </a:prstGeom>
        </p:spPr>
        <p:txBody>
          <a:bodyPr/>
          <a:lstStyle>
            <a:lvl1pPr>
              <a:defRPr>
                <a:solidFill>
                  <a:schemeClr val="tx2"/>
                </a:solidFill>
              </a:defRPr>
            </a:lvl1pPr>
          </a:lstStyle>
          <a:p>
            <a:fld id="{CB73E6FC-8E19-48D4-B829-246931AD4AF3}" type="datetime1">
              <a:rPr lang="en-US" smtClean="0"/>
              <a:t>12/30/2025</a:t>
            </a:fld>
            <a:endParaRPr lang="en-US" dirty="0"/>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a:xfrm>
            <a:off x="8061271" y="6492241"/>
            <a:ext cx="662624" cy="365760"/>
          </a:xfrm>
          <a:prstGeom prst="rect">
            <a:avLst/>
          </a:prstGeom>
        </p:spPr>
        <p:txBody>
          <a:bodyPr/>
          <a:lstStyle>
            <a:lvl1pPr>
              <a:defRPr>
                <a:solidFill>
                  <a:schemeClr val="tx2"/>
                </a:solidFill>
              </a:defRPr>
            </a:lvl1pPr>
          </a:lstStyle>
          <a:p>
            <a:fld id="{AEAA3239-9EA4-4A65-A281-97F994456D9F}" type="slidenum">
              <a:rPr lang="en-US" smtClean="0"/>
              <a:pPr/>
              <a:t>‹#›</a:t>
            </a:fld>
            <a:endParaRPr lang="en-US" dirty="0"/>
          </a:p>
        </p:txBody>
      </p:sp>
      <p:sp>
        <p:nvSpPr>
          <p:cNvPr id="34" name="Rectangle 33">
            <a:extLst>
              <a:ext uri="{FF2B5EF4-FFF2-40B4-BE49-F238E27FC236}">
                <a16:creationId xmlns:a16="http://schemas.microsoft.com/office/drawing/2014/main" id="{E58CA726-6257-4F3F-9296-A3CF5DCA19DB}"/>
              </a:ext>
            </a:extLst>
          </p:cNvPr>
          <p:cNvSpPr/>
          <p:nvPr/>
        </p:nvSpPr>
        <p:spPr>
          <a:xfrm>
            <a:off x="634029" y="2144714"/>
            <a:ext cx="8476007" cy="615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45698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genda 2">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hasCustomPrompt="1"/>
          </p:nvPr>
        </p:nvSpPr>
        <p:spPr>
          <a:xfrm>
            <a:off x="1571616" y="1016955"/>
            <a:ext cx="10086983" cy="1127758"/>
          </a:xfrm>
          <a:prstGeom prst="rect">
            <a:avLst/>
          </a:prstGeom>
        </p:spPr>
        <p:txBody>
          <a:bodyPr anchor="t">
            <a:normAutofit/>
          </a:bodyPr>
          <a:lstStyle>
            <a:lvl1pPr>
              <a:defRPr sz="7200" cap="all" baseline="0"/>
            </a:lvl1pPr>
          </a:lstStyle>
          <a:p>
            <a:r>
              <a:rPr lang="en-US" dirty="0"/>
              <a:t>AGENDA</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3457574" y="2510472"/>
            <a:ext cx="8201025" cy="3345813"/>
          </a:xfrm>
          <a:prstGeom prst="rect">
            <a:avLst/>
          </a:prstGeom>
        </p:spPr>
        <p:txBody>
          <a:bodyPr anchor="b">
            <a:normAutofit/>
          </a:bodyPr>
          <a:lstStyle>
            <a:lvl1pPr marL="457200" indent="-457200">
              <a:lnSpc>
                <a:spcPct val="150000"/>
              </a:lnSpc>
              <a:spcBef>
                <a:spcPts val="0"/>
              </a:spcBef>
              <a:buFont typeface="+mj-lt"/>
              <a:buAutoNum type="arabicPeriod"/>
              <a:defRPr sz="1600" b="0" i="0">
                <a:latin typeface="Arial" panose="020B0604020202020204" pitchFamily="34" charset="0"/>
                <a:cs typeface="Arial" panose="020B0604020202020204" pitchFamily="34" charset="0"/>
              </a:defRPr>
            </a:lvl1pPr>
            <a:lvl2pPr marL="685800" indent="-457200">
              <a:lnSpc>
                <a:spcPct val="150000"/>
              </a:lnSpc>
              <a:spcBef>
                <a:spcPts val="0"/>
              </a:spcBef>
              <a:buFont typeface="+mj-lt"/>
              <a:buAutoNum type="arabicPeriod"/>
              <a:defRPr sz="1600" b="0" i="0">
                <a:latin typeface="Arial" panose="020B0604020202020204" pitchFamily="34" charset="0"/>
                <a:cs typeface="Arial" panose="020B0604020202020204" pitchFamily="34" charset="0"/>
              </a:defRPr>
            </a:lvl2pPr>
            <a:lvl3pPr marL="800100" indent="-342900">
              <a:lnSpc>
                <a:spcPct val="150000"/>
              </a:lnSpc>
              <a:spcBef>
                <a:spcPts val="0"/>
              </a:spcBef>
              <a:buFont typeface="+mj-lt"/>
              <a:buAutoNum type="arabicPeriod"/>
              <a:defRPr sz="1600" b="0" i="0">
                <a:latin typeface="Arial" panose="020B0604020202020204" pitchFamily="34" charset="0"/>
                <a:cs typeface="Arial" panose="020B0604020202020204" pitchFamily="34" charset="0"/>
              </a:defRPr>
            </a:lvl3pPr>
            <a:lvl4pPr marL="1028700" indent="-342900">
              <a:lnSpc>
                <a:spcPct val="150000"/>
              </a:lnSpc>
              <a:spcBef>
                <a:spcPts val="0"/>
              </a:spcBef>
              <a:buFont typeface="+mj-lt"/>
              <a:buAutoNum type="arabicPeriod"/>
              <a:defRPr sz="1600" b="0" i="0">
                <a:latin typeface="Arial" panose="020B0604020202020204" pitchFamily="34" charset="0"/>
                <a:cs typeface="Arial" panose="020B0604020202020204" pitchFamily="34" charset="0"/>
              </a:defRPr>
            </a:lvl4pPr>
            <a:lvl5pPr marL="1257300" indent="-342900">
              <a:lnSpc>
                <a:spcPct val="150000"/>
              </a:lnSpc>
              <a:spcBef>
                <a:spcPts val="0"/>
              </a:spcBef>
              <a:buFont typeface="+mj-lt"/>
              <a:buAutoNum type="arabicPeriod"/>
              <a:defRPr sz="1600"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a:xfrm>
            <a:off x="533399" y="6477000"/>
            <a:ext cx="8582024" cy="381001"/>
          </a:xfrm>
          <a:prstGeom prst="rect">
            <a:avLst/>
          </a:prstGeom>
        </p:spPr>
        <p:txBody>
          <a:bodyPr/>
          <a:lstStyle>
            <a:lvl1pPr>
              <a:defRPr>
                <a:solidFill>
                  <a:schemeClr val="tx2"/>
                </a:solidFill>
              </a:defRPr>
            </a:lvl1pPr>
          </a:lstStyle>
          <a:p>
            <a:r>
              <a:rPr lang="en-US"/>
              <a:t>Presentation title</a:t>
            </a:r>
            <a:endParaRPr lang="en-US" dirty="0"/>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a:xfrm>
            <a:off x="9120810" y="6477000"/>
            <a:ext cx="1880569" cy="381001"/>
          </a:xfrm>
          <a:prstGeom prst="rect">
            <a:avLst/>
          </a:prstGeom>
        </p:spPr>
        <p:txBody>
          <a:bodyPr/>
          <a:lstStyle>
            <a:lvl1pPr>
              <a:defRPr>
                <a:solidFill>
                  <a:schemeClr val="tx2"/>
                </a:solidFill>
              </a:defRPr>
            </a:lvl1pPr>
          </a:lstStyle>
          <a:p>
            <a:fld id="{D00CEFBA-160C-4799-BD15-C032D631B769}" type="datetime1">
              <a:rPr lang="en-US" smtClean="0"/>
              <a:t>12/30/2025</a:t>
            </a:fld>
            <a:endParaRPr lang="en-US" dirty="0"/>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a:xfrm>
            <a:off x="11001379" y="6477000"/>
            <a:ext cx="668011" cy="381001"/>
          </a:xfrm>
          <a:prstGeom prst="rect">
            <a:avLst/>
          </a:prstGeom>
        </p:spPr>
        <p:txBody>
          <a:bodyPr/>
          <a:lstStyle>
            <a:lvl1pPr>
              <a:defRPr>
                <a:solidFill>
                  <a:schemeClr val="tx2"/>
                </a:solidFill>
              </a:defRPr>
            </a:lvl1pPr>
          </a:lstStyle>
          <a:p>
            <a:fld id="{AEAA3239-9EA4-4A65-A281-97F994456D9F}" type="slidenum">
              <a:rPr lang="en-US" smtClean="0"/>
              <a:pPr/>
              <a:t>‹#›</a:t>
            </a:fld>
            <a:endParaRPr lang="en-US" dirty="0"/>
          </a:p>
        </p:txBody>
      </p:sp>
      <p:sp>
        <p:nvSpPr>
          <p:cNvPr id="6" name="Rectangle 5">
            <a:extLst>
              <a:ext uri="{FF2B5EF4-FFF2-40B4-BE49-F238E27FC236}">
                <a16:creationId xmlns:a16="http://schemas.microsoft.com/office/drawing/2014/main" id="{3ED80240-B3FF-301A-7873-10FB09246CCA}"/>
              </a:ext>
            </a:extLst>
          </p:cNvPr>
          <p:cNvSpPr/>
          <p:nvPr userDrawn="1"/>
        </p:nvSpPr>
        <p:spPr>
          <a:xfrm>
            <a:off x="9110040" y="6155911"/>
            <a:ext cx="3081959" cy="6400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14D47D0-4154-EDAC-8824-1648A190B7A6}"/>
              </a:ext>
            </a:extLst>
          </p:cNvPr>
          <p:cNvSpPr/>
          <p:nvPr userDrawn="1"/>
        </p:nvSpPr>
        <p:spPr>
          <a:xfrm>
            <a:off x="3467745" y="6155911"/>
            <a:ext cx="5642289" cy="6400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10734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Agenda with Picture">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C713386-53DE-AEBA-6318-6C7146DE2270}"/>
              </a:ext>
            </a:extLst>
          </p:cNvPr>
          <p:cNvSpPr>
            <a:spLocks noGrp="1"/>
          </p:cNvSpPr>
          <p:nvPr>
            <p:ph type="title" hasCustomPrompt="1"/>
          </p:nvPr>
        </p:nvSpPr>
        <p:spPr>
          <a:xfrm>
            <a:off x="5343517" y="1386842"/>
            <a:ext cx="6315083" cy="1127758"/>
          </a:xfrm>
        </p:spPr>
        <p:txBody>
          <a:bodyPr>
            <a:normAutofit/>
          </a:bodyPr>
          <a:lstStyle>
            <a:lvl1pPr>
              <a:defRPr sz="7200" cap="all" baseline="0"/>
            </a:lvl1pPr>
          </a:lstStyle>
          <a:p>
            <a:r>
              <a:rPr lang="en-US" dirty="0"/>
              <a:t>AGENDA</a:t>
            </a:r>
          </a:p>
        </p:txBody>
      </p:sp>
      <p:sp>
        <p:nvSpPr>
          <p:cNvPr id="39" name="Picture Placeholder 38">
            <a:extLst>
              <a:ext uri="{FF2B5EF4-FFF2-40B4-BE49-F238E27FC236}">
                <a16:creationId xmlns:a16="http://schemas.microsoft.com/office/drawing/2014/main" id="{0440984A-B82C-18F1-2933-6DF295884CE0}"/>
              </a:ext>
            </a:extLst>
          </p:cNvPr>
          <p:cNvSpPr>
            <a:spLocks noGrp="1"/>
          </p:cNvSpPr>
          <p:nvPr>
            <p:ph type="pic" sz="quarter" idx="14" hasCustomPrompt="1"/>
          </p:nvPr>
        </p:nvSpPr>
        <p:spPr>
          <a:xfrm>
            <a:off x="0" y="0"/>
            <a:ext cx="4400554" cy="6858000"/>
          </a:xfrm>
          <a:blipFill>
            <a:blip r:embed="rId2">
              <a:alphaModFix amt="60000"/>
            </a:blip>
            <a:stretch>
              <a:fillRect/>
            </a:stretch>
          </a:blipFill>
        </p:spPr>
        <p:txBody>
          <a:bodyPr/>
          <a:lstStyle>
            <a:lvl1pPr marL="0" indent="0">
              <a:buNone/>
              <a:defRPr/>
            </a:lvl1pPr>
          </a:lstStyle>
          <a:p>
            <a:r>
              <a:rPr lang="en-US" dirty="0"/>
              <a:t> </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5343518" y="2886089"/>
            <a:ext cx="6315082" cy="3336911"/>
          </a:xfrm>
          <a:prstGeom prst="rect">
            <a:avLst/>
          </a:prstGeom>
        </p:spPr>
        <p:txBody>
          <a:bodyPr>
            <a:normAutofit/>
          </a:bodyPr>
          <a:lstStyle>
            <a:lvl1pPr marL="457200" indent="-457200">
              <a:lnSpc>
                <a:spcPct val="150000"/>
              </a:lnSpc>
              <a:spcBef>
                <a:spcPts val="0"/>
              </a:spcBef>
              <a:buFont typeface="+mj-lt"/>
              <a:buAutoNum type="arabicPeriod"/>
              <a:defRPr sz="2000"/>
            </a:lvl1pPr>
            <a:lvl2pPr marL="571500" indent="-342900">
              <a:lnSpc>
                <a:spcPct val="150000"/>
              </a:lnSpc>
              <a:spcBef>
                <a:spcPts val="0"/>
              </a:spcBef>
              <a:buFont typeface="+mj-lt"/>
              <a:buAutoNum type="arabicPeriod"/>
              <a:defRPr sz="2000"/>
            </a:lvl2pPr>
            <a:lvl3pPr marL="800100" indent="-342900">
              <a:lnSpc>
                <a:spcPct val="150000"/>
              </a:lnSpc>
              <a:spcBef>
                <a:spcPts val="0"/>
              </a:spcBef>
              <a:buFont typeface="+mj-lt"/>
              <a:buAutoNum type="arabicPeriod"/>
              <a:defRPr sz="2000"/>
            </a:lvl3pPr>
            <a:lvl4pPr marL="1028700" indent="-342900">
              <a:lnSpc>
                <a:spcPct val="150000"/>
              </a:lnSpc>
              <a:spcBef>
                <a:spcPts val="0"/>
              </a:spcBef>
              <a:buFont typeface="+mj-lt"/>
              <a:buAutoNum type="arabicPeriod"/>
              <a:defRPr sz="2000"/>
            </a:lvl4pPr>
            <a:lvl5pPr>
              <a:lnSpc>
                <a:spcPct val="150000"/>
              </a:lnSpc>
              <a:spcBef>
                <a:spcPts val="0"/>
              </a:spcBef>
              <a:buFont typeface="+mj-lt"/>
              <a:buAutoNum type="arabicPeriod"/>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a:xfrm>
            <a:off x="5343518" y="6477000"/>
            <a:ext cx="3771905" cy="381001"/>
          </a:xfrm>
          <a:prstGeom prst="rect">
            <a:avLst/>
          </a:prstGeom>
        </p:spPr>
        <p:txBody>
          <a:bodyPr/>
          <a:lstStyle/>
          <a:p>
            <a:r>
              <a:rPr lang="en-US"/>
              <a:t>Presentation title</a:t>
            </a:r>
            <a:endParaRPr lang="en-US" dirty="0"/>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a:xfrm>
            <a:off x="9120821" y="6477000"/>
            <a:ext cx="1875160" cy="381001"/>
          </a:xfrm>
          <a:prstGeom prst="rect">
            <a:avLst/>
          </a:prstGeom>
        </p:spPr>
        <p:txBody>
          <a:bodyPr/>
          <a:lstStyle/>
          <a:p>
            <a:fld id="{20AF2805-09FE-4E19-BD3D-273F9C4FB4DD}" type="datetime1">
              <a:rPr lang="en-US" smtClean="0"/>
              <a:t>12/30/2025</a:t>
            </a:fld>
            <a:endParaRPr lang="en-US" dirty="0"/>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a:xfrm>
            <a:off x="10995986" y="6477000"/>
            <a:ext cx="662614" cy="381001"/>
          </a:xfrm>
          <a:prstGeom prst="rect">
            <a:avLst/>
          </a:prstGeom>
        </p:spPr>
        <p:txBody>
          <a:bodyPr/>
          <a:lstStyle/>
          <a:p>
            <a:fld id="{AEAA3239-9EA4-4A65-A281-97F994456D9F}" type="slidenum">
              <a:rPr lang="en-US" smtClean="0"/>
              <a:t>‹#›</a:t>
            </a:fld>
            <a:endParaRPr lang="en-US" dirty="0"/>
          </a:p>
        </p:txBody>
      </p:sp>
      <p:sp>
        <p:nvSpPr>
          <p:cNvPr id="34" name="Rectangle 33">
            <a:extLst>
              <a:ext uri="{FF2B5EF4-FFF2-40B4-BE49-F238E27FC236}">
                <a16:creationId xmlns:a16="http://schemas.microsoft.com/office/drawing/2014/main" id="{98E5CA23-2176-4B29-AB27-EDD9AC417271}"/>
              </a:ext>
            </a:extLst>
          </p:cNvPr>
          <p:cNvSpPr/>
          <p:nvPr/>
        </p:nvSpPr>
        <p:spPr>
          <a:xfrm>
            <a:off x="4400554" y="2496190"/>
            <a:ext cx="7791446" cy="6400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85971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2">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56B3EE4-062C-F433-E634-3A18DC144881}"/>
              </a:ext>
            </a:extLst>
          </p:cNvPr>
          <p:cNvSpPr>
            <a:spLocks noGrp="1"/>
          </p:cNvSpPr>
          <p:nvPr>
            <p:ph type="title"/>
          </p:nvPr>
        </p:nvSpPr>
        <p:spPr>
          <a:xfrm>
            <a:off x="533399" y="1016955"/>
            <a:ext cx="8190252" cy="1064665"/>
          </a:xfrm>
        </p:spPr>
        <p:txBody>
          <a:bodyPr/>
          <a:lstStyle>
            <a:lvl1pPr>
              <a:defRPr cap="all" baseline="0"/>
            </a:lvl1pPr>
          </a:lstStyle>
          <a:p>
            <a:r>
              <a:rPr lang="en-US" dirty="0"/>
              <a:t>Click to edit Master title style</a:t>
            </a:r>
          </a:p>
        </p:txBody>
      </p:sp>
      <p:sp>
        <p:nvSpPr>
          <p:cNvPr id="33" name="Rectangle 32">
            <a:extLst>
              <a:ext uri="{FF2B5EF4-FFF2-40B4-BE49-F238E27FC236}">
                <a16:creationId xmlns:a16="http://schemas.microsoft.com/office/drawing/2014/main" id="{47E7D5E3-074F-6FA6-6315-6EB342D2C2D0}"/>
              </a:ext>
            </a:extLst>
          </p:cNvPr>
          <p:cNvSpPr/>
          <p:nvPr userDrawn="1"/>
        </p:nvSpPr>
        <p:spPr>
          <a:xfrm>
            <a:off x="9110035" y="0"/>
            <a:ext cx="3081964"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5A2BF4CD-78B4-D70F-8781-6C00B2CEA066}"/>
              </a:ext>
            </a:extLst>
          </p:cNvPr>
          <p:cNvSpPr/>
          <p:nvPr/>
        </p:nvSpPr>
        <p:spPr>
          <a:xfrm>
            <a:off x="634029" y="2144714"/>
            <a:ext cx="8476007" cy="6154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11">
            <a:extLst>
              <a:ext uri="{FF2B5EF4-FFF2-40B4-BE49-F238E27FC236}">
                <a16:creationId xmlns:a16="http://schemas.microsoft.com/office/drawing/2014/main" id="{8447EC38-FC2B-37AD-5285-1B51B7FA258B}"/>
              </a:ext>
            </a:extLst>
          </p:cNvPr>
          <p:cNvSpPr>
            <a:spLocks noGrp="1"/>
          </p:cNvSpPr>
          <p:nvPr>
            <p:ph sz="quarter" idx="14"/>
          </p:nvPr>
        </p:nvSpPr>
        <p:spPr>
          <a:xfrm>
            <a:off x="533400" y="2495232"/>
            <a:ext cx="4659313" cy="1644650"/>
          </a:xfrm>
        </p:spPr>
        <p:txBody>
          <a:bodyPr>
            <a:normAutofit/>
          </a:bodyPr>
          <a:lstStyle>
            <a:lvl1pPr marL="0" indent="0">
              <a:spcBef>
                <a:spcPts val="0"/>
              </a:spcBef>
              <a:buNone/>
              <a:defRPr sz="1400"/>
            </a:lvl1pPr>
            <a:lvl2pPr marL="228600" indent="0">
              <a:spcBef>
                <a:spcPts val="0"/>
              </a:spcBef>
              <a:buNone/>
              <a:defRPr sz="1400"/>
            </a:lvl2pPr>
            <a:lvl3pPr marL="457200" indent="0">
              <a:spcBef>
                <a:spcPts val="0"/>
              </a:spcBef>
              <a:buNone/>
              <a:defRPr sz="1400"/>
            </a:lvl3pPr>
            <a:lvl4pPr marL="685800" indent="0">
              <a:spcBef>
                <a:spcPts val="0"/>
              </a:spcBef>
              <a:buNone/>
              <a:defRPr sz="1400"/>
            </a:lvl4pPr>
            <a:lvl5pPr marL="914400" indent="0">
              <a:spcBef>
                <a:spcPts val="0"/>
              </a:spcBef>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a:xfrm>
            <a:off x="533399" y="6477000"/>
            <a:ext cx="6304302" cy="381001"/>
          </a:xfrm>
          <a:prstGeom prst="rect">
            <a:avLst/>
          </a:prstGeom>
        </p:spPr>
        <p:txBody>
          <a:bodyPr/>
          <a:lstStyle>
            <a:lvl1pPr>
              <a:defRPr>
                <a:solidFill>
                  <a:schemeClr val="tx2"/>
                </a:solidFill>
              </a:defRPr>
            </a:lvl1pPr>
          </a:lstStyle>
          <a:p>
            <a:r>
              <a:rPr lang="en-US"/>
              <a:t>Presentation title</a:t>
            </a:r>
            <a:endParaRPr lang="en-US" dirty="0"/>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a:xfrm>
            <a:off x="6843095" y="6477000"/>
            <a:ext cx="1223330" cy="381001"/>
          </a:xfrm>
          <a:prstGeom prst="rect">
            <a:avLst/>
          </a:prstGeom>
        </p:spPr>
        <p:txBody>
          <a:bodyPr/>
          <a:lstStyle>
            <a:lvl1pPr>
              <a:defRPr>
                <a:solidFill>
                  <a:schemeClr val="tx2"/>
                </a:solidFill>
              </a:defRPr>
            </a:lvl1pPr>
          </a:lstStyle>
          <a:p>
            <a:fld id="{91916611-30DD-4F0D-BDC3-078E01EB801A}" type="datetime1">
              <a:rPr lang="en-US" smtClean="0"/>
              <a:t>12/30/2025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a:xfrm>
            <a:off x="8066425" y="6477000"/>
            <a:ext cx="657226" cy="381001"/>
          </a:xfrm>
          <a:prstGeom prst="rect">
            <a:avLst/>
          </a:prstGeom>
        </p:spPr>
        <p:txBody>
          <a:bodyPr/>
          <a:lstStyle>
            <a:lvl1pPr>
              <a:defRPr>
                <a:solidFill>
                  <a:schemeClr val="tx2"/>
                </a:solidFill>
              </a:defRPr>
            </a:lvl1pPr>
          </a:lstStyle>
          <a:p>
            <a:fld id="{AEAA3239-9EA4-4A65-A281-97F994456D9F}" type="slidenum">
              <a:rPr lang="en-US" smtClean="0"/>
              <a:pPr/>
              <a:t>‹#›</a:t>
            </a:fld>
            <a:endParaRPr lang="en-US"/>
          </a:p>
        </p:txBody>
      </p:sp>
      <p:sp>
        <p:nvSpPr>
          <p:cNvPr id="9" name="Freeform 8">
            <a:extLst>
              <a:ext uri="{FF2B5EF4-FFF2-40B4-BE49-F238E27FC236}">
                <a16:creationId xmlns:a16="http://schemas.microsoft.com/office/drawing/2014/main" id="{37ECC57E-F626-26BF-F554-362A80454818}"/>
              </a:ext>
            </a:extLst>
          </p:cNvPr>
          <p:cNvSpPr/>
          <p:nvPr userDrawn="1"/>
        </p:nvSpPr>
        <p:spPr>
          <a:xfrm>
            <a:off x="9110042" y="2144714"/>
            <a:ext cx="3085896" cy="64006"/>
          </a:xfrm>
          <a:custGeom>
            <a:avLst/>
            <a:gdLst>
              <a:gd name="connsiteX0" fmla="*/ 0 w 7152036"/>
              <a:gd name="connsiteY0" fmla="*/ 0 h 64008"/>
              <a:gd name="connsiteX1" fmla="*/ 7152036 w 7152036"/>
              <a:gd name="connsiteY1" fmla="*/ 0 h 64008"/>
              <a:gd name="connsiteX2" fmla="*/ 7152036 w 7152036"/>
              <a:gd name="connsiteY2" fmla="*/ 64008 h 64008"/>
              <a:gd name="connsiteX3" fmla="*/ 0 w 7152036"/>
              <a:gd name="connsiteY3" fmla="*/ 64008 h 64008"/>
            </a:gdLst>
            <a:ahLst/>
            <a:cxnLst>
              <a:cxn ang="0">
                <a:pos x="connsiteX0" y="connsiteY0"/>
              </a:cxn>
              <a:cxn ang="0">
                <a:pos x="connsiteX1" y="connsiteY1"/>
              </a:cxn>
              <a:cxn ang="0">
                <a:pos x="connsiteX2" y="connsiteY2"/>
              </a:cxn>
              <a:cxn ang="0">
                <a:pos x="connsiteX3" y="connsiteY3"/>
              </a:cxn>
            </a:cxnLst>
            <a:rect l="l" t="t" r="r" b="b"/>
            <a:pathLst>
              <a:path w="7152036" h="64008">
                <a:moveTo>
                  <a:pt x="0" y="0"/>
                </a:moveTo>
                <a:lnTo>
                  <a:pt x="7152036" y="0"/>
                </a:lnTo>
                <a:lnTo>
                  <a:pt x="7152036" y="64008"/>
                </a:lnTo>
                <a:lnTo>
                  <a:pt x="0" y="64008"/>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5501960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3">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533398" y="1016955"/>
            <a:ext cx="3493859" cy="3456894"/>
          </a:xfrm>
          <a:prstGeom prst="rect">
            <a:avLst/>
          </a:prstGeom>
        </p:spPr>
        <p:txBody>
          <a:bodyPr anchor="t">
            <a:normAutofit/>
          </a:bodyPr>
          <a:lstStyle>
            <a:lvl1pPr>
              <a:defRPr sz="3600" cap="all" baseline="0"/>
            </a:lvl1pPr>
          </a:lstStyle>
          <a:p>
            <a:r>
              <a:rPr lang="en-US" dirty="0"/>
              <a:t>Click to edit Master title style</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4962527" y="1016955"/>
            <a:ext cx="6696073" cy="34612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a:xfrm>
            <a:off x="533399" y="6477000"/>
            <a:ext cx="8576637" cy="381001"/>
          </a:xfrm>
          <a:prstGeom prst="rect">
            <a:avLst/>
          </a:prstGeom>
        </p:spPr>
        <p:txBody>
          <a:bodyPr/>
          <a:lstStyle/>
          <a:p>
            <a:r>
              <a:rPr lang="en-US"/>
              <a:t>Presentation title</a:t>
            </a:r>
            <a:endParaRPr lang="en-US" dirty="0"/>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a:xfrm>
            <a:off x="9110036" y="6477000"/>
            <a:ext cx="1891338" cy="381001"/>
          </a:xfrm>
          <a:prstGeom prst="rect">
            <a:avLst/>
          </a:prstGeom>
        </p:spPr>
        <p:txBody>
          <a:bodyPr/>
          <a:lstStyle/>
          <a:p>
            <a:fld id="{5849E5F1-9C7C-41DD-B083-40CE4B6B6609}" type="datetime1">
              <a:rPr lang="en-US" smtClean="0"/>
              <a:t>12/30/2025</a:t>
            </a:fld>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a:xfrm>
            <a:off x="10995976" y="6477000"/>
            <a:ext cx="662624" cy="381001"/>
          </a:xfrm>
          <a:prstGeom prst="rect">
            <a:avLst/>
          </a:prstGeom>
        </p:spPr>
        <p:txBody>
          <a:bodyPr/>
          <a:lstStyle/>
          <a:p>
            <a:fld id="{AEAA3239-9EA4-4A65-A281-97F994456D9F}" type="slidenum">
              <a:rPr lang="en-US" smtClean="0"/>
              <a:t>‹#›</a:t>
            </a:fld>
            <a:endParaRPr lang="en-US" dirty="0"/>
          </a:p>
        </p:txBody>
      </p:sp>
      <p:sp>
        <p:nvSpPr>
          <p:cNvPr id="3" name="Rectangle 2">
            <a:extLst>
              <a:ext uri="{FF2B5EF4-FFF2-40B4-BE49-F238E27FC236}">
                <a16:creationId xmlns:a16="http://schemas.microsoft.com/office/drawing/2014/main" id="{318A2D93-E48C-9CE8-FF5E-7230586A29D9}"/>
              </a:ext>
            </a:extLst>
          </p:cNvPr>
          <p:cNvSpPr/>
          <p:nvPr userDrawn="1"/>
        </p:nvSpPr>
        <p:spPr>
          <a:xfrm>
            <a:off x="4019552" y="570037"/>
            <a:ext cx="8172448" cy="595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3FA3421-FB3F-747A-9D40-EB149BBDD6FA}"/>
              </a:ext>
            </a:extLst>
          </p:cNvPr>
          <p:cNvSpPr/>
          <p:nvPr userDrawn="1"/>
        </p:nvSpPr>
        <p:spPr>
          <a:xfrm>
            <a:off x="634030" y="570037"/>
            <a:ext cx="3390908" cy="5957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53066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4">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533399" y="1016955"/>
            <a:ext cx="3491539" cy="4083580"/>
          </a:xfrm>
          <a:prstGeom prst="rect">
            <a:avLst/>
          </a:prstGeom>
        </p:spPr>
        <p:txBody>
          <a:bodyPr anchor="t">
            <a:normAutofit/>
          </a:bodyPr>
          <a:lstStyle>
            <a:lvl1pPr>
              <a:defRPr sz="3600" cap="all" baseline="0"/>
            </a:lvl1pPr>
          </a:lstStyle>
          <a:p>
            <a:r>
              <a:rPr lang="en-US" dirty="0"/>
              <a:t>Click to edit Master title style</a:t>
            </a:r>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4962526" y="1016955"/>
            <a:ext cx="6696073" cy="408357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a:xfrm>
            <a:off x="533399" y="6477000"/>
            <a:ext cx="8576637" cy="381001"/>
          </a:xfrm>
          <a:prstGeom prst="rect">
            <a:avLst/>
          </a:prstGeom>
        </p:spPr>
        <p:txBody>
          <a:bodyPr/>
          <a:lstStyle/>
          <a:p>
            <a:r>
              <a:rPr lang="en-US"/>
              <a:t>Presentation title</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a:xfrm>
            <a:off x="9110036" y="6477000"/>
            <a:ext cx="1891338" cy="381001"/>
          </a:xfrm>
          <a:prstGeom prst="rect">
            <a:avLst/>
          </a:prstGeom>
        </p:spPr>
        <p:txBody>
          <a:bodyPr/>
          <a:lstStyle/>
          <a:p>
            <a:fld id="{1E532691-8605-4D75-9B37-0F29951CF35A}" type="datetime1">
              <a:rPr lang="en-US" smtClean="0"/>
              <a:t>12/30/2025</a:t>
            </a:fld>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a:xfrm>
            <a:off x="11001374" y="6477000"/>
            <a:ext cx="657226" cy="381001"/>
          </a:xfrm>
          <a:prstGeom prst="rect">
            <a:avLst/>
          </a:prstGeom>
        </p:spPr>
        <p:txBody>
          <a:bodyPr/>
          <a:lstStyle/>
          <a:p>
            <a:fld id="{AEAA3239-9EA4-4A65-A281-97F994456D9F}" type="slidenum">
              <a:rPr lang="en-US" smtClean="0"/>
              <a:t>‹#›</a:t>
            </a:fld>
            <a:endParaRPr lang="en-US" dirty="0"/>
          </a:p>
        </p:txBody>
      </p:sp>
      <p:sp>
        <p:nvSpPr>
          <p:cNvPr id="34" name="Rectangle 33">
            <a:extLst>
              <a:ext uri="{FF2B5EF4-FFF2-40B4-BE49-F238E27FC236}">
                <a16:creationId xmlns:a16="http://schemas.microsoft.com/office/drawing/2014/main" id="{9AE531BB-71E1-57EF-0879-5979B0C95458}"/>
              </a:ext>
            </a:extLst>
          </p:cNvPr>
          <p:cNvSpPr/>
          <p:nvPr userDrawn="1"/>
        </p:nvSpPr>
        <p:spPr>
          <a:xfrm>
            <a:off x="4024938" y="570037"/>
            <a:ext cx="8167062" cy="5957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31FD272-0797-A5C1-BAB9-E68F518B8158}"/>
              </a:ext>
            </a:extLst>
          </p:cNvPr>
          <p:cNvSpPr/>
          <p:nvPr userDrawn="1"/>
        </p:nvSpPr>
        <p:spPr>
          <a:xfrm>
            <a:off x="634030" y="570037"/>
            <a:ext cx="3390908" cy="5957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86174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5">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533399" y="1016955"/>
            <a:ext cx="3496147" cy="4940661"/>
          </a:xfrm>
          <a:prstGeom prst="rect">
            <a:avLst/>
          </a:prstGeom>
        </p:spPr>
        <p:txBody>
          <a:bodyPr anchor="t">
            <a:normAutofit/>
          </a:bodyPr>
          <a:lstStyle>
            <a:lvl1pPr>
              <a:defRPr sz="3600" cap="all" baseline="0"/>
            </a:lvl1pPr>
          </a:lstStyle>
          <a:p>
            <a:r>
              <a:rPr lang="en-US" dirty="0"/>
              <a:t>Click to edit Master title style</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4962526" y="1016955"/>
            <a:ext cx="6696074" cy="494066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a:xfrm>
            <a:off x="533399" y="6477000"/>
            <a:ext cx="8576637" cy="381001"/>
          </a:xfrm>
          <a:prstGeom prst="rect">
            <a:avLst/>
          </a:prstGeom>
        </p:spPr>
        <p:txBody>
          <a:bodyPr/>
          <a:lstStyle/>
          <a:p>
            <a:r>
              <a:rPr lang="en-US"/>
              <a:t>Presentation title</a:t>
            </a:r>
            <a:endParaRPr lang="en-US" dirty="0"/>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a:xfrm>
            <a:off x="9110036" y="6477000"/>
            <a:ext cx="1891338" cy="381001"/>
          </a:xfrm>
          <a:prstGeom prst="rect">
            <a:avLst/>
          </a:prstGeom>
        </p:spPr>
        <p:txBody>
          <a:bodyPr/>
          <a:lstStyle/>
          <a:p>
            <a:fld id="{CE22925B-E537-4894-A5C9-5FB557DF6FFB}" type="datetime1">
              <a:rPr lang="en-US" smtClean="0"/>
              <a:t>12/30/2025</a:t>
            </a:fld>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a:xfrm>
            <a:off x="11001374" y="6477000"/>
            <a:ext cx="657226" cy="381001"/>
          </a:xfrm>
          <a:prstGeom prst="rect">
            <a:avLst/>
          </a:prstGeom>
        </p:spPr>
        <p:txBody>
          <a:bodyPr/>
          <a:lstStyle/>
          <a:p>
            <a:fld id="{AEAA3239-9EA4-4A65-A281-97F994456D9F}" type="slidenum">
              <a:rPr lang="en-US" smtClean="0"/>
              <a:t>‹#›</a:t>
            </a:fld>
            <a:endParaRPr lang="en-US" dirty="0"/>
          </a:p>
        </p:txBody>
      </p:sp>
      <p:sp>
        <p:nvSpPr>
          <p:cNvPr id="3" name="Rectangle 2">
            <a:extLst>
              <a:ext uri="{FF2B5EF4-FFF2-40B4-BE49-F238E27FC236}">
                <a16:creationId xmlns:a16="http://schemas.microsoft.com/office/drawing/2014/main" id="{E5C1B67F-B248-B2D5-AE0D-B9A93FFB6061}"/>
              </a:ext>
            </a:extLst>
          </p:cNvPr>
          <p:cNvSpPr/>
          <p:nvPr userDrawn="1"/>
        </p:nvSpPr>
        <p:spPr>
          <a:xfrm>
            <a:off x="634030" y="570037"/>
            <a:ext cx="3390908" cy="5957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98DF7F2-59F5-C597-5370-B00D427EA660}"/>
              </a:ext>
            </a:extLst>
          </p:cNvPr>
          <p:cNvSpPr/>
          <p:nvPr userDrawn="1"/>
        </p:nvSpPr>
        <p:spPr>
          <a:xfrm>
            <a:off x="4019547" y="570037"/>
            <a:ext cx="8172453" cy="5957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7280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533398" y="1016955"/>
            <a:ext cx="11125201" cy="746759"/>
          </a:xfrm>
          <a:prstGeom prst="rect">
            <a:avLst/>
          </a:prstGeom>
        </p:spPr>
        <p:txBody>
          <a:bodyPr anchor="t">
            <a:normAutofit/>
          </a:bodyPr>
          <a:lstStyle>
            <a:lvl1pPr>
              <a:defRPr sz="3600" cap="all" baseline="0"/>
            </a:lvl1pPr>
          </a:lstStyle>
          <a:p>
            <a:r>
              <a:rPr lang="en-US" dirty="0"/>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533398" y="1748474"/>
            <a:ext cx="11125202" cy="472852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E5526932-58BC-3B05-A619-8FE2BA7973DD}"/>
              </a:ext>
            </a:extLst>
          </p:cNvPr>
          <p:cNvSpPr/>
          <p:nvPr userDrawn="1"/>
        </p:nvSpPr>
        <p:spPr>
          <a:xfrm>
            <a:off x="634030" y="565606"/>
            <a:ext cx="11557968" cy="6400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8">
            <a:extLst>
              <a:ext uri="{FF2B5EF4-FFF2-40B4-BE49-F238E27FC236}">
                <a16:creationId xmlns:a16="http://schemas.microsoft.com/office/drawing/2014/main" id="{E4751EC6-9764-CDDF-E8BC-793AD483E0A9}"/>
              </a:ext>
            </a:extLst>
          </p:cNvPr>
          <p:cNvSpPr>
            <a:spLocks noGrp="1"/>
          </p:cNvSpPr>
          <p:nvPr>
            <p:ph type="ftr" sz="quarter" idx="11"/>
          </p:nvPr>
        </p:nvSpPr>
        <p:spPr/>
        <p:txBody>
          <a:bodyPr/>
          <a:lstStyle/>
          <a:p>
            <a:r>
              <a:rPr lang="en-US"/>
              <a:t>Presentation title</a:t>
            </a:r>
            <a:endParaRPr lang="en-US" dirty="0"/>
          </a:p>
        </p:txBody>
      </p:sp>
      <p:sp>
        <p:nvSpPr>
          <p:cNvPr id="8" name="Date Placeholder 7">
            <a:extLst>
              <a:ext uri="{FF2B5EF4-FFF2-40B4-BE49-F238E27FC236}">
                <a16:creationId xmlns:a16="http://schemas.microsoft.com/office/drawing/2014/main" id="{DA395EC9-5212-9F09-E9FA-0AB62AFB6D99}"/>
              </a:ext>
            </a:extLst>
          </p:cNvPr>
          <p:cNvSpPr>
            <a:spLocks noGrp="1"/>
          </p:cNvSpPr>
          <p:nvPr>
            <p:ph type="dt" sz="half" idx="10"/>
          </p:nvPr>
        </p:nvSpPr>
        <p:spPr/>
        <p:txBody>
          <a:bodyPr/>
          <a:lstStyle/>
          <a:p>
            <a:fld id="{35F68458-1A7A-4A29-A16B-4424C6D3B5E6}" type="datetime1">
              <a:rPr lang="en-US" smtClean="0"/>
              <a:pPr/>
              <a:t>12/30/2025</a:t>
            </a:fld>
            <a:endParaRPr lang="en-US" dirty="0"/>
          </a:p>
        </p:txBody>
      </p:sp>
      <p:sp>
        <p:nvSpPr>
          <p:cNvPr id="10" name="Slide Number Placeholder 9">
            <a:extLst>
              <a:ext uri="{FF2B5EF4-FFF2-40B4-BE49-F238E27FC236}">
                <a16:creationId xmlns:a16="http://schemas.microsoft.com/office/drawing/2014/main" id="{286E48EB-E81D-8C6A-DBE6-738017E5A734}"/>
              </a:ext>
            </a:extLst>
          </p:cNvPr>
          <p:cNvSpPr>
            <a:spLocks noGrp="1"/>
          </p:cNvSpPr>
          <p:nvPr>
            <p:ph type="sldNum" sz="quarter" idx="12"/>
          </p:nvPr>
        </p:nvSpPr>
        <p:spPr/>
        <p:txBody>
          <a:bodyPr/>
          <a:lstStyle/>
          <a:p>
            <a:fld id="{AEAA3239-9EA4-4A65-A281-97F994456D9F}" type="slidenum">
              <a:rPr lang="en-US" smtClean="0"/>
              <a:pPr/>
              <a:t>‹#›</a:t>
            </a:fld>
            <a:endParaRPr lang="en-US" dirty="0"/>
          </a:p>
        </p:txBody>
      </p:sp>
    </p:spTree>
    <p:extLst>
      <p:ext uri="{BB962C8B-B14F-4D97-AF65-F5344CB8AC3E}">
        <p14:creationId xmlns:p14="http://schemas.microsoft.com/office/powerpoint/2010/main" val="19680990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t 6">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533398" y="1016955"/>
            <a:ext cx="3486153" cy="2721451"/>
          </a:xfrm>
          <a:prstGeom prst="rect">
            <a:avLst/>
          </a:prstGeom>
        </p:spPr>
        <p:txBody>
          <a:bodyPr anchor="t">
            <a:normAutofit/>
          </a:bodyPr>
          <a:lstStyle>
            <a:lvl1pPr>
              <a:defRPr sz="3600" cap="all" baseline="0">
                <a:latin typeface="+mj-lt"/>
              </a:defRPr>
            </a:lvl1pPr>
          </a:lstStyle>
          <a:p>
            <a:r>
              <a:rPr lang="en-US" dirty="0"/>
              <a:t>Click to edit Master title style</a:t>
            </a:r>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4962526" y="1016955"/>
            <a:ext cx="6696074" cy="549052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a:xfrm>
            <a:off x="533399" y="6477000"/>
            <a:ext cx="8576637" cy="381001"/>
          </a:xfrm>
          <a:prstGeom prst="rect">
            <a:avLst/>
          </a:prstGeom>
        </p:spPr>
        <p:txBody>
          <a:bodyPr/>
          <a:lstStyle/>
          <a:p>
            <a:r>
              <a:rPr lang="en-US"/>
              <a:t>Presentation title</a:t>
            </a:r>
            <a:endParaRPr lang="en-US" dirty="0"/>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a:xfrm>
            <a:off x="9110036" y="6477000"/>
            <a:ext cx="1891338" cy="381001"/>
          </a:xfrm>
          <a:prstGeom prst="rect">
            <a:avLst/>
          </a:prstGeom>
        </p:spPr>
        <p:txBody>
          <a:bodyPr/>
          <a:lstStyle/>
          <a:p>
            <a:fld id="{AF504E6F-5E20-457A-A4D7-010D88E2AB6A}" type="datetime1">
              <a:rPr lang="en-US" smtClean="0"/>
              <a:t>12/30/2025</a:t>
            </a:fld>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a:xfrm>
            <a:off x="11001374" y="6477000"/>
            <a:ext cx="657226" cy="381001"/>
          </a:xfrm>
          <a:prstGeom prst="rect">
            <a:avLst/>
          </a:prstGeom>
        </p:spPr>
        <p:txBody>
          <a:bodyPr/>
          <a:lstStyle/>
          <a:p>
            <a:fld id="{AEAA3239-9EA4-4A65-A281-97F994456D9F}" type="slidenum">
              <a:rPr lang="en-US" smtClean="0"/>
              <a:t>‹#›</a:t>
            </a:fld>
            <a:endParaRPr lang="en-US" dirty="0"/>
          </a:p>
        </p:txBody>
      </p:sp>
      <p:sp>
        <p:nvSpPr>
          <p:cNvPr id="7" name="Rectangle 6">
            <a:extLst>
              <a:ext uri="{FF2B5EF4-FFF2-40B4-BE49-F238E27FC236}">
                <a16:creationId xmlns:a16="http://schemas.microsoft.com/office/drawing/2014/main" id="{CB922775-D819-CE59-81DF-9A22F9309472}"/>
              </a:ext>
            </a:extLst>
          </p:cNvPr>
          <p:cNvSpPr/>
          <p:nvPr/>
        </p:nvSpPr>
        <p:spPr>
          <a:xfrm>
            <a:off x="4017310" y="565607"/>
            <a:ext cx="8174690" cy="640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E1D59CA-78A2-7B8F-A9C7-E86B47BEAE5E}"/>
              </a:ext>
            </a:extLst>
          </p:cNvPr>
          <p:cNvSpPr/>
          <p:nvPr userDrawn="1"/>
        </p:nvSpPr>
        <p:spPr>
          <a:xfrm>
            <a:off x="634030" y="570037"/>
            <a:ext cx="3390908" cy="5957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68715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with Picture">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962523" y="1016956"/>
            <a:ext cx="6696076" cy="731520"/>
          </a:xfrm>
          <a:prstGeom prst="rect">
            <a:avLst/>
          </a:prstGeom>
        </p:spPr>
        <p:txBody>
          <a:bodyPr anchor="t"/>
          <a:lstStyle>
            <a:lvl1pPr>
              <a:defRPr cap="all" baseline="0"/>
            </a:lvl1pPr>
          </a:lstStyle>
          <a:p>
            <a:r>
              <a:rPr lang="en-US" dirty="0"/>
              <a:t>Click to edit Master title style</a:t>
            </a:r>
          </a:p>
        </p:txBody>
      </p:sp>
      <p:sp>
        <p:nvSpPr>
          <p:cNvPr id="38" name="Picture Placeholder 37">
            <a:extLst>
              <a:ext uri="{FF2B5EF4-FFF2-40B4-BE49-F238E27FC236}">
                <a16:creationId xmlns:a16="http://schemas.microsoft.com/office/drawing/2014/main" id="{99EF452C-FB1E-E93B-DCC5-1D98DE017953}"/>
              </a:ext>
            </a:extLst>
          </p:cNvPr>
          <p:cNvSpPr>
            <a:spLocks noGrp="1"/>
          </p:cNvSpPr>
          <p:nvPr>
            <p:ph type="pic" sz="quarter" idx="13" hasCustomPrompt="1"/>
          </p:nvPr>
        </p:nvSpPr>
        <p:spPr>
          <a:xfrm>
            <a:off x="0" y="0"/>
            <a:ext cx="4400554" cy="6858000"/>
          </a:xfrm>
          <a:custGeom>
            <a:avLst/>
            <a:gdLst>
              <a:gd name="connsiteX0" fmla="*/ 0 w 4400554"/>
              <a:gd name="connsiteY0" fmla="*/ 634999 h 6858000"/>
              <a:gd name="connsiteX1" fmla="*/ 4400554 w 4400554"/>
              <a:gd name="connsiteY1" fmla="*/ 634999 h 6858000"/>
              <a:gd name="connsiteX2" fmla="*/ 4400554 w 4400554"/>
              <a:gd name="connsiteY2" fmla="*/ 6858000 h 6858000"/>
              <a:gd name="connsiteX3" fmla="*/ 0 w 4400554"/>
              <a:gd name="connsiteY3" fmla="*/ 6858000 h 6858000"/>
              <a:gd name="connsiteX4" fmla="*/ 0 w 4400554"/>
              <a:gd name="connsiteY4" fmla="*/ 0 h 6858000"/>
              <a:gd name="connsiteX5" fmla="*/ 4400554 w 4400554"/>
              <a:gd name="connsiteY5" fmla="*/ 0 h 6858000"/>
              <a:gd name="connsiteX6" fmla="*/ 4400554 w 4400554"/>
              <a:gd name="connsiteY6" fmla="*/ 570991 h 6858000"/>
              <a:gd name="connsiteX7" fmla="*/ 0 w 4400554"/>
              <a:gd name="connsiteY7" fmla="*/ 5709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00554" h="6858000">
                <a:moveTo>
                  <a:pt x="0" y="634999"/>
                </a:moveTo>
                <a:lnTo>
                  <a:pt x="4400554" y="634999"/>
                </a:lnTo>
                <a:lnTo>
                  <a:pt x="4400554" y="6858000"/>
                </a:lnTo>
                <a:lnTo>
                  <a:pt x="0" y="6858000"/>
                </a:lnTo>
                <a:close/>
                <a:moveTo>
                  <a:pt x="0" y="0"/>
                </a:moveTo>
                <a:lnTo>
                  <a:pt x="4400554" y="0"/>
                </a:lnTo>
                <a:lnTo>
                  <a:pt x="4400554" y="570991"/>
                </a:lnTo>
                <a:lnTo>
                  <a:pt x="0" y="570991"/>
                </a:ln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962523" y="2145668"/>
            <a:ext cx="6689892" cy="411839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8">
            <a:extLst>
              <a:ext uri="{FF2B5EF4-FFF2-40B4-BE49-F238E27FC236}">
                <a16:creationId xmlns:a16="http://schemas.microsoft.com/office/drawing/2014/main" id="{C65BFCB1-FAA8-D03A-3B62-DCB2CF1CA112}"/>
              </a:ext>
            </a:extLst>
          </p:cNvPr>
          <p:cNvSpPr>
            <a:spLocks noGrp="1"/>
          </p:cNvSpPr>
          <p:nvPr>
            <p:ph type="ftr" sz="quarter" idx="16"/>
          </p:nvPr>
        </p:nvSpPr>
        <p:spPr>
          <a:xfrm>
            <a:off x="4964103" y="6477000"/>
            <a:ext cx="4707905" cy="381000"/>
          </a:xfrm>
          <a:prstGeom prst="rect">
            <a:avLst/>
          </a:prstGeom>
        </p:spPr>
        <p:txBody>
          <a:bodyPr/>
          <a:lstStyle>
            <a:lvl1pPr>
              <a:defRPr>
                <a:solidFill>
                  <a:schemeClr val="tx2"/>
                </a:solidFill>
              </a:defRPr>
            </a:lvl1pPr>
          </a:lstStyle>
          <a:p>
            <a:r>
              <a:rPr lang="en-US"/>
              <a:t>Presentation title</a:t>
            </a:r>
            <a:endParaRPr lang="en-US" dirty="0"/>
          </a:p>
        </p:txBody>
      </p:sp>
      <p:sp>
        <p:nvSpPr>
          <p:cNvPr id="4" name="Date Placeholder 3">
            <a:extLst>
              <a:ext uri="{FF2B5EF4-FFF2-40B4-BE49-F238E27FC236}">
                <a16:creationId xmlns:a16="http://schemas.microsoft.com/office/drawing/2014/main" id="{1E742B5C-5438-96A4-4A2A-AE939906F8A4}"/>
              </a:ext>
            </a:extLst>
          </p:cNvPr>
          <p:cNvSpPr>
            <a:spLocks noGrp="1"/>
          </p:cNvSpPr>
          <p:nvPr>
            <p:ph type="dt" sz="half" idx="15"/>
          </p:nvPr>
        </p:nvSpPr>
        <p:spPr>
          <a:xfrm>
            <a:off x="9672013" y="6477000"/>
            <a:ext cx="1329365" cy="381000"/>
          </a:xfrm>
          <a:prstGeom prst="rect">
            <a:avLst/>
          </a:prstGeom>
        </p:spPr>
        <p:txBody>
          <a:bodyPr/>
          <a:lstStyle>
            <a:lvl1pPr>
              <a:defRPr>
                <a:solidFill>
                  <a:schemeClr val="tx2"/>
                </a:solidFill>
              </a:defRPr>
            </a:lvl1pPr>
          </a:lstStyle>
          <a:p>
            <a:fld id="{1533F4C8-FF6A-458A-9544-1F0DF90A3B6B}" type="datetime1">
              <a:rPr lang="en-US" smtClean="0"/>
              <a:t>12/30/2025</a:t>
            </a:fld>
            <a:endParaRPr lang="en-US" dirty="0"/>
          </a:p>
        </p:txBody>
      </p:sp>
      <p:sp>
        <p:nvSpPr>
          <p:cNvPr id="10" name="Slide Number Placeholder 9">
            <a:extLst>
              <a:ext uri="{FF2B5EF4-FFF2-40B4-BE49-F238E27FC236}">
                <a16:creationId xmlns:a16="http://schemas.microsoft.com/office/drawing/2014/main" id="{0A608994-46CD-AAE0-DCC4-A59D26254D84}"/>
              </a:ext>
            </a:extLst>
          </p:cNvPr>
          <p:cNvSpPr>
            <a:spLocks noGrp="1"/>
          </p:cNvSpPr>
          <p:nvPr>
            <p:ph type="sldNum" sz="quarter" idx="17"/>
          </p:nvPr>
        </p:nvSpPr>
        <p:spPr>
          <a:xfrm>
            <a:off x="11001379" y="6477000"/>
            <a:ext cx="657221" cy="381000"/>
          </a:xfrm>
          <a:prstGeom prst="rect">
            <a:avLst/>
          </a:prstGeom>
        </p:spPr>
        <p:txBody>
          <a:bodyPr/>
          <a:lstStyle>
            <a:lvl1pPr>
              <a:defRPr>
                <a:solidFill>
                  <a:schemeClr val="tx2"/>
                </a:solidFill>
              </a:defRPr>
            </a:lvl1pPr>
          </a:lstStyle>
          <a:p>
            <a:fld id="{AEAA3239-9EA4-4A65-A281-97F994456D9F}" type="slidenum">
              <a:rPr lang="en-US" smtClean="0"/>
              <a:pPr/>
              <a:t>‹#›</a:t>
            </a:fld>
            <a:endParaRPr lang="en-US" dirty="0"/>
          </a:p>
        </p:txBody>
      </p:sp>
      <p:sp>
        <p:nvSpPr>
          <p:cNvPr id="3" name="Freeform 2">
            <a:extLst>
              <a:ext uri="{FF2B5EF4-FFF2-40B4-BE49-F238E27FC236}">
                <a16:creationId xmlns:a16="http://schemas.microsoft.com/office/drawing/2014/main" id="{EC16BEA9-7D3A-E34B-4442-F0BFB853F3F8}"/>
              </a:ext>
            </a:extLst>
          </p:cNvPr>
          <p:cNvSpPr/>
          <p:nvPr userDrawn="1"/>
        </p:nvSpPr>
        <p:spPr>
          <a:xfrm>
            <a:off x="4408228" y="570993"/>
            <a:ext cx="7142064" cy="64006"/>
          </a:xfrm>
          <a:custGeom>
            <a:avLst/>
            <a:gdLst>
              <a:gd name="connsiteX0" fmla="*/ 0 w 7152036"/>
              <a:gd name="connsiteY0" fmla="*/ 0 h 64008"/>
              <a:gd name="connsiteX1" fmla="*/ 7152036 w 7152036"/>
              <a:gd name="connsiteY1" fmla="*/ 0 h 64008"/>
              <a:gd name="connsiteX2" fmla="*/ 7152036 w 7152036"/>
              <a:gd name="connsiteY2" fmla="*/ 64008 h 64008"/>
              <a:gd name="connsiteX3" fmla="*/ 0 w 7152036"/>
              <a:gd name="connsiteY3" fmla="*/ 64008 h 64008"/>
            </a:gdLst>
            <a:ahLst/>
            <a:cxnLst>
              <a:cxn ang="0">
                <a:pos x="connsiteX0" y="connsiteY0"/>
              </a:cxn>
              <a:cxn ang="0">
                <a:pos x="connsiteX1" y="connsiteY1"/>
              </a:cxn>
              <a:cxn ang="0">
                <a:pos x="connsiteX2" y="connsiteY2"/>
              </a:cxn>
              <a:cxn ang="0">
                <a:pos x="connsiteX3" y="connsiteY3"/>
              </a:cxn>
            </a:cxnLst>
            <a:rect l="l" t="t" r="r" b="b"/>
            <a:pathLst>
              <a:path w="7152036" h="64008">
                <a:moveTo>
                  <a:pt x="0" y="0"/>
                </a:moveTo>
                <a:lnTo>
                  <a:pt x="7152036" y="0"/>
                </a:lnTo>
                <a:lnTo>
                  <a:pt x="7152036" y="64008"/>
                </a:lnTo>
                <a:lnTo>
                  <a:pt x="0" y="64008"/>
                </a:ln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Rectangle 4">
            <a:extLst>
              <a:ext uri="{FF2B5EF4-FFF2-40B4-BE49-F238E27FC236}">
                <a16:creationId xmlns:a16="http://schemas.microsoft.com/office/drawing/2014/main" id="{A3462211-E1BA-E90A-00F8-E717C7293E42}"/>
              </a:ext>
            </a:extLst>
          </p:cNvPr>
          <p:cNvSpPr/>
          <p:nvPr userDrawn="1"/>
        </p:nvSpPr>
        <p:spPr>
          <a:xfrm>
            <a:off x="-2282" y="570991"/>
            <a:ext cx="4410510" cy="640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77886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with Picture 2">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33400" y="1016955"/>
            <a:ext cx="6309821" cy="731520"/>
          </a:xfrm>
          <a:prstGeom prst="rect">
            <a:avLst/>
          </a:prstGeom>
        </p:spPr>
        <p:txBody>
          <a:bodyPr anchor="t"/>
          <a:lstStyle>
            <a:lvl1pPr>
              <a:defRPr cap="all" baseline="0"/>
            </a:lvl1pPr>
          </a:lstStyle>
          <a:p>
            <a:r>
              <a:rPr lang="en-US" dirty="0"/>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533400" y="2145668"/>
            <a:ext cx="6309695" cy="405843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9">
            <a:extLst>
              <a:ext uri="{FF2B5EF4-FFF2-40B4-BE49-F238E27FC236}">
                <a16:creationId xmlns:a16="http://schemas.microsoft.com/office/drawing/2014/main" id="{4515DEC4-C967-ABFB-73CF-0A90335332A4}"/>
              </a:ext>
            </a:extLst>
          </p:cNvPr>
          <p:cNvSpPr>
            <a:spLocks noGrp="1"/>
          </p:cNvSpPr>
          <p:nvPr>
            <p:ph type="ftr" sz="quarter" idx="16"/>
          </p:nvPr>
        </p:nvSpPr>
        <p:spPr>
          <a:xfrm>
            <a:off x="533400" y="6477000"/>
            <a:ext cx="4809999" cy="381000"/>
          </a:xfrm>
          <a:prstGeom prst="rect">
            <a:avLst/>
          </a:prstGeom>
        </p:spPr>
        <p:txBody>
          <a:bodyPr/>
          <a:lstStyle>
            <a:lvl1pPr>
              <a:defRPr>
                <a:solidFill>
                  <a:schemeClr val="tx2"/>
                </a:solidFill>
              </a:defRPr>
            </a:lvl1pPr>
          </a:lstStyle>
          <a:p>
            <a:r>
              <a:rPr lang="en-US"/>
              <a:t>Presentation title</a:t>
            </a:r>
            <a:endParaRPr lang="en-US" dirty="0"/>
          </a:p>
        </p:txBody>
      </p:sp>
      <p:sp>
        <p:nvSpPr>
          <p:cNvPr id="9" name="Date Placeholder 8">
            <a:extLst>
              <a:ext uri="{FF2B5EF4-FFF2-40B4-BE49-F238E27FC236}">
                <a16:creationId xmlns:a16="http://schemas.microsoft.com/office/drawing/2014/main" id="{81177663-FC76-DF36-EEB7-5BE4C6C82F3A}"/>
              </a:ext>
            </a:extLst>
          </p:cNvPr>
          <p:cNvSpPr>
            <a:spLocks noGrp="1"/>
          </p:cNvSpPr>
          <p:nvPr>
            <p:ph type="dt" sz="half" idx="15"/>
          </p:nvPr>
        </p:nvSpPr>
        <p:spPr>
          <a:xfrm>
            <a:off x="5343525" y="6492875"/>
            <a:ext cx="1033596" cy="381001"/>
          </a:xfrm>
          <a:prstGeom prst="rect">
            <a:avLst/>
          </a:prstGeom>
        </p:spPr>
        <p:txBody>
          <a:bodyPr/>
          <a:lstStyle>
            <a:lvl1pPr>
              <a:defRPr>
                <a:solidFill>
                  <a:schemeClr val="tx2"/>
                </a:solidFill>
              </a:defRPr>
            </a:lvl1pPr>
          </a:lstStyle>
          <a:p>
            <a:fld id="{A036458B-3648-49BD-A4D6-0F9088BB7776}" type="datetime1">
              <a:rPr lang="en-US" smtClean="0"/>
              <a:t>12/30/2025</a:t>
            </a:fld>
            <a:endParaRPr lang="en-US" dirty="0"/>
          </a:p>
        </p:txBody>
      </p:sp>
      <p:sp>
        <p:nvSpPr>
          <p:cNvPr id="12" name="Slide Number Placeholder 11">
            <a:extLst>
              <a:ext uri="{FF2B5EF4-FFF2-40B4-BE49-F238E27FC236}">
                <a16:creationId xmlns:a16="http://schemas.microsoft.com/office/drawing/2014/main" id="{A5A5085F-BE80-B110-AA1F-9DD0919E27D7}"/>
              </a:ext>
            </a:extLst>
          </p:cNvPr>
          <p:cNvSpPr>
            <a:spLocks noGrp="1"/>
          </p:cNvSpPr>
          <p:nvPr>
            <p:ph type="sldNum" sz="quarter" idx="17"/>
          </p:nvPr>
        </p:nvSpPr>
        <p:spPr>
          <a:xfrm>
            <a:off x="6413888" y="6476999"/>
            <a:ext cx="429207" cy="381001"/>
          </a:xfrm>
          <a:prstGeom prst="rect">
            <a:avLst/>
          </a:prstGeom>
        </p:spPr>
        <p:txBody>
          <a:bodyPr/>
          <a:lstStyle>
            <a:lvl1pPr>
              <a:defRPr>
                <a:solidFill>
                  <a:schemeClr val="tx2"/>
                </a:solidFill>
              </a:defRPr>
            </a:lvl1pPr>
          </a:lstStyle>
          <a:p>
            <a:fld id="{AEAA3239-9EA4-4A65-A281-97F994456D9F}" type="slidenum">
              <a:rPr lang="en-US" smtClean="0"/>
              <a:pPr/>
              <a:t>‹#›</a:t>
            </a:fld>
            <a:endParaRPr lang="en-US" dirty="0"/>
          </a:p>
        </p:txBody>
      </p:sp>
      <p:sp>
        <p:nvSpPr>
          <p:cNvPr id="3" name="Picture Placeholder 2">
            <a:extLst>
              <a:ext uri="{FF2B5EF4-FFF2-40B4-BE49-F238E27FC236}">
                <a16:creationId xmlns:a16="http://schemas.microsoft.com/office/drawing/2014/main" id="{F5064846-7F19-1A60-FFA5-393438EE39E9}"/>
              </a:ext>
            </a:extLst>
          </p:cNvPr>
          <p:cNvSpPr>
            <a:spLocks noGrp="1"/>
          </p:cNvSpPr>
          <p:nvPr>
            <p:ph type="pic" sz="quarter" idx="13" hasCustomPrompt="1"/>
          </p:nvPr>
        </p:nvSpPr>
        <p:spPr>
          <a:xfrm>
            <a:off x="7791446" y="0"/>
            <a:ext cx="4400554" cy="6858000"/>
          </a:xfrm>
          <a:custGeom>
            <a:avLst/>
            <a:gdLst>
              <a:gd name="connsiteX0" fmla="*/ 0 w 4400554"/>
              <a:gd name="connsiteY0" fmla="*/ 634999 h 6858000"/>
              <a:gd name="connsiteX1" fmla="*/ 4400554 w 4400554"/>
              <a:gd name="connsiteY1" fmla="*/ 634999 h 6858000"/>
              <a:gd name="connsiteX2" fmla="*/ 4400554 w 4400554"/>
              <a:gd name="connsiteY2" fmla="*/ 6858000 h 6858000"/>
              <a:gd name="connsiteX3" fmla="*/ 0 w 4400554"/>
              <a:gd name="connsiteY3" fmla="*/ 6858000 h 6858000"/>
              <a:gd name="connsiteX4" fmla="*/ 0 w 4400554"/>
              <a:gd name="connsiteY4" fmla="*/ 0 h 6858000"/>
              <a:gd name="connsiteX5" fmla="*/ 4400554 w 4400554"/>
              <a:gd name="connsiteY5" fmla="*/ 0 h 6858000"/>
              <a:gd name="connsiteX6" fmla="*/ 4400554 w 4400554"/>
              <a:gd name="connsiteY6" fmla="*/ 570991 h 6858000"/>
              <a:gd name="connsiteX7" fmla="*/ 0 w 4400554"/>
              <a:gd name="connsiteY7" fmla="*/ 5709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00554" h="6858000">
                <a:moveTo>
                  <a:pt x="0" y="634999"/>
                </a:moveTo>
                <a:lnTo>
                  <a:pt x="4400554" y="634999"/>
                </a:lnTo>
                <a:lnTo>
                  <a:pt x="4400554" y="6858000"/>
                </a:lnTo>
                <a:lnTo>
                  <a:pt x="0" y="6858000"/>
                </a:lnTo>
                <a:close/>
                <a:moveTo>
                  <a:pt x="0" y="0"/>
                </a:moveTo>
                <a:lnTo>
                  <a:pt x="4400554" y="0"/>
                </a:lnTo>
                <a:lnTo>
                  <a:pt x="4400554" y="570991"/>
                </a:lnTo>
                <a:lnTo>
                  <a:pt x="0" y="570991"/>
                </a:ln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 </a:t>
            </a:r>
          </a:p>
        </p:txBody>
      </p:sp>
      <p:sp>
        <p:nvSpPr>
          <p:cNvPr id="6" name="Rectangle 5">
            <a:extLst>
              <a:ext uri="{FF2B5EF4-FFF2-40B4-BE49-F238E27FC236}">
                <a16:creationId xmlns:a16="http://schemas.microsoft.com/office/drawing/2014/main" id="{B87C63CE-38F9-6D67-7C23-42944811492E}"/>
              </a:ext>
            </a:extLst>
          </p:cNvPr>
          <p:cNvSpPr/>
          <p:nvPr userDrawn="1"/>
        </p:nvSpPr>
        <p:spPr>
          <a:xfrm>
            <a:off x="7789164" y="570991"/>
            <a:ext cx="4410510" cy="640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id="{E209D7E2-AB21-4057-B204-85F36DA5484C}"/>
              </a:ext>
            </a:extLst>
          </p:cNvPr>
          <p:cNvSpPr/>
          <p:nvPr userDrawn="1"/>
        </p:nvSpPr>
        <p:spPr>
          <a:xfrm>
            <a:off x="645959" y="570993"/>
            <a:ext cx="7142064" cy="64006"/>
          </a:xfrm>
          <a:custGeom>
            <a:avLst/>
            <a:gdLst>
              <a:gd name="connsiteX0" fmla="*/ 0 w 7152036"/>
              <a:gd name="connsiteY0" fmla="*/ 0 h 64008"/>
              <a:gd name="connsiteX1" fmla="*/ 7152036 w 7152036"/>
              <a:gd name="connsiteY1" fmla="*/ 0 h 64008"/>
              <a:gd name="connsiteX2" fmla="*/ 7152036 w 7152036"/>
              <a:gd name="connsiteY2" fmla="*/ 64008 h 64008"/>
              <a:gd name="connsiteX3" fmla="*/ 0 w 7152036"/>
              <a:gd name="connsiteY3" fmla="*/ 64008 h 64008"/>
            </a:gdLst>
            <a:ahLst/>
            <a:cxnLst>
              <a:cxn ang="0">
                <a:pos x="connsiteX0" y="connsiteY0"/>
              </a:cxn>
              <a:cxn ang="0">
                <a:pos x="connsiteX1" y="connsiteY1"/>
              </a:cxn>
              <a:cxn ang="0">
                <a:pos x="connsiteX2" y="connsiteY2"/>
              </a:cxn>
              <a:cxn ang="0">
                <a:pos x="connsiteX3" y="connsiteY3"/>
              </a:cxn>
            </a:cxnLst>
            <a:rect l="l" t="t" r="r" b="b"/>
            <a:pathLst>
              <a:path w="7152036" h="64008">
                <a:moveTo>
                  <a:pt x="0" y="0"/>
                </a:moveTo>
                <a:lnTo>
                  <a:pt x="7152036" y="0"/>
                </a:lnTo>
                <a:lnTo>
                  <a:pt x="7152036" y="64008"/>
                </a:lnTo>
                <a:lnTo>
                  <a:pt x="0" y="64008"/>
                </a:ln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3610413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ntent with Picture 3">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632163" y="1016955"/>
            <a:ext cx="7026437" cy="731520"/>
          </a:xfrm>
          <a:prstGeom prst="rect">
            <a:avLst/>
          </a:prstGeom>
        </p:spPr>
        <p:txBody>
          <a:bodyPr anchor="t"/>
          <a:lstStyle>
            <a:lvl1pPr>
              <a:defRPr cap="all" baseline="0"/>
            </a:lvl1pPr>
          </a:lstStyle>
          <a:p>
            <a:r>
              <a:rPr lang="en-US" dirty="0"/>
              <a:t>Click to edit Master title style</a:t>
            </a:r>
          </a:p>
        </p:txBody>
      </p:sp>
      <p:sp>
        <p:nvSpPr>
          <p:cNvPr id="38" name="Picture Placeholder 37">
            <a:extLst>
              <a:ext uri="{FF2B5EF4-FFF2-40B4-BE49-F238E27FC236}">
                <a16:creationId xmlns:a16="http://schemas.microsoft.com/office/drawing/2014/main" id="{87476243-EB8F-9EFF-F789-0088ABBB0FBF}"/>
              </a:ext>
            </a:extLst>
          </p:cNvPr>
          <p:cNvSpPr>
            <a:spLocks noGrp="1"/>
          </p:cNvSpPr>
          <p:nvPr>
            <p:ph type="pic" sz="quarter" idx="13" hasCustomPrompt="1"/>
          </p:nvPr>
        </p:nvSpPr>
        <p:spPr>
          <a:xfrm>
            <a:off x="0" y="1"/>
            <a:ext cx="3998133" cy="6858000"/>
          </a:xfrm>
          <a:custGeom>
            <a:avLst/>
            <a:gdLst>
              <a:gd name="connsiteX0" fmla="*/ 0 w 3998133"/>
              <a:gd name="connsiteY0" fmla="*/ 634999 h 6858000"/>
              <a:gd name="connsiteX1" fmla="*/ 3998133 w 3998133"/>
              <a:gd name="connsiteY1" fmla="*/ 634999 h 6858000"/>
              <a:gd name="connsiteX2" fmla="*/ 3998133 w 3998133"/>
              <a:gd name="connsiteY2" fmla="*/ 6858000 h 6858000"/>
              <a:gd name="connsiteX3" fmla="*/ 0 w 3998133"/>
              <a:gd name="connsiteY3" fmla="*/ 6858000 h 6858000"/>
              <a:gd name="connsiteX4" fmla="*/ 0 w 3998133"/>
              <a:gd name="connsiteY4" fmla="*/ 0 h 6858000"/>
              <a:gd name="connsiteX5" fmla="*/ 3998133 w 3998133"/>
              <a:gd name="connsiteY5" fmla="*/ 0 h 6858000"/>
              <a:gd name="connsiteX6" fmla="*/ 3998133 w 3998133"/>
              <a:gd name="connsiteY6" fmla="*/ 570991 h 6858000"/>
              <a:gd name="connsiteX7" fmla="*/ 0 w 3998133"/>
              <a:gd name="connsiteY7" fmla="*/ 5709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98133" h="6858000">
                <a:moveTo>
                  <a:pt x="0" y="634999"/>
                </a:moveTo>
                <a:lnTo>
                  <a:pt x="3998133" y="634999"/>
                </a:lnTo>
                <a:lnTo>
                  <a:pt x="3998133" y="6858000"/>
                </a:lnTo>
                <a:lnTo>
                  <a:pt x="0" y="6858000"/>
                </a:lnTo>
                <a:close/>
                <a:moveTo>
                  <a:pt x="0" y="0"/>
                </a:moveTo>
                <a:lnTo>
                  <a:pt x="3998133" y="0"/>
                </a:lnTo>
                <a:lnTo>
                  <a:pt x="3998133" y="570991"/>
                </a:lnTo>
                <a:lnTo>
                  <a:pt x="0" y="570991"/>
                </a:ln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632168" y="2145668"/>
            <a:ext cx="7026432" cy="407733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a:extLst>
              <a:ext uri="{FF2B5EF4-FFF2-40B4-BE49-F238E27FC236}">
                <a16:creationId xmlns:a16="http://schemas.microsoft.com/office/drawing/2014/main" id="{5446E4B5-B423-4137-0255-D68BAC85BE95}"/>
              </a:ext>
            </a:extLst>
          </p:cNvPr>
          <p:cNvSpPr>
            <a:spLocks noGrp="1"/>
          </p:cNvSpPr>
          <p:nvPr>
            <p:ph type="ftr" sz="quarter" idx="16"/>
          </p:nvPr>
        </p:nvSpPr>
        <p:spPr>
          <a:xfrm>
            <a:off x="4632167" y="6477000"/>
            <a:ext cx="5426231" cy="381000"/>
          </a:xfrm>
          <a:prstGeom prst="rect">
            <a:avLst/>
          </a:prstGeom>
        </p:spPr>
        <p:txBody>
          <a:bodyPr/>
          <a:lstStyle>
            <a:lvl1pPr>
              <a:defRPr>
                <a:solidFill>
                  <a:schemeClr val="tx2"/>
                </a:solidFill>
              </a:defRPr>
            </a:lvl1pPr>
          </a:lstStyle>
          <a:p>
            <a:r>
              <a:rPr lang="en-US"/>
              <a:t>Presentation title</a:t>
            </a:r>
            <a:endParaRPr lang="en-US" dirty="0"/>
          </a:p>
        </p:txBody>
      </p:sp>
      <p:sp>
        <p:nvSpPr>
          <p:cNvPr id="3" name="Date Placeholder 2">
            <a:extLst>
              <a:ext uri="{FF2B5EF4-FFF2-40B4-BE49-F238E27FC236}">
                <a16:creationId xmlns:a16="http://schemas.microsoft.com/office/drawing/2014/main" id="{F0BFB53A-8FDF-F131-DCF2-D7BECE95381F}"/>
              </a:ext>
            </a:extLst>
          </p:cNvPr>
          <p:cNvSpPr>
            <a:spLocks noGrp="1"/>
          </p:cNvSpPr>
          <p:nvPr>
            <p:ph type="dt" sz="half" idx="15"/>
          </p:nvPr>
        </p:nvSpPr>
        <p:spPr>
          <a:xfrm>
            <a:off x="10058404" y="6477000"/>
            <a:ext cx="942970" cy="381000"/>
          </a:xfrm>
          <a:prstGeom prst="rect">
            <a:avLst/>
          </a:prstGeom>
        </p:spPr>
        <p:txBody>
          <a:bodyPr/>
          <a:lstStyle>
            <a:lvl1pPr>
              <a:defRPr>
                <a:solidFill>
                  <a:schemeClr val="tx2"/>
                </a:solidFill>
              </a:defRPr>
            </a:lvl1pPr>
          </a:lstStyle>
          <a:p>
            <a:fld id="{2A1E8540-4D23-42CD-8A63-F2EAD91093A7}" type="datetime1">
              <a:rPr lang="en-US" smtClean="0"/>
              <a:t>12/30/2025</a:t>
            </a:fld>
            <a:endParaRPr lang="en-US" dirty="0"/>
          </a:p>
        </p:txBody>
      </p:sp>
      <p:sp>
        <p:nvSpPr>
          <p:cNvPr id="9" name="Slide Number Placeholder 8">
            <a:extLst>
              <a:ext uri="{FF2B5EF4-FFF2-40B4-BE49-F238E27FC236}">
                <a16:creationId xmlns:a16="http://schemas.microsoft.com/office/drawing/2014/main" id="{79FEC5A8-0DCB-9EEB-83E2-0411804C543D}"/>
              </a:ext>
            </a:extLst>
          </p:cNvPr>
          <p:cNvSpPr>
            <a:spLocks noGrp="1"/>
          </p:cNvSpPr>
          <p:nvPr>
            <p:ph type="sldNum" sz="quarter" idx="17"/>
          </p:nvPr>
        </p:nvSpPr>
        <p:spPr>
          <a:xfrm>
            <a:off x="11001374" y="6477000"/>
            <a:ext cx="657226" cy="381000"/>
          </a:xfrm>
          <a:prstGeom prst="rect">
            <a:avLst/>
          </a:prstGeom>
        </p:spPr>
        <p:txBody>
          <a:bodyPr/>
          <a:lstStyle>
            <a:lvl1pPr>
              <a:defRPr>
                <a:solidFill>
                  <a:schemeClr val="tx2"/>
                </a:solidFill>
              </a:defRPr>
            </a:lvl1pPr>
          </a:lstStyle>
          <a:p>
            <a:fld id="{AEAA3239-9EA4-4A65-A281-97F994456D9F}" type="slidenum">
              <a:rPr lang="en-US" smtClean="0"/>
              <a:pPr/>
              <a:t>‹#›</a:t>
            </a:fld>
            <a:endParaRPr lang="en-US" dirty="0"/>
          </a:p>
        </p:txBody>
      </p:sp>
      <p:sp>
        <p:nvSpPr>
          <p:cNvPr id="5" name="Freeform 4">
            <a:extLst>
              <a:ext uri="{FF2B5EF4-FFF2-40B4-BE49-F238E27FC236}">
                <a16:creationId xmlns:a16="http://schemas.microsoft.com/office/drawing/2014/main" id="{ECF4FA5C-D406-8202-9143-DAEA62C5C872}"/>
              </a:ext>
            </a:extLst>
          </p:cNvPr>
          <p:cNvSpPr/>
          <p:nvPr userDrawn="1"/>
        </p:nvSpPr>
        <p:spPr>
          <a:xfrm>
            <a:off x="0" y="570992"/>
            <a:ext cx="4019552" cy="64008"/>
          </a:xfrm>
          <a:custGeom>
            <a:avLst/>
            <a:gdLst>
              <a:gd name="connsiteX0" fmla="*/ 0 w 7152036"/>
              <a:gd name="connsiteY0" fmla="*/ 0 h 64008"/>
              <a:gd name="connsiteX1" fmla="*/ 7152036 w 7152036"/>
              <a:gd name="connsiteY1" fmla="*/ 0 h 64008"/>
              <a:gd name="connsiteX2" fmla="*/ 7152036 w 7152036"/>
              <a:gd name="connsiteY2" fmla="*/ 64008 h 64008"/>
              <a:gd name="connsiteX3" fmla="*/ 0 w 7152036"/>
              <a:gd name="connsiteY3" fmla="*/ 64008 h 64008"/>
            </a:gdLst>
            <a:ahLst/>
            <a:cxnLst>
              <a:cxn ang="0">
                <a:pos x="connsiteX0" y="connsiteY0"/>
              </a:cxn>
              <a:cxn ang="0">
                <a:pos x="connsiteX1" y="connsiteY1"/>
              </a:cxn>
              <a:cxn ang="0">
                <a:pos x="connsiteX2" y="connsiteY2"/>
              </a:cxn>
              <a:cxn ang="0">
                <a:pos x="connsiteX3" y="connsiteY3"/>
              </a:cxn>
            </a:cxnLst>
            <a:rect l="l" t="t" r="r" b="b"/>
            <a:pathLst>
              <a:path w="7152036" h="64008">
                <a:moveTo>
                  <a:pt x="0" y="0"/>
                </a:moveTo>
                <a:lnTo>
                  <a:pt x="7152036" y="0"/>
                </a:lnTo>
                <a:lnTo>
                  <a:pt x="7152036" y="64008"/>
                </a:lnTo>
                <a:lnTo>
                  <a:pt x="0" y="64008"/>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Freeform 5">
            <a:extLst>
              <a:ext uri="{FF2B5EF4-FFF2-40B4-BE49-F238E27FC236}">
                <a16:creationId xmlns:a16="http://schemas.microsoft.com/office/drawing/2014/main" id="{082645EB-0315-BBF0-B28C-6A31158DE8D1}"/>
              </a:ext>
            </a:extLst>
          </p:cNvPr>
          <p:cNvSpPr/>
          <p:nvPr userDrawn="1"/>
        </p:nvSpPr>
        <p:spPr>
          <a:xfrm>
            <a:off x="3997235" y="570992"/>
            <a:ext cx="7560729" cy="64008"/>
          </a:xfrm>
          <a:custGeom>
            <a:avLst/>
            <a:gdLst>
              <a:gd name="connsiteX0" fmla="*/ 0 w 7152036"/>
              <a:gd name="connsiteY0" fmla="*/ 0 h 64008"/>
              <a:gd name="connsiteX1" fmla="*/ 7152036 w 7152036"/>
              <a:gd name="connsiteY1" fmla="*/ 0 h 64008"/>
              <a:gd name="connsiteX2" fmla="*/ 7152036 w 7152036"/>
              <a:gd name="connsiteY2" fmla="*/ 64008 h 64008"/>
              <a:gd name="connsiteX3" fmla="*/ 0 w 7152036"/>
              <a:gd name="connsiteY3" fmla="*/ 64008 h 64008"/>
            </a:gdLst>
            <a:ahLst/>
            <a:cxnLst>
              <a:cxn ang="0">
                <a:pos x="connsiteX0" y="connsiteY0"/>
              </a:cxn>
              <a:cxn ang="0">
                <a:pos x="connsiteX1" y="connsiteY1"/>
              </a:cxn>
              <a:cxn ang="0">
                <a:pos x="connsiteX2" y="connsiteY2"/>
              </a:cxn>
              <a:cxn ang="0">
                <a:pos x="connsiteX3" y="connsiteY3"/>
              </a:cxn>
            </a:cxnLst>
            <a:rect l="l" t="t" r="r" b="b"/>
            <a:pathLst>
              <a:path w="7152036" h="64008">
                <a:moveTo>
                  <a:pt x="0" y="0"/>
                </a:moveTo>
                <a:lnTo>
                  <a:pt x="7152036" y="0"/>
                </a:lnTo>
                <a:lnTo>
                  <a:pt x="7152036" y="64008"/>
                </a:lnTo>
                <a:lnTo>
                  <a:pt x="0" y="64008"/>
                </a:ln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2100571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with Picture 4">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33401" y="1016955"/>
            <a:ext cx="6858000" cy="731519"/>
          </a:xfrm>
          <a:prstGeom prst="rect">
            <a:avLst/>
          </a:prstGeom>
        </p:spPr>
        <p:txBody>
          <a:bodyPr anchor="t"/>
          <a:lstStyle>
            <a:lvl1pPr>
              <a:defRPr cap="all" baseline="0"/>
            </a:lvl1pPr>
          </a:lstStyle>
          <a:p>
            <a:r>
              <a:rPr lang="en-US" dirty="0"/>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533401" y="2145668"/>
            <a:ext cx="6858000" cy="409352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8">
            <a:extLst>
              <a:ext uri="{FF2B5EF4-FFF2-40B4-BE49-F238E27FC236}">
                <a16:creationId xmlns:a16="http://schemas.microsoft.com/office/drawing/2014/main" id="{820916D3-99FA-E971-607F-14E290E58854}"/>
              </a:ext>
            </a:extLst>
          </p:cNvPr>
          <p:cNvSpPr>
            <a:spLocks noGrp="1"/>
          </p:cNvSpPr>
          <p:nvPr>
            <p:ph type="ftr" sz="quarter" idx="16"/>
          </p:nvPr>
        </p:nvSpPr>
        <p:spPr>
          <a:xfrm>
            <a:off x="533401" y="6464300"/>
            <a:ext cx="5366715" cy="399514"/>
          </a:xfrm>
          <a:prstGeom prst="rect">
            <a:avLst/>
          </a:prstGeom>
        </p:spPr>
        <p:txBody>
          <a:bodyPr/>
          <a:lstStyle>
            <a:lvl1pPr>
              <a:defRPr>
                <a:solidFill>
                  <a:schemeClr val="tx2"/>
                </a:solidFill>
              </a:defRPr>
            </a:lvl1pPr>
          </a:lstStyle>
          <a:p>
            <a:r>
              <a:rPr lang="en-US"/>
              <a:t>Presentation title</a:t>
            </a:r>
            <a:endParaRPr lang="en-US" dirty="0"/>
          </a:p>
        </p:txBody>
      </p:sp>
      <p:sp>
        <p:nvSpPr>
          <p:cNvPr id="4" name="Date Placeholder 3">
            <a:extLst>
              <a:ext uri="{FF2B5EF4-FFF2-40B4-BE49-F238E27FC236}">
                <a16:creationId xmlns:a16="http://schemas.microsoft.com/office/drawing/2014/main" id="{9F3CAD5B-18BB-E21E-3A4C-7BAACB8519A4}"/>
              </a:ext>
            </a:extLst>
          </p:cNvPr>
          <p:cNvSpPr>
            <a:spLocks noGrp="1"/>
          </p:cNvSpPr>
          <p:nvPr>
            <p:ph type="dt" sz="half" idx="15"/>
          </p:nvPr>
        </p:nvSpPr>
        <p:spPr>
          <a:xfrm>
            <a:off x="5900115" y="6464300"/>
            <a:ext cx="929303" cy="399514"/>
          </a:xfrm>
          <a:prstGeom prst="rect">
            <a:avLst/>
          </a:prstGeom>
        </p:spPr>
        <p:txBody>
          <a:bodyPr/>
          <a:lstStyle>
            <a:lvl1pPr>
              <a:defRPr>
                <a:solidFill>
                  <a:schemeClr val="tx2"/>
                </a:solidFill>
              </a:defRPr>
            </a:lvl1pPr>
          </a:lstStyle>
          <a:p>
            <a:fld id="{73B456EB-19FD-4A38-8010-F86DE924658C}" type="datetime1">
              <a:rPr lang="en-US" smtClean="0"/>
              <a:t>12/30/2025</a:t>
            </a:fld>
            <a:endParaRPr lang="en-US" dirty="0"/>
          </a:p>
        </p:txBody>
      </p:sp>
      <p:sp>
        <p:nvSpPr>
          <p:cNvPr id="10" name="Slide Number Placeholder 9">
            <a:extLst>
              <a:ext uri="{FF2B5EF4-FFF2-40B4-BE49-F238E27FC236}">
                <a16:creationId xmlns:a16="http://schemas.microsoft.com/office/drawing/2014/main" id="{BBDEAB8E-8806-A459-E320-4CA2B455BFD7}"/>
              </a:ext>
            </a:extLst>
          </p:cNvPr>
          <p:cNvSpPr>
            <a:spLocks noGrp="1"/>
          </p:cNvSpPr>
          <p:nvPr>
            <p:ph type="sldNum" sz="quarter" idx="17"/>
          </p:nvPr>
        </p:nvSpPr>
        <p:spPr>
          <a:xfrm>
            <a:off x="6829424" y="6464300"/>
            <a:ext cx="561977" cy="399514"/>
          </a:xfrm>
          <a:prstGeom prst="rect">
            <a:avLst/>
          </a:prstGeom>
        </p:spPr>
        <p:txBody>
          <a:bodyPr/>
          <a:lstStyle>
            <a:lvl1pPr>
              <a:defRPr>
                <a:solidFill>
                  <a:schemeClr val="tx2"/>
                </a:solidFill>
              </a:defRPr>
            </a:lvl1pPr>
          </a:lstStyle>
          <a:p>
            <a:fld id="{AEAA3239-9EA4-4A65-A281-97F994456D9F}" type="slidenum">
              <a:rPr lang="en-US" smtClean="0"/>
              <a:pPr/>
              <a:t>‹#›</a:t>
            </a:fld>
            <a:endParaRPr lang="en-US" dirty="0"/>
          </a:p>
        </p:txBody>
      </p:sp>
      <p:sp>
        <p:nvSpPr>
          <p:cNvPr id="6" name="Picture Placeholder 5">
            <a:extLst>
              <a:ext uri="{FF2B5EF4-FFF2-40B4-BE49-F238E27FC236}">
                <a16:creationId xmlns:a16="http://schemas.microsoft.com/office/drawing/2014/main" id="{070CE66A-15FE-D8FB-D711-D3BB0755F0D1}"/>
              </a:ext>
            </a:extLst>
          </p:cNvPr>
          <p:cNvSpPr>
            <a:spLocks noGrp="1"/>
          </p:cNvSpPr>
          <p:nvPr>
            <p:ph type="pic" sz="quarter" idx="18" hasCustomPrompt="1"/>
          </p:nvPr>
        </p:nvSpPr>
        <p:spPr>
          <a:xfrm>
            <a:off x="8193866" y="1"/>
            <a:ext cx="3998133" cy="6858000"/>
          </a:xfrm>
          <a:custGeom>
            <a:avLst/>
            <a:gdLst>
              <a:gd name="connsiteX0" fmla="*/ 0 w 3998133"/>
              <a:gd name="connsiteY0" fmla="*/ 634999 h 6858000"/>
              <a:gd name="connsiteX1" fmla="*/ 3998133 w 3998133"/>
              <a:gd name="connsiteY1" fmla="*/ 634999 h 6858000"/>
              <a:gd name="connsiteX2" fmla="*/ 3998133 w 3998133"/>
              <a:gd name="connsiteY2" fmla="*/ 6858000 h 6858000"/>
              <a:gd name="connsiteX3" fmla="*/ 0 w 3998133"/>
              <a:gd name="connsiteY3" fmla="*/ 6858000 h 6858000"/>
              <a:gd name="connsiteX4" fmla="*/ 0 w 3998133"/>
              <a:gd name="connsiteY4" fmla="*/ 0 h 6858000"/>
              <a:gd name="connsiteX5" fmla="*/ 3998133 w 3998133"/>
              <a:gd name="connsiteY5" fmla="*/ 0 h 6858000"/>
              <a:gd name="connsiteX6" fmla="*/ 3998133 w 3998133"/>
              <a:gd name="connsiteY6" fmla="*/ 570991 h 6858000"/>
              <a:gd name="connsiteX7" fmla="*/ 0 w 3998133"/>
              <a:gd name="connsiteY7" fmla="*/ 5709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98133" h="6858000">
                <a:moveTo>
                  <a:pt x="0" y="634999"/>
                </a:moveTo>
                <a:lnTo>
                  <a:pt x="3998133" y="634999"/>
                </a:lnTo>
                <a:lnTo>
                  <a:pt x="3998133" y="6858000"/>
                </a:lnTo>
                <a:lnTo>
                  <a:pt x="0" y="6858000"/>
                </a:lnTo>
                <a:close/>
                <a:moveTo>
                  <a:pt x="0" y="0"/>
                </a:moveTo>
                <a:lnTo>
                  <a:pt x="3998133" y="0"/>
                </a:lnTo>
                <a:lnTo>
                  <a:pt x="3998133" y="570991"/>
                </a:lnTo>
                <a:lnTo>
                  <a:pt x="0" y="570991"/>
                </a:ln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 </a:t>
            </a:r>
          </a:p>
        </p:txBody>
      </p:sp>
      <p:sp>
        <p:nvSpPr>
          <p:cNvPr id="3" name="Freeform 2">
            <a:extLst>
              <a:ext uri="{FF2B5EF4-FFF2-40B4-BE49-F238E27FC236}">
                <a16:creationId xmlns:a16="http://schemas.microsoft.com/office/drawing/2014/main" id="{E19B021D-A5A3-D515-C491-988160E0708C}"/>
              </a:ext>
            </a:extLst>
          </p:cNvPr>
          <p:cNvSpPr/>
          <p:nvPr userDrawn="1"/>
        </p:nvSpPr>
        <p:spPr>
          <a:xfrm>
            <a:off x="8172447" y="570992"/>
            <a:ext cx="4019552" cy="64008"/>
          </a:xfrm>
          <a:custGeom>
            <a:avLst/>
            <a:gdLst>
              <a:gd name="connsiteX0" fmla="*/ 0 w 7152036"/>
              <a:gd name="connsiteY0" fmla="*/ 0 h 64008"/>
              <a:gd name="connsiteX1" fmla="*/ 7152036 w 7152036"/>
              <a:gd name="connsiteY1" fmla="*/ 0 h 64008"/>
              <a:gd name="connsiteX2" fmla="*/ 7152036 w 7152036"/>
              <a:gd name="connsiteY2" fmla="*/ 64008 h 64008"/>
              <a:gd name="connsiteX3" fmla="*/ 0 w 7152036"/>
              <a:gd name="connsiteY3" fmla="*/ 64008 h 64008"/>
            </a:gdLst>
            <a:ahLst/>
            <a:cxnLst>
              <a:cxn ang="0">
                <a:pos x="connsiteX0" y="connsiteY0"/>
              </a:cxn>
              <a:cxn ang="0">
                <a:pos x="connsiteX1" y="connsiteY1"/>
              </a:cxn>
              <a:cxn ang="0">
                <a:pos x="connsiteX2" y="connsiteY2"/>
              </a:cxn>
              <a:cxn ang="0">
                <a:pos x="connsiteX3" y="connsiteY3"/>
              </a:cxn>
            </a:cxnLst>
            <a:rect l="l" t="t" r="r" b="b"/>
            <a:pathLst>
              <a:path w="7152036" h="64008">
                <a:moveTo>
                  <a:pt x="0" y="0"/>
                </a:moveTo>
                <a:lnTo>
                  <a:pt x="7152036" y="0"/>
                </a:lnTo>
                <a:lnTo>
                  <a:pt x="7152036" y="64008"/>
                </a:lnTo>
                <a:lnTo>
                  <a:pt x="0" y="64008"/>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4">
            <a:extLst>
              <a:ext uri="{FF2B5EF4-FFF2-40B4-BE49-F238E27FC236}">
                <a16:creationId xmlns:a16="http://schemas.microsoft.com/office/drawing/2014/main" id="{F6879252-7B61-583A-CF4D-92BF27416ADC}"/>
              </a:ext>
            </a:extLst>
          </p:cNvPr>
          <p:cNvSpPr/>
          <p:nvPr userDrawn="1"/>
        </p:nvSpPr>
        <p:spPr>
          <a:xfrm>
            <a:off x="633137" y="570992"/>
            <a:ext cx="7560729" cy="64008"/>
          </a:xfrm>
          <a:custGeom>
            <a:avLst/>
            <a:gdLst>
              <a:gd name="connsiteX0" fmla="*/ 0 w 7152036"/>
              <a:gd name="connsiteY0" fmla="*/ 0 h 64008"/>
              <a:gd name="connsiteX1" fmla="*/ 7152036 w 7152036"/>
              <a:gd name="connsiteY1" fmla="*/ 0 h 64008"/>
              <a:gd name="connsiteX2" fmla="*/ 7152036 w 7152036"/>
              <a:gd name="connsiteY2" fmla="*/ 64008 h 64008"/>
              <a:gd name="connsiteX3" fmla="*/ 0 w 7152036"/>
              <a:gd name="connsiteY3" fmla="*/ 64008 h 64008"/>
            </a:gdLst>
            <a:ahLst/>
            <a:cxnLst>
              <a:cxn ang="0">
                <a:pos x="connsiteX0" y="connsiteY0"/>
              </a:cxn>
              <a:cxn ang="0">
                <a:pos x="connsiteX1" y="connsiteY1"/>
              </a:cxn>
              <a:cxn ang="0">
                <a:pos x="connsiteX2" y="connsiteY2"/>
              </a:cxn>
              <a:cxn ang="0">
                <a:pos x="connsiteX3" y="connsiteY3"/>
              </a:cxn>
            </a:cxnLst>
            <a:rect l="l" t="t" r="r" b="b"/>
            <a:pathLst>
              <a:path w="7152036" h="64008">
                <a:moveTo>
                  <a:pt x="0" y="0"/>
                </a:moveTo>
                <a:lnTo>
                  <a:pt x="7152036" y="0"/>
                </a:lnTo>
                <a:lnTo>
                  <a:pt x="7152036" y="64008"/>
                </a:lnTo>
                <a:lnTo>
                  <a:pt x="0" y="64008"/>
                </a:ln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0514554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t with Picture 5">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229478" y="1016955"/>
            <a:ext cx="4429122" cy="1328932"/>
          </a:xfrm>
          <a:prstGeom prst="rect">
            <a:avLst/>
          </a:prstGeom>
        </p:spPr>
        <p:txBody>
          <a:bodyPr anchor="b">
            <a:normAutofit/>
          </a:bodyPr>
          <a:lstStyle>
            <a:lvl1pPr>
              <a:defRPr sz="3600" cap="all" baseline="0"/>
            </a:lvl1pPr>
          </a:lstStyle>
          <a:p>
            <a:r>
              <a:rPr lang="en-US" dirty="0"/>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16383"/>
            <a:ext cx="6492240" cy="6858000"/>
          </a:xfrm>
          <a:prstGeom prst="rect">
            <a:avLst/>
          </a:prstGeom>
          <a:blipFill dpi="0" rotWithShape="1">
            <a:blip r:embed="rId2">
              <a:alphaModFix amt="60000"/>
            </a:blip>
            <a:srcRect/>
            <a:stretch>
              <a:fillRect/>
            </a:stretch>
          </a:blipFill>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229478" y="2495233"/>
            <a:ext cx="4429121" cy="372776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7229479" y="6477000"/>
            <a:ext cx="2828920" cy="381000"/>
          </a:xfrm>
          <a:prstGeom prst="rect">
            <a:avLst/>
          </a:prstGeom>
        </p:spPr>
        <p:txBody>
          <a:bodyPr/>
          <a:lstStyle>
            <a:lvl1pPr>
              <a:defRPr>
                <a:solidFill>
                  <a:schemeClr val="tx2"/>
                </a:solidFill>
              </a:defRPr>
            </a:lvl1pPr>
          </a:lstStyle>
          <a:p>
            <a:r>
              <a:rPr lang="en-US"/>
              <a:t>Presentation title</a:t>
            </a:r>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0058404" y="6477000"/>
            <a:ext cx="942976" cy="381000"/>
          </a:xfrm>
          <a:prstGeom prst="rect">
            <a:avLst/>
          </a:prstGeom>
        </p:spPr>
        <p:txBody>
          <a:bodyPr/>
          <a:lstStyle>
            <a:lvl1pPr>
              <a:defRPr>
                <a:solidFill>
                  <a:schemeClr val="tx2"/>
                </a:solidFill>
                <a:effectLst/>
              </a:defRPr>
            </a:lvl1pPr>
          </a:lstStyle>
          <a:p>
            <a:fld id="{82FD4696-74E2-4970-BC78-F6CE4130DF59}" type="datetime1">
              <a:rPr lang="en-US" smtClean="0"/>
              <a:t>12/30/2025</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001379" y="6477000"/>
            <a:ext cx="657221" cy="381000"/>
          </a:xfrm>
          <a:prstGeom prst="rect">
            <a:avLst/>
          </a:prstGeom>
        </p:spPr>
        <p:txBody>
          <a:bodyPr/>
          <a:lstStyle>
            <a:lvl1pPr>
              <a:defRPr>
                <a:solidFill>
                  <a:schemeClr val="tx2"/>
                </a:solidFill>
              </a:defRPr>
            </a:lvl1pPr>
          </a:lstStyle>
          <a:p>
            <a:fld id="{AEAA3239-9EA4-4A65-A281-97F994456D9F}" type="slidenum">
              <a:rPr lang="en-US" smtClean="0"/>
              <a:pPr/>
              <a:t>‹#›</a:t>
            </a:fld>
            <a:endParaRPr lang="en-US" dirty="0"/>
          </a:p>
        </p:txBody>
      </p:sp>
      <p:sp>
        <p:nvSpPr>
          <p:cNvPr id="63" name="Freeform 62">
            <a:extLst>
              <a:ext uri="{FF2B5EF4-FFF2-40B4-BE49-F238E27FC236}">
                <a16:creationId xmlns:a16="http://schemas.microsoft.com/office/drawing/2014/main" id="{7A28C34C-6E29-8131-3040-4DAF8132CA12}"/>
              </a:ext>
            </a:extLst>
          </p:cNvPr>
          <p:cNvSpPr/>
          <p:nvPr/>
        </p:nvSpPr>
        <p:spPr>
          <a:xfrm>
            <a:off x="6487084" y="570990"/>
            <a:ext cx="5024894" cy="64008"/>
          </a:xfrm>
          <a:custGeom>
            <a:avLst/>
            <a:gdLst>
              <a:gd name="connsiteX0" fmla="*/ 0 w 7152036"/>
              <a:gd name="connsiteY0" fmla="*/ 0 h 64008"/>
              <a:gd name="connsiteX1" fmla="*/ 7152036 w 7152036"/>
              <a:gd name="connsiteY1" fmla="*/ 0 h 64008"/>
              <a:gd name="connsiteX2" fmla="*/ 7152036 w 7152036"/>
              <a:gd name="connsiteY2" fmla="*/ 64008 h 64008"/>
              <a:gd name="connsiteX3" fmla="*/ 0 w 7152036"/>
              <a:gd name="connsiteY3" fmla="*/ 64008 h 64008"/>
            </a:gdLst>
            <a:ahLst/>
            <a:cxnLst>
              <a:cxn ang="0">
                <a:pos x="connsiteX0" y="connsiteY0"/>
              </a:cxn>
              <a:cxn ang="0">
                <a:pos x="connsiteX1" y="connsiteY1"/>
              </a:cxn>
              <a:cxn ang="0">
                <a:pos x="connsiteX2" y="connsiteY2"/>
              </a:cxn>
              <a:cxn ang="0">
                <a:pos x="connsiteX3" y="connsiteY3"/>
              </a:cxn>
            </a:cxnLst>
            <a:rect l="l" t="t" r="r" b="b"/>
            <a:pathLst>
              <a:path w="7152036" h="64008">
                <a:moveTo>
                  <a:pt x="0" y="0"/>
                </a:moveTo>
                <a:lnTo>
                  <a:pt x="7152036" y="0"/>
                </a:lnTo>
                <a:lnTo>
                  <a:pt x="7152036" y="64008"/>
                </a:lnTo>
                <a:lnTo>
                  <a:pt x="0" y="64008"/>
                </a:ln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18898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ntent with Picture 6">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33401" y="1016955"/>
            <a:ext cx="4573438" cy="1328932"/>
          </a:xfrm>
          <a:prstGeom prst="rect">
            <a:avLst/>
          </a:prstGeom>
        </p:spPr>
        <p:txBody>
          <a:bodyPr anchor="t">
            <a:noAutofit/>
          </a:bodyPr>
          <a:lstStyle>
            <a:lvl1pPr>
              <a:defRPr sz="3600" cap="all" baseline="0">
                <a:solidFill>
                  <a:schemeClr val="tx2"/>
                </a:solidFill>
              </a:defRPr>
            </a:lvl1pPr>
          </a:lstStyle>
          <a:p>
            <a:r>
              <a:rPr lang="en-US" dirty="0"/>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533401" y="2495232"/>
            <a:ext cx="4573438" cy="3727767"/>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533400" y="6477000"/>
            <a:ext cx="2921550" cy="381000"/>
          </a:xfrm>
          <a:prstGeom prst="rect">
            <a:avLst/>
          </a:prstGeom>
        </p:spPr>
        <p:txBody>
          <a:bodyPr/>
          <a:lstStyle>
            <a:lvl1pPr>
              <a:defRPr>
                <a:solidFill>
                  <a:schemeClr val="tx2"/>
                </a:solidFill>
                <a:effectLst/>
              </a:defRPr>
            </a:lvl1pPr>
          </a:lstStyle>
          <a:p>
            <a:r>
              <a:rPr lang="en-US"/>
              <a:t>Presentation title</a:t>
            </a:r>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3454946" y="6477000"/>
            <a:ext cx="1100995" cy="381000"/>
          </a:xfrm>
          <a:prstGeom prst="rect">
            <a:avLst/>
          </a:prstGeom>
        </p:spPr>
        <p:txBody>
          <a:bodyPr/>
          <a:lstStyle>
            <a:lvl1pPr>
              <a:defRPr>
                <a:solidFill>
                  <a:schemeClr val="tx2"/>
                </a:solidFill>
              </a:defRPr>
            </a:lvl1pPr>
          </a:lstStyle>
          <a:p>
            <a:fld id="{71ADCD4E-3EB5-4828-8896-DAF01418F813}" type="datetime1">
              <a:rPr lang="en-US" smtClean="0"/>
              <a:t>12/30/2025</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4553312" y="6477000"/>
            <a:ext cx="552253" cy="381000"/>
          </a:xfrm>
          <a:prstGeom prst="rect">
            <a:avLst/>
          </a:prstGeom>
        </p:spPr>
        <p:txBody>
          <a:bodyPr/>
          <a:lstStyle>
            <a:lvl1pPr>
              <a:defRPr>
                <a:solidFill>
                  <a:schemeClr val="tx2"/>
                </a:solidFill>
                <a:effectLst/>
              </a:defRPr>
            </a:lvl1pPr>
          </a:lstStyle>
          <a:p>
            <a:fld id="{AEAA3239-9EA4-4A65-A281-97F994456D9F}" type="slidenum">
              <a:rPr lang="en-US" smtClean="0"/>
              <a:pPr/>
              <a:t>‹#›</a:t>
            </a:fld>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5658928" y="0"/>
            <a:ext cx="6533072" cy="6858000"/>
          </a:xfrm>
          <a:prstGeom prst="rect">
            <a:avLst/>
          </a:prstGeom>
          <a:blipFill dpi="0" rotWithShape="1">
            <a:blip r:embed="rId2">
              <a:alphaModFix amt="60000"/>
            </a:blip>
            <a:srcRect/>
            <a:stretch>
              <a:fillRect/>
            </a:stretch>
          </a:blipFill>
        </p:spPr>
        <p:txBody>
          <a:bodyPr/>
          <a:lstStyle>
            <a:lvl1pPr marL="0" indent="0">
              <a:buNone/>
              <a:defRPr/>
            </a:lvl1pPr>
          </a:lstStyle>
          <a:p>
            <a:r>
              <a:rPr lang="en-US" dirty="0"/>
              <a:t> </a:t>
            </a:r>
          </a:p>
        </p:txBody>
      </p:sp>
      <p:sp>
        <p:nvSpPr>
          <p:cNvPr id="3" name="Freeform 2">
            <a:extLst>
              <a:ext uri="{FF2B5EF4-FFF2-40B4-BE49-F238E27FC236}">
                <a16:creationId xmlns:a16="http://schemas.microsoft.com/office/drawing/2014/main" id="{103B3571-8BEB-7B5F-5141-60BE7E4F2B98}"/>
              </a:ext>
            </a:extLst>
          </p:cNvPr>
          <p:cNvSpPr/>
          <p:nvPr userDrawn="1"/>
        </p:nvSpPr>
        <p:spPr>
          <a:xfrm>
            <a:off x="631405" y="570990"/>
            <a:ext cx="5024894" cy="64008"/>
          </a:xfrm>
          <a:custGeom>
            <a:avLst/>
            <a:gdLst>
              <a:gd name="connsiteX0" fmla="*/ 0 w 7152036"/>
              <a:gd name="connsiteY0" fmla="*/ 0 h 64008"/>
              <a:gd name="connsiteX1" fmla="*/ 7152036 w 7152036"/>
              <a:gd name="connsiteY1" fmla="*/ 0 h 64008"/>
              <a:gd name="connsiteX2" fmla="*/ 7152036 w 7152036"/>
              <a:gd name="connsiteY2" fmla="*/ 64008 h 64008"/>
              <a:gd name="connsiteX3" fmla="*/ 0 w 7152036"/>
              <a:gd name="connsiteY3" fmla="*/ 64008 h 64008"/>
            </a:gdLst>
            <a:ahLst/>
            <a:cxnLst>
              <a:cxn ang="0">
                <a:pos x="connsiteX0" y="connsiteY0"/>
              </a:cxn>
              <a:cxn ang="0">
                <a:pos x="connsiteX1" y="connsiteY1"/>
              </a:cxn>
              <a:cxn ang="0">
                <a:pos x="connsiteX2" y="connsiteY2"/>
              </a:cxn>
              <a:cxn ang="0">
                <a:pos x="connsiteX3" y="connsiteY3"/>
              </a:cxn>
            </a:cxnLst>
            <a:rect l="l" t="t" r="r" b="b"/>
            <a:pathLst>
              <a:path w="7152036" h="64008">
                <a:moveTo>
                  <a:pt x="0" y="0"/>
                </a:moveTo>
                <a:lnTo>
                  <a:pt x="7152036" y="0"/>
                </a:lnTo>
                <a:lnTo>
                  <a:pt x="7152036" y="64008"/>
                </a:lnTo>
                <a:lnTo>
                  <a:pt x="0" y="64008"/>
                </a:ln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5959615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 with Picture 7">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212662" y="1016955"/>
            <a:ext cx="3445937" cy="1328932"/>
          </a:xfrm>
          <a:prstGeom prst="rect">
            <a:avLst/>
          </a:prstGeom>
        </p:spPr>
        <p:txBody>
          <a:bodyPr anchor="t">
            <a:normAutofit/>
          </a:bodyPr>
          <a:lstStyle>
            <a:lvl1pPr>
              <a:defRPr sz="3600" cap="all" baseline="0"/>
            </a:lvl1pPr>
          </a:lstStyle>
          <a:p>
            <a:r>
              <a:rPr lang="en-US" dirty="0"/>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0"/>
            <a:ext cx="7584144" cy="6858000"/>
          </a:xfrm>
          <a:prstGeom prst="rect">
            <a:avLst/>
          </a:prstGeom>
          <a:blipFill dpi="0" rotWithShape="1">
            <a:blip r:embed="rId2">
              <a:alphaModFix amt="60000"/>
            </a:blip>
            <a:srcRect/>
            <a:stretch>
              <a:fillRect/>
            </a:stretch>
          </a:blipFill>
        </p:spPr>
        <p:txBody>
          <a:bodyPr/>
          <a:lstStyle>
            <a:lvl1pPr marL="0" indent="0">
              <a:buNone/>
              <a:defRPr/>
            </a:lvl1pPr>
          </a:lstStyle>
          <a:p>
            <a:r>
              <a:rPr lang="en-US" dirty="0"/>
              <a:t> </a:t>
            </a:r>
          </a:p>
        </p:txBody>
      </p:sp>
      <p:sp>
        <p:nvSpPr>
          <p:cNvPr id="5" name="Content Placeholder 7">
            <a:extLst>
              <a:ext uri="{FF2B5EF4-FFF2-40B4-BE49-F238E27FC236}">
                <a16:creationId xmlns:a16="http://schemas.microsoft.com/office/drawing/2014/main" id="{8851C855-D5E5-B064-989B-863B11B75D0B}"/>
              </a:ext>
            </a:extLst>
          </p:cNvPr>
          <p:cNvSpPr>
            <a:spLocks noGrp="1"/>
          </p:cNvSpPr>
          <p:nvPr>
            <p:ph sz="quarter" idx="18"/>
          </p:nvPr>
        </p:nvSpPr>
        <p:spPr>
          <a:xfrm>
            <a:off x="8212663" y="2495232"/>
            <a:ext cx="3445936" cy="372776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8">
            <a:extLst>
              <a:ext uri="{FF2B5EF4-FFF2-40B4-BE49-F238E27FC236}">
                <a16:creationId xmlns:a16="http://schemas.microsoft.com/office/drawing/2014/main" id="{B09198F5-FF38-389C-E060-120AC6301809}"/>
              </a:ext>
            </a:extLst>
          </p:cNvPr>
          <p:cNvSpPr>
            <a:spLocks noGrp="1"/>
          </p:cNvSpPr>
          <p:nvPr>
            <p:ph type="ftr" sz="quarter" idx="16"/>
          </p:nvPr>
        </p:nvSpPr>
        <p:spPr>
          <a:xfrm>
            <a:off x="8212663" y="6477000"/>
            <a:ext cx="2012061" cy="381000"/>
          </a:xfrm>
          <a:prstGeom prst="rect">
            <a:avLst/>
          </a:prstGeom>
        </p:spPr>
        <p:txBody>
          <a:bodyPr/>
          <a:lstStyle>
            <a:lvl1pPr>
              <a:defRPr>
                <a:solidFill>
                  <a:schemeClr val="tx2"/>
                </a:solidFill>
              </a:defRPr>
            </a:lvl1pPr>
          </a:lstStyle>
          <a:p>
            <a:r>
              <a:rPr lang="en-US"/>
              <a:t>Presentation title</a:t>
            </a:r>
            <a:endParaRPr lang="en-US" dirty="0"/>
          </a:p>
        </p:txBody>
      </p:sp>
      <p:sp>
        <p:nvSpPr>
          <p:cNvPr id="4" name="Date Placeholder 3">
            <a:extLst>
              <a:ext uri="{FF2B5EF4-FFF2-40B4-BE49-F238E27FC236}">
                <a16:creationId xmlns:a16="http://schemas.microsoft.com/office/drawing/2014/main" id="{15305F20-8340-4F06-2EA5-4D05FFED4587}"/>
              </a:ext>
            </a:extLst>
          </p:cNvPr>
          <p:cNvSpPr>
            <a:spLocks noGrp="1"/>
          </p:cNvSpPr>
          <p:nvPr>
            <p:ph type="dt" sz="half" idx="15"/>
          </p:nvPr>
        </p:nvSpPr>
        <p:spPr>
          <a:xfrm>
            <a:off x="10224724" y="6477000"/>
            <a:ext cx="922372" cy="381000"/>
          </a:xfrm>
          <a:prstGeom prst="rect">
            <a:avLst/>
          </a:prstGeom>
        </p:spPr>
        <p:txBody>
          <a:bodyPr/>
          <a:lstStyle>
            <a:lvl1pPr>
              <a:defRPr>
                <a:solidFill>
                  <a:schemeClr val="tx2"/>
                </a:solidFill>
              </a:defRPr>
            </a:lvl1pPr>
          </a:lstStyle>
          <a:p>
            <a:fld id="{A620E8D4-9784-4902-913C-374378762F57}" type="datetime1">
              <a:rPr lang="en-US" smtClean="0"/>
              <a:t>12/30/2025</a:t>
            </a:fld>
            <a:endParaRPr lang="en-US" dirty="0"/>
          </a:p>
        </p:txBody>
      </p:sp>
      <p:sp>
        <p:nvSpPr>
          <p:cNvPr id="10" name="Slide Number Placeholder 9">
            <a:extLst>
              <a:ext uri="{FF2B5EF4-FFF2-40B4-BE49-F238E27FC236}">
                <a16:creationId xmlns:a16="http://schemas.microsoft.com/office/drawing/2014/main" id="{4963CA08-6B63-DC1E-8CB3-C323C9040122}"/>
              </a:ext>
            </a:extLst>
          </p:cNvPr>
          <p:cNvSpPr>
            <a:spLocks noGrp="1"/>
          </p:cNvSpPr>
          <p:nvPr>
            <p:ph type="sldNum" sz="quarter" idx="17"/>
          </p:nvPr>
        </p:nvSpPr>
        <p:spPr>
          <a:xfrm>
            <a:off x="11147096" y="6477000"/>
            <a:ext cx="511504" cy="381000"/>
          </a:xfrm>
          <a:prstGeom prst="rect">
            <a:avLst/>
          </a:prstGeom>
        </p:spPr>
        <p:txBody>
          <a:bodyPr/>
          <a:lstStyle>
            <a:lvl1pPr>
              <a:defRPr>
                <a:solidFill>
                  <a:schemeClr val="tx2"/>
                </a:solidFill>
              </a:defRPr>
            </a:lvl1pPr>
          </a:lstStyle>
          <a:p>
            <a:fld id="{AEAA3239-9EA4-4A65-A281-97F994456D9F}" type="slidenum">
              <a:rPr lang="en-US" smtClean="0"/>
              <a:pPr/>
              <a:t>‹#›</a:t>
            </a:fld>
            <a:endParaRPr lang="en-US"/>
          </a:p>
        </p:txBody>
      </p:sp>
      <p:sp>
        <p:nvSpPr>
          <p:cNvPr id="6" name="Freeform 5">
            <a:extLst>
              <a:ext uri="{FF2B5EF4-FFF2-40B4-BE49-F238E27FC236}">
                <a16:creationId xmlns:a16="http://schemas.microsoft.com/office/drawing/2014/main" id="{7B50E9EA-081E-416A-00DA-0B2838C4BC29}"/>
              </a:ext>
            </a:extLst>
          </p:cNvPr>
          <p:cNvSpPr/>
          <p:nvPr/>
        </p:nvSpPr>
        <p:spPr>
          <a:xfrm>
            <a:off x="7584144" y="570989"/>
            <a:ext cx="4074456" cy="64011"/>
          </a:xfrm>
          <a:custGeom>
            <a:avLst/>
            <a:gdLst>
              <a:gd name="connsiteX0" fmla="*/ 0 w 7152036"/>
              <a:gd name="connsiteY0" fmla="*/ 0 h 64008"/>
              <a:gd name="connsiteX1" fmla="*/ 7152036 w 7152036"/>
              <a:gd name="connsiteY1" fmla="*/ 0 h 64008"/>
              <a:gd name="connsiteX2" fmla="*/ 7152036 w 7152036"/>
              <a:gd name="connsiteY2" fmla="*/ 64008 h 64008"/>
              <a:gd name="connsiteX3" fmla="*/ 0 w 7152036"/>
              <a:gd name="connsiteY3" fmla="*/ 64008 h 64008"/>
            </a:gdLst>
            <a:ahLst/>
            <a:cxnLst>
              <a:cxn ang="0">
                <a:pos x="connsiteX0" y="connsiteY0"/>
              </a:cxn>
              <a:cxn ang="0">
                <a:pos x="connsiteX1" y="connsiteY1"/>
              </a:cxn>
              <a:cxn ang="0">
                <a:pos x="connsiteX2" y="connsiteY2"/>
              </a:cxn>
              <a:cxn ang="0">
                <a:pos x="connsiteX3" y="connsiteY3"/>
              </a:cxn>
            </a:cxnLst>
            <a:rect l="l" t="t" r="r" b="b"/>
            <a:pathLst>
              <a:path w="7152036" h="64008">
                <a:moveTo>
                  <a:pt x="0" y="0"/>
                </a:moveTo>
                <a:lnTo>
                  <a:pt x="7152036" y="0"/>
                </a:lnTo>
                <a:lnTo>
                  <a:pt x="7152036" y="64008"/>
                </a:lnTo>
                <a:lnTo>
                  <a:pt x="0" y="64008"/>
                </a:ln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8350037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t with Picture 8">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33275" y="1016955"/>
            <a:ext cx="3445936" cy="1328932"/>
          </a:xfrm>
          <a:prstGeom prst="rect">
            <a:avLst/>
          </a:prstGeom>
        </p:spPr>
        <p:txBody>
          <a:bodyPr anchor="t">
            <a:normAutofit/>
          </a:bodyPr>
          <a:lstStyle>
            <a:lvl1pPr>
              <a:defRPr sz="3600" cap="all" baseline="0">
                <a:solidFill>
                  <a:schemeClr val="tx2"/>
                </a:solidFill>
              </a:defRPr>
            </a:lvl1pPr>
          </a:lstStyle>
          <a:p>
            <a:r>
              <a:rPr lang="en-US" dirty="0"/>
              <a:t>Click to edit Master title style</a:t>
            </a:r>
          </a:p>
        </p:txBody>
      </p:sp>
      <p:sp>
        <p:nvSpPr>
          <p:cNvPr id="6" name="Content Placeholder 7">
            <a:extLst>
              <a:ext uri="{FF2B5EF4-FFF2-40B4-BE49-F238E27FC236}">
                <a16:creationId xmlns:a16="http://schemas.microsoft.com/office/drawing/2014/main" id="{7056A831-274A-4E01-51DC-29FC50834A4F}"/>
              </a:ext>
            </a:extLst>
          </p:cNvPr>
          <p:cNvSpPr>
            <a:spLocks noGrp="1"/>
          </p:cNvSpPr>
          <p:nvPr>
            <p:ph sz="quarter" idx="18"/>
          </p:nvPr>
        </p:nvSpPr>
        <p:spPr>
          <a:xfrm>
            <a:off x="533400" y="2495232"/>
            <a:ext cx="3445936" cy="3727767"/>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8">
            <a:extLst>
              <a:ext uri="{FF2B5EF4-FFF2-40B4-BE49-F238E27FC236}">
                <a16:creationId xmlns:a16="http://schemas.microsoft.com/office/drawing/2014/main" id="{B09198F5-FF38-389C-E060-120AC6301809}"/>
              </a:ext>
            </a:extLst>
          </p:cNvPr>
          <p:cNvSpPr>
            <a:spLocks noGrp="1"/>
          </p:cNvSpPr>
          <p:nvPr>
            <p:ph type="ftr" sz="quarter" idx="16"/>
          </p:nvPr>
        </p:nvSpPr>
        <p:spPr>
          <a:xfrm>
            <a:off x="533400" y="6477000"/>
            <a:ext cx="2076777" cy="381000"/>
          </a:xfrm>
          <a:prstGeom prst="rect">
            <a:avLst/>
          </a:prstGeom>
        </p:spPr>
        <p:txBody>
          <a:bodyPr/>
          <a:lstStyle>
            <a:lvl1pPr>
              <a:defRPr>
                <a:solidFill>
                  <a:schemeClr val="tx2"/>
                </a:solidFill>
              </a:defRPr>
            </a:lvl1pPr>
          </a:lstStyle>
          <a:p>
            <a:r>
              <a:rPr lang="en-US"/>
              <a:t>Presentation title</a:t>
            </a:r>
            <a:endParaRPr lang="en-US" dirty="0"/>
          </a:p>
        </p:txBody>
      </p:sp>
      <p:sp>
        <p:nvSpPr>
          <p:cNvPr id="4" name="Date Placeholder 3">
            <a:extLst>
              <a:ext uri="{FF2B5EF4-FFF2-40B4-BE49-F238E27FC236}">
                <a16:creationId xmlns:a16="http://schemas.microsoft.com/office/drawing/2014/main" id="{15305F20-8340-4F06-2EA5-4D05FFED4587}"/>
              </a:ext>
            </a:extLst>
          </p:cNvPr>
          <p:cNvSpPr>
            <a:spLocks noGrp="1"/>
          </p:cNvSpPr>
          <p:nvPr>
            <p:ph type="dt" sz="half" idx="15"/>
          </p:nvPr>
        </p:nvSpPr>
        <p:spPr>
          <a:xfrm>
            <a:off x="2610177" y="6477000"/>
            <a:ext cx="949766" cy="381000"/>
          </a:xfrm>
          <a:prstGeom prst="rect">
            <a:avLst/>
          </a:prstGeom>
        </p:spPr>
        <p:txBody>
          <a:bodyPr/>
          <a:lstStyle>
            <a:lvl1pPr>
              <a:defRPr>
                <a:solidFill>
                  <a:schemeClr val="tx2"/>
                </a:solidFill>
              </a:defRPr>
            </a:lvl1pPr>
          </a:lstStyle>
          <a:p>
            <a:fld id="{A48BB81F-FF8D-4CDB-8C81-6D8C7DBC8B8C}" type="datetime1">
              <a:rPr lang="en-US" smtClean="0"/>
              <a:t>12/30/2025</a:t>
            </a:fld>
            <a:endParaRPr lang="en-US" dirty="0"/>
          </a:p>
        </p:txBody>
      </p:sp>
      <p:sp>
        <p:nvSpPr>
          <p:cNvPr id="10" name="Slide Number Placeholder 9">
            <a:extLst>
              <a:ext uri="{FF2B5EF4-FFF2-40B4-BE49-F238E27FC236}">
                <a16:creationId xmlns:a16="http://schemas.microsoft.com/office/drawing/2014/main" id="{4963CA08-6B63-DC1E-8CB3-C323C9040122}"/>
              </a:ext>
            </a:extLst>
          </p:cNvPr>
          <p:cNvSpPr>
            <a:spLocks noGrp="1"/>
          </p:cNvSpPr>
          <p:nvPr>
            <p:ph type="sldNum" sz="quarter" idx="17"/>
          </p:nvPr>
        </p:nvSpPr>
        <p:spPr>
          <a:xfrm>
            <a:off x="3559943" y="6477000"/>
            <a:ext cx="429207" cy="381000"/>
          </a:xfrm>
          <a:prstGeom prst="rect">
            <a:avLst/>
          </a:prstGeom>
        </p:spPr>
        <p:txBody>
          <a:bodyPr/>
          <a:lstStyle>
            <a:lvl1pPr>
              <a:defRPr>
                <a:solidFill>
                  <a:schemeClr val="tx2"/>
                </a:solidFill>
              </a:defRPr>
            </a:lvl1pPr>
          </a:lstStyle>
          <a:p>
            <a:fld id="{AEAA3239-9EA4-4A65-A281-97F994456D9F}" type="slidenum">
              <a:rPr lang="en-US" smtClean="0"/>
              <a:pPr/>
              <a:t>‹#›</a:t>
            </a:fld>
            <a:endParaRPr lang="en-US"/>
          </a:p>
        </p:txBody>
      </p:sp>
      <p:sp>
        <p:nvSpPr>
          <p:cNvPr id="7" name="Picture Placeholder 10">
            <a:extLst>
              <a:ext uri="{FF2B5EF4-FFF2-40B4-BE49-F238E27FC236}">
                <a16:creationId xmlns:a16="http://schemas.microsoft.com/office/drawing/2014/main" id="{0BBEF0D8-DF37-CB82-D6FC-4B18E864B26C}"/>
              </a:ext>
            </a:extLst>
          </p:cNvPr>
          <p:cNvSpPr>
            <a:spLocks noGrp="1"/>
          </p:cNvSpPr>
          <p:nvPr>
            <p:ph type="pic" sz="quarter" idx="13" hasCustomPrompt="1"/>
          </p:nvPr>
        </p:nvSpPr>
        <p:spPr>
          <a:xfrm>
            <a:off x="4602979" y="0"/>
            <a:ext cx="7584144" cy="6858000"/>
          </a:xfrm>
          <a:prstGeom prst="rect">
            <a:avLst/>
          </a:prstGeom>
          <a:blipFill dpi="0" rotWithShape="1">
            <a:blip r:embed="rId2">
              <a:alphaModFix amt="60000"/>
            </a:blip>
            <a:srcRect/>
            <a:stretch>
              <a:fillRect/>
            </a:stretch>
          </a:blipFill>
        </p:spPr>
        <p:txBody>
          <a:bodyPr/>
          <a:lstStyle>
            <a:lvl1pPr marL="0" indent="0">
              <a:buNone/>
              <a:defRPr/>
            </a:lvl1pPr>
          </a:lstStyle>
          <a:p>
            <a:r>
              <a:rPr lang="en-US" dirty="0"/>
              <a:t> </a:t>
            </a:r>
          </a:p>
        </p:txBody>
      </p:sp>
      <p:sp>
        <p:nvSpPr>
          <p:cNvPr id="3" name="Freeform 2">
            <a:extLst>
              <a:ext uri="{FF2B5EF4-FFF2-40B4-BE49-F238E27FC236}">
                <a16:creationId xmlns:a16="http://schemas.microsoft.com/office/drawing/2014/main" id="{8DC2254B-5D42-9D5B-16C8-9FAF562F458A}"/>
              </a:ext>
            </a:extLst>
          </p:cNvPr>
          <p:cNvSpPr/>
          <p:nvPr userDrawn="1"/>
        </p:nvSpPr>
        <p:spPr>
          <a:xfrm>
            <a:off x="615697" y="570989"/>
            <a:ext cx="3987282" cy="64012"/>
          </a:xfrm>
          <a:custGeom>
            <a:avLst/>
            <a:gdLst>
              <a:gd name="connsiteX0" fmla="*/ 0 w 7152036"/>
              <a:gd name="connsiteY0" fmla="*/ 0 h 64008"/>
              <a:gd name="connsiteX1" fmla="*/ 7152036 w 7152036"/>
              <a:gd name="connsiteY1" fmla="*/ 0 h 64008"/>
              <a:gd name="connsiteX2" fmla="*/ 7152036 w 7152036"/>
              <a:gd name="connsiteY2" fmla="*/ 64008 h 64008"/>
              <a:gd name="connsiteX3" fmla="*/ 0 w 7152036"/>
              <a:gd name="connsiteY3" fmla="*/ 64008 h 64008"/>
            </a:gdLst>
            <a:ahLst/>
            <a:cxnLst>
              <a:cxn ang="0">
                <a:pos x="connsiteX0" y="connsiteY0"/>
              </a:cxn>
              <a:cxn ang="0">
                <a:pos x="connsiteX1" y="connsiteY1"/>
              </a:cxn>
              <a:cxn ang="0">
                <a:pos x="connsiteX2" y="connsiteY2"/>
              </a:cxn>
              <a:cxn ang="0">
                <a:pos x="connsiteX3" y="connsiteY3"/>
              </a:cxn>
            </a:cxnLst>
            <a:rect l="l" t="t" r="r" b="b"/>
            <a:pathLst>
              <a:path w="7152036" h="64008">
                <a:moveTo>
                  <a:pt x="0" y="0"/>
                </a:moveTo>
                <a:lnTo>
                  <a:pt x="7152036" y="0"/>
                </a:lnTo>
                <a:lnTo>
                  <a:pt x="7152036" y="64008"/>
                </a:lnTo>
                <a:lnTo>
                  <a:pt x="0" y="64008"/>
                </a:ln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2365066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ent with Picture 9">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888060" y="1016955"/>
            <a:ext cx="2770539" cy="1875475"/>
          </a:xfrm>
          <a:prstGeom prst="rect">
            <a:avLst/>
          </a:prstGeom>
        </p:spPr>
        <p:txBody>
          <a:bodyPr anchor="t"/>
          <a:lstStyle>
            <a:lvl1pPr>
              <a:defRPr cap="all" baseline="0">
                <a:solidFill>
                  <a:schemeClr val="tx2"/>
                </a:solidFill>
              </a:defRPr>
            </a:lvl1pPr>
          </a:lstStyle>
          <a:p>
            <a:r>
              <a:rPr lang="en-US" dirty="0"/>
              <a:t>Click to edit Master title style</a:t>
            </a:r>
          </a:p>
        </p:txBody>
      </p:sp>
      <p:sp>
        <p:nvSpPr>
          <p:cNvPr id="10" name="Picture Placeholder 9">
            <a:extLst>
              <a:ext uri="{FF2B5EF4-FFF2-40B4-BE49-F238E27FC236}">
                <a16:creationId xmlns:a16="http://schemas.microsoft.com/office/drawing/2014/main" id="{3CA946DA-5AE8-39E2-3ADD-B8F06308C1C6}"/>
              </a:ext>
            </a:extLst>
          </p:cNvPr>
          <p:cNvSpPr>
            <a:spLocks noGrp="1"/>
          </p:cNvSpPr>
          <p:nvPr>
            <p:ph type="pic" sz="quarter" idx="13" hasCustomPrompt="1"/>
          </p:nvPr>
        </p:nvSpPr>
        <p:spPr>
          <a:xfrm>
            <a:off x="0" y="0"/>
            <a:ext cx="8326323" cy="6858000"/>
          </a:xfrm>
          <a:custGeom>
            <a:avLst/>
            <a:gdLst>
              <a:gd name="connsiteX0" fmla="*/ 0 w 8326323"/>
              <a:gd name="connsiteY0" fmla="*/ 0 h 6858000"/>
              <a:gd name="connsiteX1" fmla="*/ 8326323 w 8326323"/>
              <a:gd name="connsiteY1" fmla="*/ 0 h 6858000"/>
              <a:gd name="connsiteX2" fmla="*/ 8326323 w 8326323"/>
              <a:gd name="connsiteY2" fmla="*/ 6858000 h 6858000"/>
              <a:gd name="connsiteX3" fmla="*/ 0 w 832632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6323" h="6858000">
                <a:moveTo>
                  <a:pt x="0" y="0"/>
                </a:moveTo>
                <a:lnTo>
                  <a:pt x="8326323" y="0"/>
                </a:lnTo>
                <a:lnTo>
                  <a:pt x="8326323" y="6858000"/>
                </a:lnTo>
                <a:lnTo>
                  <a:pt x="0" y="6858000"/>
                </a:ln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889055" y="3011335"/>
            <a:ext cx="2769544" cy="2844950"/>
          </a:xfrm>
          <a:prstGeom prst="rect">
            <a:avLst/>
          </a:prstGeom>
        </p:spPr>
        <p:txBody>
          <a:bodyPr vert="horz" lIns="91440" tIns="45720" rIns="91440" bIns="45720" rtlCol="0">
            <a:normAutofit/>
          </a:bodyPr>
          <a:lstStyle>
            <a:lvl1pPr marL="0" indent="0">
              <a:buNone/>
              <a:defRPr lang="en-US" dirty="0">
                <a:solidFill>
                  <a:schemeClr val="tx2"/>
                </a:solidFill>
              </a:defRPr>
            </a:lvl1pPr>
            <a:lvl2pPr marL="228600" indent="0">
              <a:buNone/>
              <a:defRPr lang="en-US" dirty="0">
                <a:solidFill>
                  <a:schemeClr val="tx2"/>
                </a:solidFill>
              </a:defRPr>
            </a:lvl2pPr>
            <a:lvl3pPr marL="457200" indent="0">
              <a:buNone/>
              <a:defRPr lang="en-US" dirty="0">
                <a:solidFill>
                  <a:schemeClr val="tx2"/>
                </a:solidFill>
              </a:defRPr>
            </a:lvl3pPr>
            <a:lvl4pPr marL="685800" indent="0">
              <a:buNone/>
              <a:defRPr lang="en-US" dirty="0">
                <a:solidFill>
                  <a:schemeClr val="tx2"/>
                </a:solidFill>
              </a:defRPr>
            </a:lvl4pPr>
            <a:lvl5pPr marL="914400" indent="0">
              <a:buNone/>
              <a:defRPr lang="en-US" dirty="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8888061" y="6477000"/>
            <a:ext cx="1404460" cy="381000"/>
          </a:xfrm>
          <a:prstGeom prst="rect">
            <a:avLst/>
          </a:prstGeom>
        </p:spPr>
        <p:txBody>
          <a:bodyPr/>
          <a:lstStyle>
            <a:lvl1pPr>
              <a:defRPr>
                <a:solidFill>
                  <a:schemeClr val="tx2"/>
                </a:solidFill>
              </a:defRPr>
            </a:lvl1pPr>
          </a:lstStyle>
          <a:p>
            <a:r>
              <a:rPr lang="en-US"/>
              <a:t>Presentation title</a:t>
            </a:r>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0292522" y="6477000"/>
            <a:ext cx="708857" cy="381000"/>
          </a:xfrm>
          <a:prstGeom prst="rect">
            <a:avLst/>
          </a:prstGeom>
        </p:spPr>
        <p:txBody>
          <a:bodyPr/>
          <a:lstStyle>
            <a:lvl1pPr>
              <a:defRPr>
                <a:solidFill>
                  <a:schemeClr val="tx2"/>
                </a:solidFill>
                <a:effectLst/>
              </a:defRPr>
            </a:lvl1pPr>
          </a:lstStyle>
          <a:p>
            <a:fld id="{CD491FD6-320B-4F77-8F99-6D2F5BCDF640}" type="datetime1">
              <a:rPr lang="en-US" smtClean="0"/>
              <a:t>12/30/2025</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001380" y="6477000"/>
            <a:ext cx="657220" cy="381000"/>
          </a:xfrm>
          <a:prstGeom prst="rect">
            <a:avLst/>
          </a:prstGeom>
        </p:spPr>
        <p:txBody>
          <a:bodyPr/>
          <a:lstStyle>
            <a:lvl1pPr>
              <a:defRPr>
                <a:solidFill>
                  <a:schemeClr val="tx2"/>
                </a:solidFill>
              </a:defRPr>
            </a:lvl1pPr>
          </a:lstStyle>
          <a:p>
            <a:fld id="{AEAA3239-9EA4-4A65-A281-97F994456D9F}" type="slidenum">
              <a:rPr lang="en-US" smtClean="0"/>
              <a:pPr/>
              <a:t>‹#›</a:t>
            </a:fld>
            <a:endParaRPr lang="en-US" dirty="0"/>
          </a:p>
        </p:txBody>
      </p:sp>
      <p:sp>
        <p:nvSpPr>
          <p:cNvPr id="3" name="Freeform 2">
            <a:extLst>
              <a:ext uri="{FF2B5EF4-FFF2-40B4-BE49-F238E27FC236}">
                <a16:creationId xmlns:a16="http://schemas.microsoft.com/office/drawing/2014/main" id="{3AEE3D4D-61F7-E7A0-0EB4-DE705A2CAF60}"/>
              </a:ext>
            </a:extLst>
          </p:cNvPr>
          <p:cNvSpPr/>
          <p:nvPr userDrawn="1"/>
        </p:nvSpPr>
        <p:spPr>
          <a:xfrm>
            <a:off x="8326322" y="570989"/>
            <a:ext cx="3332277" cy="64008"/>
          </a:xfrm>
          <a:custGeom>
            <a:avLst/>
            <a:gdLst>
              <a:gd name="connsiteX0" fmla="*/ 0 w 7152036"/>
              <a:gd name="connsiteY0" fmla="*/ 0 h 64008"/>
              <a:gd name="connsiteX1" fmla="*/ 7152036 w 7152036"/>
              <a:gd name="connsiteY1" fmla="*/ 0 h 64008"/>
              <a:gd name="connsiteX2" fmla="*/ 7152036 w 7152036"/>
              <a:gd name="connsiteY2" fmla="*/ 64008 h 64008"/>
              <a:gd name="connsiteX3" fmla="*/ 0 w 7152036"/>
              <a:gd name="connsiteY3" fmla="*/ 64008 h 64008"/>
            </a:gdLst>
            <a:ahLst/>
            <a:cxnLst>
              <a:cxn ang="0">
                <a:pos x="connsiteX0" y="connsiteY0"/>
              </a:cxn>
              <a:cxn ang="0">
                <a:pos x="connsiteX1" y="connsiteY1"/>
              </a:cxn>
              <a:cxn ang="0">
                <a:pos x="connsiteX2" y="connsiteY2"/>
              </a:cxn>
              <a:cxn ang="0">
                <a:pos x="connsiteX3" y="connsiteY3"/>
              </a:cxn>
            </a:cxnLst>
            <a:rect l="l" t="t" r="r" b="b"/>
            <a:pathLst>
              <a:path w="7152036" h="64008">
                <a:moveTo>
                  <a:pt x="0" y="0"/>
                </a:moveTo>
                <a:lnTo>
                  <a:pt x="7152036" y="0"/>
                </a:lnTo>
                <a:lnTo>
                  <a:pt x="7152036" y="64008"/>
                </a:lnTo>
                <a:lnTo>
                  <a:pt x="0" y="64008"/>
                </a:ln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609097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533399" y="1016955"/>
            <a:ext cx="10081590" cy="4107810"/>
          </a:xfrm>
          <a:prstGeom prst="rect">
            <a:avLst/>
          </a:prstGeom>
        </p:spPr>
        <p:txBody>
          <a:bodyPr vert="horz" lIns="91440" tIns="45720" rIns="91440" bIns="45720" rtlCol="0" anchor="t">
            <a:normAutofit/>
          </a:bodyPr>
          <a:lstStyle>
            <a:lvl1pPr>
              <a:defRPr lang="en-US" sz="7200" cap="all" baseline="0" dirty="0"/>
            </a:lvl1pPr>
          </a:lstStyle>
          <a:p>
            <a:pPr lvl="0"/>
            <a:r>
              <a:rPr lang="en-US" dirty="0"/>
              <a:t>Click to edit Master title style</a:t>
            </a:r>
          </a:p>
        </p:txBody>
      </p:sp>
      <p:sp>
        <p:nvSpPr>
          <p:cNvPr id="7" name="Subtitle 2">
            <a:extLst>
              <a:ext uri="{FF2B5EF4-FFF2-40B4-BE49-F238E27FC236}">
                <a16:creationId xmlns:a16="http://schemas.microsoft.com/office/drawing/2014/main" id="{2930CEB7-507A-2133-3BE2-B0991FE7D41C}"/>
              </a:ext>
            </a:extLst>
          </p:cNvPr>
          <p:cNvSpPr>
            <a:spLocks noGrp="1"/>
          </p:cNvSpPr>
          <p:nvPr>
            <p:ph type="subTitle" idx="1"/>
          </p:nvPr>
        </p:nvSpPr>
        <p:spPr>
          <a:xfrm>
            <a:off x="533400" y="5512106"/>
            <a:ext cx="8077200" cy="799533"/>
          </a:xfrm>
          <a:prstGeom prst="rect">
            <a:avLst/>
          </a:prstGeom>
        </p:spPr>
        <p:txBody>
          <a:bodyPr vert="horz" lIns="91440" tIns="45720" rIns="91440" bIns="45720" rtlCol="0" anchor="b">
            <a:normAutofit/>
          </a:bodyPr>
          <a:lstStyle>
            <a:lvl1pPr marL="0" indent="0">
              <a:buNone/>
              <a:defRPr lang="en-US" sz="2000" b="1" i="0" dirty="0">
                <a:latin typeface="Arial" panose="020B0604020202020204" pitchFamily="34" charset="0"/>
                <a:cs typeface="Arial" panose="020B0604020202020204" pitchFamily="34" charset="0"/>
              </a:defRPr>
            </a:lvl1pPr>
          </a:lstStyle>
          <a:p>
            <a:pPr lvl="0"/>
            <a:r>
              <a:rPr lang="en-US"/>
              <a:t>Click to edit Master subtitle style</a:t>
            </a:r>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533400" y="6492241"/>
            <a:ext cx="8582024" cy="365760"/>
          </a:xfrm>
          <a:prstGeom prst="rect">
            <a:avLst/>
          </a:prstGeom>
        </p:spPr>
        <p:txBody>
          <a:bodyPr/>
          <a:lstStyle/>
          <a:p>
            <a:r>
              <a:rPr lang="en-US"/>
              <a:t>Presentation title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9110038" y="6492240"/>
            <a:ext cx="1885950" cy="365760"/>
          </a:xfrm>
          <a:prstGeom prst="rect">
            <a:avLst/>
          </a:prstGeom>
        </p:spPr>
        <p:txBody>
          <a:bodyPr/>
          <a:lstStyle/>
          <a:p>
            <a:fld id="{E154CBDD-12B5-42B3-8744-E368527C5234}" type="datetime1">
              <a:rPr lang="en-US" smtClean="0"/>
              <a:t>12/30/2025</a:t>
            </a:fld>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001379" y="6492241"/>
            <a:ext cx="657222" cy="365760"/>
          </a:xfrm>
          <a:prstGeom prst="rect">
            <a:avLst/>
          </a:prstGeom>
        </p:spPr>
        <p:txBody>
          <a:bodyPr/>
          <a:lstStyle/>
          <a:p>
            <a:fld id="{AEAA3239-9EA4-4A65-A281-97F994456D9F}" type="slidenum">
              <a:rPr lang="en-US" smtClean="0"/>
              <a:t>‹#›</a:t>
            </a:fld>
            <a:endParaRPr lang="en-US" dirty="0"/>
          </a:p>
        </p:txBody>
      </p:sp>
      <p:sp>
        <p:nvSpPr>
          <p:cNvPr id="33" name="Rectangle 32">
            <a:extLst>
              <a:ext uri="{FF2B5EF4-FFF2-40B4-BE49-F238E27FC236}">
                <a16:creationId xmlns:a16="http://schemas.microsoft.com/office/drawing/2014/main" id="{53165057-EFFF-A71A-8F8B-BE52F9862DDA}"/>
              </a:ext>
            </a:extLst>
          </p:cNvPr>
          <p:cNvSpPr/>
          <p:nvPr userDrawn="1"/>
        </p:nvSpPr>
        <p:spPr>
          <a:xfrm>
            <a:off x="634030" y="565606"/>
            <a:ext cx="11557970" cy="6400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6281312"/>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ntent with Picture 10">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33400" y="1016955"/>
            <a:ext cx="2781551" cy="1858941"/>
          </a:xfrm>
          <a:prstGeom prst="rect">
            <a:avLst/>
          </a:prstGeom>
        </p:spPr>
        <p:txBody>
          <a:bodyPr anchor="t"/>
          <a:lstStyle>
            <a:lvl1pPr>
              <a:defRPr cap="all" baseline="0">
                <a:solidFill>
                  <a:schemeClr val="tx2"/>
                </a:solidFill>
              </a:defRPr>
            </a:lvl1pPr>
          </a:lstStyle>
          <a:p>
            <a:r>
              <a:rPr lang="en-US" dirty="0"/>
              <a:t>Click to edit Master title style</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534574" y="3011335"/>
            <a:ext cx="2775463" cy="2656250"/>
          </a:xfrm>
          <a:prstGeom prst="rect">
            <a:avLst/>
          </a:prstGeom>
        </p:spPr>
        <p:txBody>
          <a:bodyPr vert="horz" lIns="91440" tIns="45720" rIns="91440" bIns="45720" rtlCol="0">
            <a:normAutofit/>
          </a:bodyPr>
          <a:lstStyle>
            <a:lvl1pPr marL="0" indent="0">
              <a:buNone/>
              <a:defRPr lang="en-US" dirty="0">
                <a:solidFill>
                  <a:schemeClr val="tx2"/>
                </a:solidFill>
              </a:defRPr>
            </a:lvl1pPr>
            <a:lvl2pPr marL="228600" indent="0">
              <a:buNone/>
              <a:defRPr lang="en-US" dirty="0">
                <a:solidFill>
                  <a:schemeClr val="tx2"/>
                </a:solidFill>
              </a:defRPr>
            </a:lvl2pPr>
            <a:lvl3pPr marL="457200" indent="0">
              <a:buNone/>
              <a:defRPr lang="en-US" dirty="0">
                <a:solidFill>
                  <a:schemeClr val="tx2"/>
                </a:solidFill>
              </a:defRPr>
            </a:lvl3pPr>
            <a:lvl4pPr marL="685800" indent="0">
              <a:buNone/>
              <a:defRPr lang="en-US" dirty="0">
                <a:solidFill>
                  <a:schemeClr val="tx2"/>
                </a:solidFill>
              </a:defRPr>
            </a:lvl4pPr>
            <a:lvl5pPr marL="914400" indent="0">
              <a:buNone/>
              <a:defRPr lang="en-US" dirty="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533400" y="6477000"/>
            <a:ext cx="1486757" cy="381000"/>
          </a:xfrm>
          <a:prstGeom prst="rect">
            <a:avLst/>
          </a:prstGeom>
        </p:spPr>
        <p:txBody>
          <a:bodyPr/>
          <a:lstStyle>
            <a:lvl1pPr>
              <a:defRPr>
                <a:solidFill>
                  <a:schemeClr val="tx2"/>
                </a:solidFill>
              </a:defRPr>
            </a:lvl1pPr>
          </a:lstStyle>
          <a:p>
            <a:r>
              <a:rPr lang="en-US"/>
              <a:t>Presentation title</a:t>
            </a:r>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2020157" y="6477000"/>
            <a:ext cx="793862" cy="381000"/>
          </a:xfrm>
          <a:prstGeom prst="rect">
            <a:avLst/>
          </a:prstGeom>
        </p:spPr>
        <p:txBody>
          <a:bodyPr/>
          <a:lstStyle>
            <a:lvl1pPr>
              <a:defRPr>
                <a:solidFill>
                  <a:schemeClr val="tx2"/>
                </a:solidFill>
                <a:effectLst/>
              </a:defRPr>
            </a:lvl1pPr>
          </a:lstStyle>
          <a:p>
            <a:fld id="{864B6C62-EAB8-4FD5-A3F3-DE2355691BC8}" type="datetime1">
              <a:rPr lang="en-US" smtClean="0"/>
              <a:t>12/30/2025</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2819401" y="6477000"/>
            <a:ext cx="490636" cy="381000"/>
          </a:xfrm>
          <a:prstGeom prst="rect">
            <a:avLst/>
          </a:prstGeom>
        </p:spPr>
        <p:txBody>
          <a:bodyPr/>
          <a:lstStyle>
            <a:lvl1pPr>
              <a:defRPr>
                <a:solidFill>
                  <a:schemeClr val="tx2"/>
                </a:solidFill>
              </a:defRPr>
            </a:lvl1pPr>
          </a:lstStyle>
          <a:p>
            <a:fld id="{AEAA3239-9EA4-4A65-A281-97F994456D9F}" type="slidenum">
              <a:rPr lang="en-US" smtClean="0"/>
              <a:pPr/>
              <a:t>‹#›</a:t>
            </a:fld>
            <a:endParaRPr lang="en-US" dirty="0"/>
          </a:p>
        </p:txBody>
      </p:sp>
      <p:sp>
        <p:nvSpPr>
          <p:cNvPr id="36" name="Picture Placeholder 9">
            <a:extLst>
              <a:ext uri="{FF2B5EF4-FFF2-40B4-BE49-F238E27FC236}">
                <a16:creationId xmlns:a16="http://schemas.microsoft.com/office/drawing/2014/main" id="{ED5D7D43-775B-F6E3-C000-80A73E78190A}"/>
              </a:ext>
            </a:extLst>
          </p:cNvPr>
          <p:cNvSpPr>
            <a:spLocks noGrp="1"/>
          </p:cNvSpPr>
          <p:nvPr>
            <p:ph type="pic" sz="quarter" idx="13" hasCustomPrompt="1"/>
          </p:nvPr>
        </p:nvSpPr>
        <p:spPr>
          <a:xfrm>
            <a:off x="3860295" y="0"/>
            <a:ext cx="8326323" cy="6858000"/>
          </a:xfrm>
          <a:custGeom>
            <a:avLst/>
            <a:gdLst>
              <a:gd name="connsiteX0" fmla="*/ 0 w 8326323"/>
              <a:gd name="connsiteY0" fmla="*/ 0 h 6858000"/>
              <a:gd name="connsiteX1" fmla="*/ 8326323 w 8326323"/>
              <a:gd name="connsiteY1" fmla="*/ 0 h 6858000"/>
              <a:gd name="connsiteX2" fmla="*/ 8326323 w 8326323"/>
              <a:gd name="connsiteY2" fmla="*/ 6858000 h 6858000"/>
              <a:gd name="connsiteX3" fmla="*/ 0 w 832632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6323" h="6858000">
                <a:moveTo>
                  <a:pt x="0" y="0"/>
                </a:moveTo>
                <a:lnTo>
                  <a:pt x="8326323" y="0"/>
                </a:lnTo>
                <a:lnTo>
                  <a:pt x="8326323" y="6858000"/>
                </a:lnTo>
                <a:lnTo>
                  <a:pt x="0" y="6858000"/>
                </a:ln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 </a:t>
            </a:r>
          </a:p>
        </p:txBody>
      </p:sp>
      <p:sp>
        <p:nvSpPr>
          <p:cNvPr id="37" name="Freeform 36">
            <a:extLst>
              <a:ext uri="{FF2B5EF4-FFF2-40B4-BE49-F238E27FC236}">
                <a16:creationId xmlns:a16="http://schemas.microsoft.com/office/drawing/2014/main" id="{95BE6104-7C9B-2481-1421-76CDDAC8D30F}"/>
              </a:ext>
            </a:extLst>
          </p:cNvPr>
          <p:cNvSpPr/>
          <p:nvPr/>
        </p:nvSpPr>
        <p:spPr>
          <a:xfrm>
            <a:off x="615697" y="570345"/>
            <a:ext cx="3239216" cy="64008"/>
          </a:xfrm>
          <a:custGeom>
            <a:avLst/>
            <a:gdLst>
              <a:gd name="connsiteX0" fmla="*/ 0 w 7152036"/>
              <a:gd name="connsiteY0" fmla="*/ 0 h 64008"/>
              <a:gd name="connsiteX1" fmla="*/ 7152036 w 7152036"/>
              <a:gd name="connsiteY1" fmla="*/ 0 h 64008"/>
              <a:gd name="connsiteX2" fmla="*/ 7152036 w 7152036"/>
              <a:gd name="connsiteY2" fmla="*/ 64008 h 64008"/>
              <a:gd name="connsiteX3" fmla="*/ 0 w 7152036"/>
              <a:gd name="connsiteY3" fmla="*/ 64008 h 64008"/>
            </a:gdLst>
            <a:ahLst/>
            <a:cxnLst>
              <a:cxn ang="0">
                <a:pos x="connsiteX0" y="connsiteY0"/>
              </a:cxn>
              <a:cxn ang="0">
                <a:pos x="connsiteX1" y="connsiteY1"/>
              </a:cxn>
              <a:cxn ang="0">
                <a:pos x="connsiteX2" y="connsiteY2"/>
              </a:cxn>
              <a:cxn ang="0">
                <a:pos x="connsiteX3" y="connsiteY3"/>
              </a:cxn>
            </a:cxnLst>
            <a:rect l="l" t="t" r="r" b="b"/>
            <a:pathLst>
              <a:path w="7152036" h="64008">
                <a:moveTo>
                  <a:pt x="0" y="0"/>
                </a:moveTo>
                <a:lnTo>
                  <a:pt x="7152036" y="0"/>
                </a:lnTo>
                <a:lnTo>
                  <a:pt x="7152036" y="64008"/>
                </a:lnTo>
                <a:lnTo>
                  <a:pt x="0" y="64008"/>
                </a:ln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0347189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ntent with Picture 11">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33400" y="4742811"/>
            <a:ext cx="3867144" cy="1734189"/>
          </a:xfrm>
          <a:prstGeom prst="rect">
            <a:avLst/>
          </a:prstGeom>
        </p:spPr>
        <p:txBody>
          <a:bodyPr anchor="t">
            <a:noAutofit/>
          </a:bodyPr>
          <a:lstStyle>
            <a:lvl1pPr>
              <a:defRPr sz="3600" cap="all" baseline="0">
                <a:solidFill>
                  <a:schemeClr val="tx2"/>
                </a:solidFill>
              </a:defRPr>
            </a:lvl1pPr>
          </a:lstStyle>
          <a:p>
            <a:r>
              <a:rPr lang="en-US" dirty="0"/>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 y="0"/>
            <a:ext cx="12192000" cy="4361811"/>
          </a:xfrm>
          <a:prstGeom prst="rect">
            <a:avLst/>
          </a:prstGeom>
          <a:blipFill dpi="0" rotWithShape="1">
            <a:blip r:embed="rId2">
              <a:alphaModFix amt="60000"/>
            </a:blip>
            <a:srcRect/>
            <a:stretch>
              <a:fillRect/>
            </a:stretch>
          </a:blipFill>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962527" y="4727571"/>
            <a:ext cx="6696073" cy="1749428"/>
          </a:xfrm>
          <a:prstGeom prst="rect">
            <a:avLst/>
          </a:prstGeom>
        </p:spPr>
        <p:txBody>
          <a:bodyPr vert="horz" lIns="91440" tIns="45720" rIns="91440" bIns="45720" rtlCol="0">
            <a:normAutofit/>
          </a:bodyPr>
          <a:lstStyle>
            <a:lvl1pPr marL="0" indent="0">
              <a:buNone/>
              <a:defRPr lang="en-US" dirty="0">
                <a:solidFill>
                  <a:schemeClr val="tx2"/>
                </a:solidFill>
              </a:defRPr>
            </a:lvl1pPr>
            <a:lvl2pPr marL="228600" indent="0">
              <a:buNone/>
              <a:defRPr lang="en-US" dirty="0">
                <a:solidFill>
                  <a:schemeClr val="tx2"/>
                </a:solidFill>
              </a:defRPr>
            </a:lvl2pPr>
            <a:lvl3pPr marL="457200" indent="0">
              <a:buNone/>
              <a:defRPr lang="en-US" dirty="0">
                <a:solidFill>
                  <a:schemeClr val="tx2"/>
                </a:solidFill>
              </a:defRPr>
            </a:lvl3pPr>
            <a:lvl4pPr marL="685800" indent="0">
              <a:buNone/>
              <a:defRPr lang="en-US" dirty="0">
                <a:solidFill>
                  <a:schemeClr val="tx2"/>
                </a:solidFill>
              </a:defRPr>
            </a:lvl4pPr>
            <a:lvl5pPr marL="914400" indent="0">
              <a:buNone/>
              <a:defRPr lang="en-US" dirty="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533399" y="6477000"/>
            <a:ext cx="8576637" cy="381001"/>
          </a:xfrm>
          <a:prstGeom prst="rect">
            <a:avLst/>
          </a:prstGeom>
        </p:spPr>
        <p:txBody>
          <a:bodyPr/>
          <a:lstStyle>
            <a:lvl1pPr>
              <a:defRPr>
                <a:solidFill>
                  <a:schemeClr val="tx2"/>
                </a:solidFill>
              </a:defRPr>
            </a:lvl1pPr>
          </a:lstStyle>
          <a:p>
            <a:r>
              <a:rPr lang="en-US"/>
              <a:t>Presentation title</a:t>
            </a:r>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9110036" y="6476999"/>
            <a:ext cx="1891338" cy="381001"/>
          </a:xfrm>
          <a:prstGeom prst="rect">
            <a:avLst/>
          </a:prstGeom>
        </p:spPr>
        <p:txBody>
          <a:bodyPr/>
          <a:lstStyle>
            <a:lvl1pPr>
              <a:defRPr>
                <a:solidFill>
                  <a:schemeClr val="tx2"/>
                </a:solidFill>
              </a:defRPr>
            </a:lvl1pPr>
          </a:lstStyle>
          <a:p>
            <a:fld id="{3033A7FD-07F9-4FAA-B120-4F4AB0134804}" type="datetime1">
              <a:rPr lang="en-US" smtClean="0"/>
              <a:t>12/30/2025</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001374" y="6477000"/>
            <a:ext cx="657226" cy="381001"/>
          </a:xfrm>
          <a:prstGeom prst="rect">
            <a:avLst/>
          </a:prstGeom>
        </p:spPr>
        <p:txBody>
          <a:bodyPr/>
          <a:lstStyle>
            <a:lvl1pPr>
              <a:defRPr>
                <a:solidFill>
                  <a:schemeClr val="tx2"/>
                </a:solidFill>
              </a:defRPr>
            </a:lvl1pPr>
          </a:lstStyle>
          <a:p>
            <a:fld id="{AEAA3239-9EA4-4A65-A281-97F994456D9F}" type="slidenum">
              <a:rPr lang="en-US" smtClean="0"/>
              <a:pPr/>
              <a:t>‹#›</a:t>
            </a:fld>
            <a:endParaRPr lang="en-US" dirty="0"/>
          </a:p>
        </p:txBody>
      </p:sp>
    </p:spTree>
    <p:extLst>
      <p:ext uri="{BB962C8B-B14F-4D97-AF65-F5344CB8AC3E}">
        <p14:creationId xmlns:p14="http://schemas.microsoft.com/office/powerpoint/2010/main" val="28000123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ntent with Picture 12">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33400" y="3623948"/>
            <a:ext cx="3486152" cy="2599051"/>
          </a:xfrm>
          <a:prstGeom prst="rect">
            <a:avLst/>
          </a:prstGeom>
        </p:spPr>
        <p:txBody>
          <a:bodyPr anchor="t">
            <a:normAutofit/>
          </a:bodyPr>
          <a:lstStyle>
            <a:lvl1pPr>
              <a:defRPr sz="3600" cap="all" baseline="0">
                <a:solidFill>
                  <a:schemeClr val="tx2"/>
                </a:solidFill>
              </a:defRPr>
            </a:lvl1pPr>
          </a:lstStyle>
          <a:p>
            <a:r>
              <a:rPr lang="en-US" dirty="0"/>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 y="0"/>
            <a:ext cx="12192000" cy="3242949"/>
          </a:xfrm>
          <a:prstGeom prst="rect">
            <a:avLst/>
          </a:prstGeom>
          <a:blipFill dpi="0" rotWithShape="1">
            <a:blip r:embed="rId2">
              <a:alphaModFix amt="60000"/>
            </a:blip>
            <a:srcRect/>
            <a:stretch>
              <a:fillRect/>
            </a:stretch>
          </a:blipFill>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405936" y="3623949"/>
            <a:ext cx="7252664" cy="2599050"/>
          </a:xfrm>
          <a:prstGeom prst="rect">
            <a:avLst/>
          </a:prstGeom>
        </p:spPr>
        <p:txBody>
          <a:bodyPr vert="horz" lIns="91440" tIns="45720" rIns="91440" bIns="45720" rtlCol="0">
            <a:normAutofit/>
          </a:bodyPr>
          <a:lstStyle>
            <a:lvl1pPr marL="0" indent="0">
              <a:buNone/>
              <a:defRPr lang="en-US" dirty="0">
                <a:solidFill>
                  <a:schemeClr val="tx2"/>
                </a:solidFill>
              </a:defRPr>
            </a:lvl1pPr>
            <a:lvl2pPr marL="228600" indent="0">
              <a:buNone/>
              <a:defRPr lang="en-US" dirty="0">
                <a:solidFill>
                  <a:schemeClr val="tx2"/>
                </a:solidFill>
              </a:defRPr>
            </a:lvl2pPr>
            <a:lvl3pPr marL="457200" indent="0">
              <a:buNone/>
              <a:defRPr lang="en-US" dirty="0">
                <a:solidFill>
                  <a:schemeClr val="tx2"/>
                </a:solidFill>
              </a:defRPr>
            </a:lvl3pPr>
            <a:lvl4pPr marL="685800" indent="0">
              <a:buNone/>
              <a:defRPr lang="en-US" dirty="0">
                <a:solidFill>
                  <a:schemeClr val="tx2"/>
                </a:solidFill>
              </a:defRPr>
            </a:lvl4pPr>
            <a:lvl5pPr marL="914400" indent="0">
              <a:buNone/>
              <a:defRPr lang="en-US" dirty="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533399" y="6477000"/>
            <a:ext cx="8576637" cy="381001"/>
          </a:xfrm>
          <a:prstGeom prst="rect">
            <a:avLst/>
          </a:prstGeom>
        </p:spPr>
        <p:txBody>
          <a:bodyPr/>
          <a:lstStyle>
            <a:lvl1pPr>
              <a:defRPr>
                <a:solidFill>
                  <a:schemeClr val="tx2"/>
                </a:solidFill>
              </a:defRPr>
            </a:lvl1pPr>
          </a:lstStyle>
          <a:p>
            <a:r>
              <a:rPr lang="en-US"/>
              <a:t>Presentation title</a:t>
            </a:r>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9110036" y="6476999"/>
            <a:ext cx="1891338" cy="381001"/>
          </a:xfrm>
          <a:prstGeom prst="rect">
            <a:avLst/>
          </a:prstGeom>
        </p:spPr>
        <p:txBody>
          <a:bodyPr/>
          <a:lstStyle>
            <a:lvl1pPr>
              <a:defRPr>
                <a:solidFill>
                  <a:schemeClr val="tx2"/>
                </a:solidFill>
              </a:defRPr>
            </a:lvl1pPr>
          </a:lstStyle>
          <a:p>
            <a:fld id="{A708C1C0-E3FE-42AC-82A3-E6DC4F473B5F}" type="datetime1">
              <a:rPr lang="en-US" smtClean="0"/>
              <a:t>12/30/2025</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001374" y="6477000"/>
            <a:ext cx="657226" cy="381001"/>
          </a:xfrm>
          <a:prstGeom prst="rect">
            <a:avLst/>
          </a:prstGeom>
        </p:spPr>
        <p:txBody>
          <a:bodyPr/>
          <a:lstStyle>
            <a:lvl1pPr>
              <a:defRPr>
                <a:solidFill>
                  <a:schemeClr val="tx2"/>
                </a:solidFill>
              </a:defRPr>
            </a:lvl1pPr>
          </a:lstStyle>
          <a:p>
            <a:fld id="{AEAA3239-9EA4-4A65-A281-97F994456D9F}" type="slidenum">
              <a:rPr lang="en-US" smtClean="0"/>
              <a:pPr/>
              <a:t>‹#›</a:t>
            </a:fld>
            <a:endParaRPr lang="en-US" dirty="0"/>
          </a:p>
        </p:txBody>
      </p:sp>
    </p:spTree>
    <p:extLst>
      <p:ext uri="{BB962C8B-B14F-4D97-AF65-F5344CB8AC3E}">
        <p14:creationId xmlns:p14="http://schemas.microsoft.com/office/powerpoint/2010/main" val="5767439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ntent with Picture 13">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33400" y="1016955"/>
            <a:ext cx="2924179" cy="1773540"/>
          </a:xfrm>
          <a:prstGeom prst="rect">
            <a:avLst/>
          </a:prstGeom>
        </p:spPr>
        <p:txBody>
          <a:bodyPr anchor="t">
            <a:normAutofit/>
          </a:bodyPr>
          <a:lstStyle>
            <a:lvl1pPr>
              <a:defRPr sz="3600" cap="all" baseline="0">
                <a:solidFill>
                  <a:schemeClr val="tx2"/>
                </a:solidFill>
              </a:defRPr>
            </a:lvl1pPr>
          </a:lstStyle>
          <a:p>
            <a:r>
              <a:rPr lang="en-US" dirty="0"/>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533399" y="0"/>
            <a:ext cx="9138609" cy="409729"/>
          </a:xfrm>
          <a:prstGeom prst="rect">
            <a:avLst/>
          </a:prstGeom>
        </p:spPr>
        <p:txBody>
          <a:bodyPr/>
          <a:lstStyle>
            <a:lvl1pPr>
              <a:defRPr>
                <a:solidFill>
                  <a:schemeClr val="tx2"/>
                </a:solidFill>
              </a:defRPr>
            </a:lvl1pPr>
          </a:lstStyle>
          <a:p>
            <a:r>
              <a:rPr lang="en-US"/>
              <a:t>Presentation title</a:t>
            </a:r>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9672014" y="0"/>
            <a:ext cx="1329365" cy="409729"/>
          </a:xfrm>
          <a:prstGeom prst="rect">
            <a:avLst/>
          </a:prstGeom>
        </p:spPr>
        <p:txBody>
          <a:bodyPr/>
          <a:lstStyle>
            <a:lvl1pPr>
              <a:defRPr>
                <a:solidFill>
                  <a:schemeClr val="tx2"/>
                </a:solidFill>
              </a:defRPr>
            </a:lvl1pPr>
          </a:lstStyle>
          <a:p>
            <a:fld id="{2E239508-6CC3-49FE-83E6-A4065CA8777B}" type="datetime1">
              <a:rPr lang="en-US" smtClean="0"/>
              <a:t>12/30/2025</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001379" y="0"/>
            <a:ext cx="657221" cy="409729"/>
          </a:xfrm>
          <a:prstGeom prst="rect">
            <a:avLst/>
          </a:prstGeom>
        </p:spPr>
        <p:txBody>
          <a:bodyPr/>
          <a:lstStyle>
            <a:lvl1pPr>
              <a:defRPr>
                <a:solidFill>
                  <a:schemeClr val="tx2"/>
                </a:solidFill>
              </a:defRPr>
            </a:lvl1pPr>
          </a:lstStyle>
          <a:p>
            <a:fld id="{AEAA3239-9EA4-4A65-A281-97F994456D9F}" type="slidenum">
              <a:rPr lang="en-US" smtClean="0"/>
              <a:pPr/>
              <a:t>‹#›</a:t>
            </a:fld>
            <a:endParaRPr lang="en-US" dirty="0"/>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019552" y="1001715"/>
            <a:ext cx="7639048" cy="2232334"/>
          </a:xfrm>
          <a:prstGeom prst="rect">
            <a:avLst/>
          </a:prstGeom>
        </p:spPr>
        <p:txBody>
          <a:bodyPr vert="horz" lIns="91440" tIns="45720" rIns="91440" bIns="45720" rtlCol="0">
            <a:normAutofit/>
          </a:bodyPr>
          <a:lstStyle>
            <a:lvl1pPr marL="0" indent="0">
              <a:buNone/>
              <a:defRPr lang="en-US" dirty="0">
                <a:solidFill>
                  <a:schemeClr val="tx2"/>
                </a:solidFill>
              </a:defRPr>
            </a:lvl1pPr>
            <a:lvl2pPr marL="228600" indent="0">
              <a:buNone/>
              <a:defRPr lang="en-US" dirty="0">
                <a:solidFill>
                  <a:schemeClr val="tx2"/>
                </a:solidFill>
              </a:defRPr>
            </a:lvl2pPr>
            <a:lvl3pPr marL="457200" indent="0">
              <a:buNone/>
              <a:defRPr lang="en-US" dirty="0">
                <a:solidFill>
                  <a:schemeClr val="tx2"/>
                </a:solidFill>
              </a:defRPr>
            </a:lvl3pPr>
            <a:lvl4pPr marL="685800" indent="0">
              <a:buNone/>
              <a:defRPr lang="en-US" dirty="0">
                <a:solidFill>
                  <a:schemeClr val="tx2"/>
                </a:solidFill>
              </a:defRPr>
            </a:lvl4pPr>
            <a:lvl5pPr marL="914400" indent="0">
              <a:buNone/>
              <a:defRPr lang="en-US" dirty="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5" name="Picture Placeholder 10">
            <a:extLst>
              <a:ext uri="{FF2B5EF4-FFF2-40B4-BE49-F238E27FC236}">
                <a16:creationId xmlns:a16="http://schemas.microsoft.com/office/drawing/2014/main" id="{4F7C1A4C-ACA8-3A17-4922-8A9094FFB30A}"/>
              </a:ext>
            </a:extLst>
          </p:cNvPr>
          <p:cNvSpPr>
            <a:spLocks noGrp="1"/>
          </p:cNvSpPr>
          <p:nvPr>
            <p:ph type="pic" sz="quarter" idx="13" hasCustomPrompt="1"/>
          </p:nvPr>
        </p:nvSpPr>
        <p:spPr>
          <a:xfrm>
            <a:off x="-1" y="3623947"/>
            <a:ext cx="12192000" cy="3234054"/>
          </a:xfrm>
          <a:prstGeom prst="rect">
            <a:avLst/>
          </a:prstGeom>
          <a:blipFill dpi="0" rotWithShape="1">
            <a:blip r:embed="rId2">
              <a:alphaModFix amt="60000"/>
            </a:blip>
            <a:srcRect/>
            <a:stretch>
              <a:fillRect/>
            </a:stretch>
          </a:blipFill>
        </p:spPr>
        <p:txBody>
          <a:bodyPr/>
          <a:lstStyle>
            <a:lvl1pPr marL="0" indent="0">
              <a:buNone/>
              <a:defRPr/>
            </a:lvl1pPr>
          </a:lstStyle>
          <a:p>
            <a:r>
              <a:rPr lang="en-US" dirty="0"/>
              <a:t> </a:t>
            </a:r>
          </a:p>
        </p:txBody>
      </p:sp>
    </p:spTree>
    <p:extLst>
      <p:ext uri="{BB962C8B-B14F-4D97-AF65-F5344CB8AC3E}">
        <p14:creationId xmlns:p14="http://schemas.microsoft.com/office/powerpoint/2010/main" val="64310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ntent with Picture 14">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33400" y="1016955"/>
            <a:ext cx="11125200" cy="731520"/>
          </a:xfrm>
          <a:prstGeom prst="rect">
            <a:avLst/>
          </a:prstGeom>
        </p:spPr>
        <p:txBody>
          <a:bodyPr anchor="t"/>
          <a:lstStyle>
            <a:lvl1pPr>
              <a:defRPr cap="all" baseline="0">
                <a:solidFill>
                  <a:schemeClr val="tx2"/>
                </a:solidFill>
              </a:defRPr>
            </a:lvl1pPr>
          </a:lstStyle>
          <a:p>
            <a:r>
              <a:rPr lang="en-US" dirty="0"/>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533399" y="2145668"/>
            <a:ext cx="4810129" cy="4378006"/>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8">
            <a:extLst>
              <a:ext uri="{FF2B5EF4-FFF2-40B4-BE49-F238E27FC236}">
                <a16:creationId xmlns:a16="http://schemas.microsoft.com/office/drawing/2014/main" id="{820916D3-99FA-E971-607F-14E290E58854}"/>
              </a:ext>
            </a:extLst>
          </p:cNvPr>
          <p:cNvSpPr>
            <a:spLocks noGrp="1"/>
          </p:cNvSpPr>
          <p:nvPr>
            <p:ph type="ftr" sz="quarter" idx="16"/>
          </p:nvPr>
        </p:nvSpPr>
        <p:spPr>
          <a:xfrm>
            <a:off x="533400" y="6476999"/>
            <a:ext cx="3315941" cy="381001"/>
          </a:xfrm>
          <a:prstGeom prst="rect">
            <a:avLst/>
          </a:prstGeom>
        </p:spPr>
        <p:txBody>
          <a:bodyPr/>
          <a:lstStyle>
            <a:lvl1pPr>
              <a:defRPr>
                <a:solidFill>
                  <a:schemeClr val="tx2"/>
                </a:solidFill>
              </a:defRPr>
            </a:lvl1pPr>
          </a:lstStyle>
          <a:p>
            <a:r>
              <a:rPr lang="en-US"/>
              <a:t>Presentation title</a:t>
            </a:r>
            <a:endParaRPr lang="en-US" dirty="0"/>
          </a:p>
        </p:txBody>
      </p:sp>
      <p:sp>
        <p:nvSpPr>
          <p:cNvPr id="4" name="Date Placeholder 3">
            <a:extLst>
              <a:ext uri="{FF2B5EF4-FFF2-40B4-BE49-F238E27FC236}">
                <a16:creationId xmlns:a16="http://schemas.microsoft.com/office/drawing/2014/main" id="{9F3CAD5B-18BB-E21E-3A4C-7BAACB8519A4}"/>
              </a:ext>
            </a:extLst>
          </p:cNvPr>
          <p:cNvSpPr>
            <a:spLocks noGrp="1"/>
          </p:cNvSpPr>
          <p:nvPr>
            <p:ph type="dt" sz="half" idx="15"/>
          </p:nvPr>
        </p:nvSpPr>
        <p:spPr>
          <a:xfrm>
            <a:off x="3854723" y="6476998"/>
            <a:ext cx="942979" cy="381002"/>
          </a:xfrm>
          <a:prstGeom prst="rect">
            <a:avLst/>
          </a:prstGeom>
        </p:spPr>
        <p:txBody>
          <a:bodyPr/>
          <a:lstStyle>
            <a:lvl1pPr>
              <a:defRPr>
                <a:solidFill>
                  <a:schemeClr val="tx2"/>
                </a:solidFill>
              </a:defRPr>
            </a:lvl1pPr>
          </a:lstStyle>
          <a:p>
            <a:fld id="{FF5E1F8C-A11C-4B7E-B523-87C003E86ACE}" type="datetime1">
              <a:rPr lang="en-US" smtClean="0"/>
              <a:t>12/30/2025</a:t>
            </a:fld>
            <a:endParaRPr lang="en-US" dirty="0"/>
          </a:p>
        </p:txBody>
      </p:sp>
      <p:sp>
        <p:nvSpPr>
          <p:cNvPr id="10" name="Slide Number Placeholder 9">
            <a:extLst>
              <a:ext uri="{FF2B5EF4-FFF2-40B4-BE49-F238E27FC236}">
                <a16:creationId xmlns:a16="http://schemas.microsoft.com/office/drawing/2014/main" id="{BBDEAB8E-8806-A459-E320-4CA2B455BFD7}"/>
              </a:ext>
            </a:extLst>
          </p:cNvPr>
          <p:cNvSpPr>
            <a:spLocks noGrp="1"/>
          </p:cNvSpPr>
          <p:nvPr>
            <p:ph type="sldNum" sz="quarter" idx="17"/>
          </p:nvPr>
        </p:nvSpPr>
        <p:spPr>
          <a:xfrm>
            <a:off x="4797698" y="6492239"/>
            <a:ext cx="551213" cy="381001"/>
          </a:xfrm>
          <a:prstGeom prst="rect">
            <a:avLst/>
          </a:prstGeom>
        </p:spPr>
        <p:txBody>
          <a:bodyPr/>
          <a:lstStyle>
            <a:lvl1pPr>
              <a:defRPr>
                <a:solidFill>
                  <a:schemeClr val="tx2"/>
                </a:solidFill>
              </a:defRPr>
            </a:lvl1pPr>
          </a:lstStyle>
          <a:p>
            <a:fld id="{AEAA3239-9EA4-4A65-A281-97F994456D9F}" type="slidenum">
              <a:rPr lang="en-US" smtClean="0"/>
              <a:pPr/>
              <a:t>‹#›</a:t>
            </a:fld>
            <a:endParaRPr lang="en-US" dirty="0"/>
          </a:p>
        </p:txBody>
      </p:sp>
      <p:sp>
        <p:nvSpPr>
          <p:cNvPr id="12" name="Picture Placeholder 11">
            <a:extLst>
              <a:ext uri="{FF2B5EF4-FFF2-40B4-BE49-F238E27FC236}">
                <a16:creationId xmlns:a16="http://schemas.microsoft.com/office/drawing/2014/main" id="{96F64025-FA05-CC42-8294-F944BC95DD00}"/>
              </a:ext>
            </a:extLst>
          </p:cNvPr>
          <p:cNvSpPr>
            <a:spLocks noGrp="1"/>
          </p:cNvSpPr>
          <p:nvPr>
            <p:ph type="pic" sz="quarter" idx="13" hasCustomPrompt="1"/>
          </p:nvPr>
        </p:nvSpPr>
        <p:spPr>
          <a:xfrm>
            <a:off x="5900120" y="2129475"/>
            <a:ext cx="6291878" cy="4728525"/>
          </a:xfrm>
          <a:custGeom>
            <a:avLst/>
            <a:gdLst>
              <a:gd name="connsiteX0" fmla="*/ 0 w 6460672"/>
              <a:gd name="connsiteY0" fmla="*/ 0 h 5029200"/>
              <a:gd name="connsiteX1" fmla="*/ 6460672 w 6460672"/>
              <a:gd name="connsiteY1" fmla="*/ 0 h 5029200"/>
              <a:gd name="connsiteX2" fmla="*/ 6460672 w 6460672"/>
              <a:gd name="connsiteY2" fmla="*/ 5029200 h 5029200"/>
              <a:gd name="connsiteX3" fmla="*/ 0 w 6460672"/>
              <a:gd name="connsiteY3" fmla="*/ 5029200 h 5029200"/>
            </a:gdLst>
            <a:ahLst/>
            <a:cxnLst>
              <a:cxn ang="0">
                <a:pos x="connsiteX0" y="connsiteY0"/>
              </a:cxn>
              <a:cxn ang="0">
                <a:pos x="connsiteX1" y="connsiteY1"/>
              </a:cxn>
              <a:cxn ang="0">
                <a:pos x="connsiteX2" y="connsiteY2"/>
              </a:cxn>
              <a:cxn ang="0">
                <a:pos x="connsiteX3" y="connsiteY3"/>
              </a:cxn>
            </a:cxnLst>
            <a:rect l="l" t="t" r="r" b="b"/>
            <a:pathLst>
              <a:path w="6460672" h="5029200">
                <a:moveTo>
                  <a:pt x="0" y="0"/>
                </a:moveTo>
                <a:lnTo>
                  <a:pt x="6460672" y="0"/>
                </a:lnTo>
                <a:lnTo>
                  <a:pt x="6460672" y="5029200"/>
                </a:lnTo>
                <a:lnTo>
                  <a:pt x="0" y="5029200"/>
                </a:lnTo>
                <a:close/>
              </a:path>
            </a:pathLst>
          </a:custGeom>
          <a:blipFill dpi="0" rotWithShape="1">
            <a:blip r:embed="rId2">
              <a:alphaModFix amt="60000"/>
            </a:blip>
            <a:srcRect/>
            <a:stretch>
              <a:fillRect/>
            </a:stretch>
          </a:blipFill>
        </p:spPr>
        <p:txBody>
          <a:bodyPr vert="horz" wrap="square" lIns="91440" tIns="45720" rIns="91440" bIns="45720" rtlCol="0">
            <a:noAutofit/>
          </a:bodyPr>
          <a:lstStyle>
            <a:lvl1pPr marL="0" indent="0">
              <a:buNone/>
              <a:defRPr lang="en-US" dirty="0"/>
            </a:lvl1pPr>
          </a:lstStyle>
          <a:p>
            <a:pPr marL="228600" lvl="0" indent="-228600"/>
            <a:r>
              <a:rPr lang="en-US" dirty="0"/>
              <a:t> </a:t>
            </a:r>
          </a:p>
        </p:txBody>
      </p:sp>
      <p:sp>
        <p:nvSpPr>
          <p:cNvPr id="3" name="Rectangle 2">
            <a:extLst>
              <a:ext uri="{FF2B5EF4-FFF2-40B4-BE49-F238E27FC236}">
                <a16:creationId xmlns:a16="http://schemas.microsoft.com/office/drawing/2014/main" id="{9F7D2DCB-EC64-46B8-8C3D-7FA6E5EABD76}"/>
              </a:ext>
            </a:extLst>
          </p:cNvPr>
          <p:cNvSpPr/>
          <p:nvPr userDrawn="1"/>
        </p:nvSpPr>
        <p:spPr>
          <a:xfrm>
            <a:off x="634030" y="565606"/>
            <a:ext cx="11557968" cy="6400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9522250"/>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ntent with Picture 15">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293EDC19-2576-AA88-E064-C7C747F16FCD}"/>
              </a:ext>
            </a:extLst>
          </p:cNvPr>
          <p:cNvSpPr/>
          <p:nvPr/>
        </p:nvSpPr>
        <p:spPr>
          <a:xfrm>
            <a:off x="634030" y="565606"/>
            <a:ext cx="11557968" cy="6400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33400" y="1016955"/>
            <a:ext cx="10969753" cy="731519"/>
          </a:xfrm>
          <a:prstGeom prst="rect">
            <a:avLst/>
          </a:prstGeom>
        </p:spPr>
        <p:txBody>
          <a:bodyPr anchor="t"/>
          <a:lstStyle>
            <a:lvl1pPr>
              <a:defRPr cap="all" baseline="0">
                <a:solidFill>
                  <a:schemeClr val="tx2"/>
                </a:solidFill>
              </a:defRPr>
            </a:lvl1pPr>
          </a:lstStyle>
          <a:p>
            <a:r>
              <a:rPr lang="en-US" dirty="0"/>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533400" y="2145668"/>
            <a:ext cx="4810129" cy="4093525"/>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a:extLst>
              <a:ext uri="{FF2B5EF4-FFF2-40B4-BE49-F238E27FC236}">
                <a16:creationId xmlns:a16="http://schemas.microsoft.com/office/drawing/2014/main" id="{71A5194B-746E-D0FD-A7D1-71D10560BCCE}"/>
              </a:ext>
            </a:extLst>
          </p:cNvPr>
          <p:cNvSpPr>
            <a:spLocks noGrp="1"/>
          </p:cNvSpPr>
          <p:nvPr>
            <p:ph type="pic" sz="quarter" idx="13" hasCustomPrompt="1"/>
          </p:nvPr>
        </p:nvSpPr>
        <p:spPr>
          <a:xfrm>
            <a:off x="5900120" y="2129474"/>
            <a:ext cx="5758479" cy="4093525"/>
          </a:xfrm>
          <a:custGeom>
            <a:avLst/>
            <a:gdLst>
              <a:gd name="connsiteX0" fmla="*/ 0 w 5560101"/>
              <a:gd name="connsiteY0" fmla="*/ 0 h 4074407"/>
              <a:gd name="connsiteX1" fmla="*/ 5560101 w 5560101"/>
              <a:gd name="connsiteY1" fmla="*/ 0 h 4074407"/>
              <a:gd name="connsiteX2" fmla="*/ 5560101 w 5560101"/>
              <a:gd name="connsiteY2" fmla="*/ 4074407 h 4074407"/>
              <a:gd name="connsiteX3" fmla="*/ 0 w 5560101"/>
              <a:gd name="connsiteY3" fmla="*/ 4074407 h 4074407"/>
            </a:gdLst>
            <a:ahLst/>
            <a:cxnLst>
              <a:cxn ang="0">
                <a:pos x="connsiteX0" y="connsiteY0"/>
              </a:cxn>
              <a:cxn ang="0">
                <a:pos x="connsiteX1" y="connsiteY1"/>
              </a:cxn>
              <a:cxn ang="0">
                <a:pos x="connsiteX2" y="connsiteY2"/>
              </a:cxn>
              <a:cxn ang="0">
                <a:pos x="connsiteX3" y="connsiteY3"/>
              </a:cxn>
            </a:cxnLst>
            <a:rect l="l" t="t" r="r" b="b"/>
            <a:pathLst>
              <a:path w="5560101" h="4074407">
                <a:moveTo>
                  <a:pt x="0" y="0"/>
                </a:moveTo>
                <a:lnTo>
                  <a:pt x="5560101" y="0"/>
                </a:lnTo>
                <a:lnTo>
                  <a:pt x="5560101" y="4074407"/>
                </a:lnTo>
                <a:lnTo>
                  <a:pt x="0" y="4074407"/>
                </a:lnTo>
                <a:close/>
              </a:path>
            </a:pathLst>
          </a:custGeom>
          <a:blipFill dpi="0" rotWithShape="1">
            <a:blip r:embed="rId2">
              <a:alphaModFix amt="60000"/>
            </a:blip>
            <a:srcRect/>
            <a:stretch>
              <a:fillRect/>
            </a:stretch>
          </a:blipFill>
        </p:spPr>
        <p:txBody>
          <a:bodyPr vert="horz" wrap="square" lIns="91440" tIns="45720" rIns="91440" bIns="45720" rtlCol="0">
            <a:noAutofit/>
          </a:bodyPr>
          <a:lstStyle>
            <a:lvl1pPr marL="0" indent="0">
              <a:buNone/>
              <a:defRPr lang="en-US" dirty="0"/>
            </a:lvl1pPr>
          </a:lstStyle>
          <a:p>
            <a:pPr marL="228600" lvl="0" indent="-228600"/>
            <a:r>
              <a:rPr lang="en-US" dirty="0"/>
              <a:t> </a:t>
            </a:r>
          </a:p>
        </p:txBody>
      </p:sp>
      <p:sp>
        <p:nvSpPr>
          <p:cNvPr id="9" name="Footer Placeholder 8">
            <a:extLst>
              <a:ext uri="{FF2B5EF4-FFF2-40B4-BE49-F238E27FC236}">
                <a16:creationId xmlns:a16="http://schemas.microsoft.com/office/drawing/2014/main" id="{820916D3-99FA-E971-607F-14E290E58854}"/>
              </a:ext>
            </a:extLst>
          </p:cNvPr>
          <p:cNvSpPr>
            <a:spLocks noGrp="1"/>
          </p:cNvSpPr>
          <p:nvPr>
            <p:ph type="ftr" sz="quarter" idx="16"/>
          </p:nvPr>
        </p:nvSpPr>
        <p:spPr>
          <a:xfrm>
            <a:off x="533400" y="6477000"/>
            <a:ext cx="8582017" cy="381000"/>
          </a:xfrm>
          <a:prstGeom prst="rect">
            <a:avLst/>
          </a:prstGeom>
        </p:spPr>
        <p:txBody>
          <a:bodyPr/>
          <a:lstStyle>
            <a:lvl1pPr>
              <a:defRPr>
                <a:solidFill>
                  <a:schemeClr val="tx2"/>
                </a:solidFill>
              </a:defRPr>
            </a:lvl1pPr>
          </a:lstStyle>
          <a:p>
            <a:r>
              <a:rPr lang="en-US"/>
              <a:t>Presentation title</a:t>
            </a:r>
            <a:endParaRPr lang="en-US" dirty="0"/>
          </a:p>
        </p:txBody>
      </p:sp>
      <p:sp>
        <p:nvSpPr>
          <p:cNvPr id="4" name="Date Placeholder 3">
            <a:extLst>
              <a:ext uri="{FF2B5EF4-FFF2-40B4-BE49-F238E27FC236}">
                <a16:creationId xmlns:a16="http://schemas.microsoft.com/office/drawing/2014/main" id="{9F3CAD5B-18BB-E21E-3A4C-7BAACB8519A4}"/>
              </a:ext>
            </a:extLst>
          </p:cNvPr>
          <p:cNvSpPr>
            <a:spLocks noGrp="1"/>
          </p:cNvSpPr>
          <p:nvPr>
            <p:ph type="dt" sz="half" idx="15"/>
          </p:nvPr>
        </p:nvSpPr>
        <p:spPr>
          <a:xfrm>
            <a:off x="9110043" y="6477000"/>
            <a:ext cx="1891326" cy="381000"/>
          </a:xfrm>
          <a:prstGeom prst="rect">
            <a:avLst/>
          </a:prstGeom>
        </p:spPr>
        <p:txBody>
          <a:bodyPr/>
          <a:lstStyle>
            <a:lvl1pPr>
              <a:defRPr>
                <a:solidFill>
                  <a:schemeClr val="tx2"/>
                </a:solidFill>
              </a:defRPr>
            </a:lvl1pPr>
          </a:lstStyle>
          <a:p>
            <a:fld id="{92E987CE-97DC-4010-9BA9-B6C1C088F588}" type="datetime1">
              <a:rPr lang="en-US" smtClean="0"/>
              <a:t>12/30/2025</a:t>
            </a:fld>
            <a:endParaRPr lang="en-US" dirty="0"/>
          </a:p>
        </p:txBody>
      </p:sp>
      <p:sp>
        <p:nvSpPr>
          <p:cNvPr id="10" name="Slide Number Placeholder 9">
            <a:extLst>
              <a:ext uri="{FF2B5EF4-FFF2-40B4-BE49-F238E27FC236}">
                <a16:creationId xmlns:a16="http://schemas.microsoft.com/office/drawing/2014/main" id="{BBDEAB8E-8806-A459-E320-4CA2B455BFD7}"/>
              </a:ext>
            </a:extLst>
          </p:cNvPr>
          <p:cNvSpPr>
            <a:spLocks noGrp="1"/>
          </p:cNvSpPr>
          <p:nvPr>
            <p:ph type="sldNum" sz="quarter" idx="17"/>
          </p:nvPr>
        </p:nvSpPr>
        <p:spPr>
          <a:xfrm>
            <a:off x="11001368" y="6492240"/>
            <a:ext cx="657231" cy="365760"/>
          </a:xfrm>
          <a:prstGeom prst="rect">
            <a:avLst/>
          </a:prstGeom>
        </p:spPr>
        <p:txBody>
          <a:bodyPr/>
          <a:lstStyle>
            <a:lvl1pPr>
              <a:defRPr>
                <a:solidFill>
                  <a:schemeClr val="tx2"/>
                </a:solidFill>
              </a:defRPr>
            </a:lvl1pPr>
          </a:lstStyle>
          <a:p>
            <a:fld id="{AEAA3239-9EA4-4A65-A281-97F994456D9F}" type="slidenum">
              <a:rPr lang="en-US" smtClean="0"/>
              <a:pPr/>
              <a:t>‹#›</a:t>
            </a:fld>
            <a:endParaRPr lang="en-US" dirty="0"/>
          </a:p>
        </p:txBody>
      </p:sp>
    </p:spTree>
    <p:extLst>
      <p:ext uri="{BB962C8B-B14F-4D97-AF65-F5344CB8AC3E}">
        <p14:creationId xmlns:p14="http://schemas.microsoft.com/office/powerpoint/2010/main" val="9880260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ontent with Picture 16">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33400" y="1016955"/>
            <a:ext cx="11125199" cy="731519"/>
          </a:xfrm>
          <a:prstGeom prst="rect">
            <a:avLst/>
          </a:prstGeom>
        </p:spPr>
        <p:txBody>
          <a:bodyPr anchor="t"/>
          <a:lstStyle>
            <a:lvl1pPr>
              <a:defRPr cap="all" baseline="0">
                <a:solidFill>
                  <a:schemeClr val="tx2"/>
                </a:solidFill>
              </a:defRPr>
            </a:lvl1pPr>
          </a:lstStyle>
          <a:p>
            <a:r>
              <a:rPr lang="en-US" dirty="0"/>
              <a:t>Click to edit Master title style</a:t>
            </a:r>
          </a:p>
        </p:txBody>
      </p:sp>
      <p:sp>
        <p:nvSpPr>
          <p:cNvPr id="36" name="Picture Placeholder 11">
            <a:extLst>
              <a:ext uri="{FF2B5EF4-FFF2-40B4-BE49-F238E27FC236}">
                <a16:creationId xmlns:a16="http://schemas.microsoft.com/office/drawing/2014/main" id="{61ACD7CC-7A35-CC8D-F7DA-128B795065B1}"/>
              </a:ext>
            </a:extLst>
          </p:cNvPr>
          <p:cNvSpPr>
            <a:spLocks noGrp="1"/>
          </p:cNvSpPr>
          <p:nvPr>
            <p:ph type="pic" sz="quarter" idx="18" hasCustomPrompt="1"/>
          </p:nvPr>
        </p:nvSpPr>
        <p:spPr>
          <a:xfrm>
            <a:off x="0" y="2145668"/>
            <a:ext cx="6291878" cy="4728525"/>
          </a:xfrm>
          <a:custGeom>
            <a:avLst/>
            <a:gdLst>
              <a:gd name="connsiteX0" fmla="*/ 0 w 6460672"/>
              <a:gd name="connsiteY0" fmla="*/ 0 h 5029200"/>
              <a:gd name="connsiteX1" fmla="*/ 6460672 w 6460672"/>
              <a:gd name="connsiteY1" fmla="*/ 0 h 5029200"/>
              <a:gd name="connsiteX2" fmla="*/ 6460672 w 6460672"/>
              <a:gd name="connsiteY2" fmla="*/ 5029200 h 5029200"/>
              <a:gd name="connsiteX3" fmla="*/ 0 w 6460672"/>
              <a:gd name="connsiteY3" fmla="*/ 5029200 h 5029200"/>
            </a:gdLst>
            <a:ahLst/>
            <a:cxnLst>
              <a:cxn ang="0">
                <a:pos x="connsiteX0" y="connsiteY0"/>
              </a:cxn>
              <a:cxn ang="0">
                <a:pos x="connsiteX1" y="connsiteY1"/>
              </a:cxn>
              <a:cxn ang="0">
                <a:pos x="connsiteX2" y="connsiteY2"/>
              </a:cxn>
              <a:cxn ang="0">
                <a:pos x="connsiteX3" y="connsiteY3"/>
              </a:cxn>
            </a:cxnLst>
            <a:rect l="l" t="t" r="r" b="b"/>
            <a:pathLst>
              <a:path w="6460672" h="5029200">
                <a:moveTo>
                  <a:pt x="0" y="0"/>
                </a:moveTo>
                <a:lnTo>
                  <a:pt x="6460672" y="0"/>
                </a:lnTo>
                <a:lnTo>
                  <a:pt x="6460672" y="5029200"/>
                </a:lnTo>
                <a:lnTo>
                  <a:pt x="0" y="5029200"/>
                </a:lnTo>
                <a:close/>
              </a:path>
            </a:pathLst>
          </a:custGeom>
          <a:blipFill dpi="0" rotWithShape="1">
            <a:blip r:embed="rId2">
              <a:alphaModFix amt="60000"/>
            </a:blip>
            <a:srcRect/>
            <a:stretch>
              <a:fillRect/>
            </a:stretch>
          </a:blipFill>
        </p:spPr>
        <p:txBody>
          <a:bodyPr vert="horz" wrap="square" lIns="91440" tIns="45720" rIns="91440" bIns="45720" rtlCol="0">
            <a:noAutofit/>
          </a:bodyPr>
          <a:lstStyle>
            <a:lvl1pPr marL="0" indent="0">
              <a:buNone/>
              <a:defRPr lang="en-US" dirty="0"/>
            </a:lvl1pPr>
          </a:lstStyle>
          <a:p>
            <a:pPr marL="228600" lvl="0" indent="-228600"/>
            <a:r>
              <a:rPr lang="en-US" dirty="0"/>
              <a:t> </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843095" y="2145668"/>
            <a:ext cx="4815505" cy="4190497"/>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8">
            <a:extLst>
              <a:ext uri="{FF2B5EF4-FFF2-40B4-BE49-F238E27FC236}">
                <a16:creationId xmlns:a16="http://schemas.microsoft.com/office/drawing/2014/main" id="{820916D3-99FA-E971-607F-14E290E58854}"/>
              </a:ext>
            </a:extLst>
          </p:cNvPr>
          <p:cNvSpPr>
            <a:spLocks noGrp="1"/>
          </p:cNvSpPr>
          <p:nvPr>
            <p:ph type="ftr" sz="quarter" idx="16"/>
          </p:nvPr>
        </p:nvSpPr>
        <p:spPr>
          <a:xfrm>
            <a:off x="6843095" y="6492240"/>
            <a:ext cx="3215297" cy="365760"/>
          </a:xfrm>
          <a:prstGeom prst="rect">
            <a:avLst/>
          </a:prstGeom>
        </p:spPr>
        <p:txBody>
          <a:bodyPr/>
          <a:lstStyle>
            <a:lvl1pPr>
              <a:defRPr>
                <a:solidFill>
                  <a:schemeClr val="tx2"/>
                </a:solidFill>
              </a:defRPr>
            </a:lvl1pPr>
          </a:lstStyle>
          <a:p>
            <a:r>
              <a:rPr lang="en-US"/>
              <a:t>Presentation title</a:t>
            </a:r>
            <a:endParaRPr lang="en-US" dirty="0"/>
          </a:p>
        </p:txBody>
      </p:sp>
      <p:sp>
        <p:nvSpPr>
          <p:cNvPr id="4" name="Date Placeholder 3">
            <a:extLst>
              <a:ext uri="{FF2B5EF4-FFF2-40B4-BE49-F238E27FC236}">
                <a16:creationId xmlns:a16="http://schemas.microsoft.com/office/drawing/2014/main" id="{9F3CAD5B-18BB-E21E-3A4C-7BAACB8519A4}"/>
              </a:ext>
            </a:extLst>
          </p:cNvPr>
          <p:cNvSpPr>
            <a:spLocks noGrp="1"/>
          </p:cNvSpPr>
          <p:nvPr>
            <p:ph type="dt" sz="half" idx="15"/>
          </p:nvPr>
        </p:nvSpPr>
        <p:spPr>
          <a:xfrm>
            <a:off x="10058398" y="6492240"/>
            <a:ext cx="942982" cy="365760"/>
          </a:xfrm>
          <a:prstGeom prst="rect">
            <a:avLst/>
          </a:prstGeom>
        </p:spPr>
        <p:txBody>
          <a:bodyPr/>
          <a:lstStyle>
            <a:lvl1pPr>
              <a:defRPr>
                <a:solidFill>
                  <a:schemeClr val="tx2"/>
                </a:solidFill>
              </a:defRPr>
            </a:lvl1pPr>
          </a:lstStyle>
          <a:p>
            <a:fld id="{D3EEA351-3479-4085-8F9E-571D48233D05}" type="datetime1">
              <a:rPr lang="en-US" smtClean="0"/>
              <a:t>12/30/2025</a:t>
            </a:fld>
            <a:endParaRPr lang="en-US" dirty="0"/>
          </a:p>
        </p:txBody>
      </p:sp>
      <p:sp>
        <p:nvSpPr>
          <p:cNvPr id="10" name="Slide Number Placeholder 9">
            <a:extLst>
              <a:ext uri="{FF2B5EF4-FFF2-40B4-BE49-F238E27FC236}">
                <a16:creationId xmlns:a16="http://schemas.microsoft.com/office/drawing/2014/main" id="{BBDEAB8E-8806-A459-E320-4CA2B455BFD7}"/>
              </a:ext>
            </a:extLst>
          </p:cNvPr>
          <p:cNvSpPr>
            <a:spLocks noGrp="1"/>
          </p:cNvSpPr>
          <p:nvPr>
            <p:ph type="sldNum" sz="quarter" idx="17"/>
          </p:nvPr>
        </p:nvSpPr>
        <p:spPr>
          <a:xfrm>
            <a:off x="11001379" y="6492240"/>
            <a:ext cx="657221" cy="365760"/>
          </a:xfrm>
          <a:prstGeom prst="rect">
            <a:avLst/>
          </a:prstGeom>
        </p:spPr>
        <p:txBody>
          <a:bodyPr/>
          <a:lstStyle>
            <a:lvl1pPr>
              <a:defRPr>
                <a:solidFill>
                  <a:schemeClr val="tx2"/>
                </a:solidFill>
              </a:defRPr>
            </a:lvl1pPr>
          </a:lstStyle>
          <a:p>
            <a:fld id="{AEAA3239-9EA4-4A65-A281-97F994456D9F}" type="slidenum">
              <a:rPr lang="en-US" smtClean="0"/>
              <a:pPr/>
              <a:t>‹#›</a:t>
            </a:fld>
            <a:endParaRPr lang="en-US" dirty="0"/>
          </a:p>
        </p:txBody>
      </p:sp>
      <p:sp>
        <p:nvSpPr>
          <p:cNvPr id="3" name="Rectangle 2">
            <a:extLst>
              <a:ext uri="{FF2B5EF4-FFF2-40B4-BE49-F238E27FC236}">
                <a16:creationId xmlns:a16="http://schemas.microsoft.com/office/drawing/2014/main" id="{54335081-FA52-F16F-A616-E20DA766DB57}"/>
              </a:ext>
            </a:extLst>
          </p:cNvPr>
          <p:cNvSpPr/>
          <p:nvPr userDrawn="1"/>
        </p:nvSpPr>
        <p:spPr>
          <a:xfrm>
            <a:off x="634030" y="565606"/>
            <a:ext cx="11557968" cy="6400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12000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ontent with Picture 17">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33399" y="1016955"/>
            <a:ext cx="4810129" cy="1269482"/>
          </a:xfrm>
          <a:prstGeom prst="rect">
            <a:avLst/>
          </a:prstGeom>
        </p:spPr>
        <p:txBody>
          <a:bodyPr anchor="t">
            <a:noAutofit/>
          </a:bodyPr>
          <a:lstStyle>
            <a:lvl1pPr>
              <a:defRPr sz="3600" cap="all" baseline="0">
                <a:solidFill>
                  <a:schemeClr val="tx2"/>
                </a:solidFill>
              </a:defRPr>
            </a:lvl1pPr>
          </a:lstStyle>
          <a:p>
            <a:r>
              <a:rPr lang="en-US" dirty="0"/>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634030" y="2495234"/>
            <a:ext cx="4709498" cy="3727766"/>
          </a:xfrm>
          <a:prstGeom prst="rect">
            <a:avLst/>
          </a:prstGeom>
          <a:blipFill dpi="0" rotWithShape="1">
            <a:blip r:embed="rId2">
              <a:alphaModFix amt="60000"/>
            </a:blip>
            <a:srcRect/>
            <a:stretch>
              <a:fillRect/>
            </a:stretch>
          </a:blipFill>
        </p:spPr>
        <p:txBody>
          <a:bodyPr/>
          <a:lstStyle>
            <a:lvl1pPr marL="0" indent="0">
              <a:buFont typeface="Arial" panose="020B0604020202020204" pitchFamily="34" charset="0"/>
              <a:buNone/>
              <a:defRPr/>
            </a:lvl1pPr>
          </a:lstStyle>
          <a:p>
            <a:r>
              <a:rPr lang="en-US" dirty="0"/>
              <a:t> </a:t>
            </a:r>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5905562" y="1010614"/>
            <a:ext cx="5753037" cy="5212386"/>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533399" y="6476999"/>
            <a:ext cx="8576637" cy="381001"/>
          </a:xfrm>
          <a:prstGeom prst="rect">
            <a:avLst/>
          </a:prstGeom>
        </p:spPr>
        <p:txBody>
          <a:bodyPr/>
          <a:lstStyle>
            <a:lvl1pPr>
              <a:defRPr>
                <a:solidFill>
                  <a:schemeClr val="tx2"/>
                </a:solidFill>
              </a:defRPr>
            </a:lvl1pPr>
          </a:lstStyle>
          <a:p>
            <a:r>
              <a:rPr lang="en-US"/>
              <a:t>Presentation title</a:t>
            </a:r>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9110036" y="6507480"/>
            <a:ext cx="1891338" cy="365760"/>
          </a:xfrm>
          <a:prstGeom prst="rect">
            <a:avLst/>
          </a:prstGeom>
        </p:spPr>
        <p:txBody>
          <a:bodyPr/>
          <a:lstStyle>
            <a:lvl1pPr>
              <a:defRPr>
                <a:solidFill>
                  <a:schemeClr val="tx2"/>
                </a:solidFill>
              </a:defRPr>
            </a:lvl1pPr>
          </a:lstStyle>
          <a:p>
            <a:fld id="{DDF7C43B-089F-44C0-B681-481CCE0137A5}" type="datetime1">
              <a:rPr lang="en-US" smtClean="0"/>
              <a:t>12/30/2025</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0995976" y="6476999"/>
            <a:ext cx="662624" cy="381001"/>
          </a:xfrm>
          <a:prstGeom prst="rect">
            <a:avLst/>
          </a:prstGeom>
        </p:spPr>
        <p:txBody>
          <a:bodyPr/>
          <a:lstStyle>
            <a:lvl1pPr>
              <a:defRPr>
                <a:solidFill>
                  <a:schemeClr val="tx2"/>
                </a:solidFill>
              </a:defRPr>
            </a:lvl1pPr>
          </a:lstStyle>
          <a:p>
            <a:fld id="{AEAA3239-9EA4-4A65-A281-97F994456D9F}" type="slidenum">
              <a:rPr lang="en-US" smtClean="0"/>
              <a:pPr/>
              <a:t>‹#›</a:t>
            </a:fld>
            <a:endParaRPr lang="en-US"/>
          </a:p>
        </p:txBody>
      </p:sp>
      <p:sp>
        <p:nvSpPr>
          <p:cNvPr id="3" name="Rectangle 2">
            <a:extLst>
              <a:ext uri="{FF2B5EF4-FFF2-40B4-BE49-F238E27FC236}">
                <a16:creationId xmlns:a16="http://schemas.microsoft.com/office/drawing/2014/main" id="{DD765160-0AD1-7CB4-8350-CBCBF4F7DE6D}"/>
              </a:ext>
            </a:extLst>
          </p:cNvPr>
          <p:cNvSpPr/>
          <p:nvPr userDrawn="1"/>
        </p:nvSpPr>
        <p:spPr>
          <a:xfrm>
            <a:off x="634030" y="565606"/>
            <a:ext cx="4709498" cy="6400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B0551DE-1F1F-2C48-CB34-005587707E99}"/>
              </a:ext>
            </a:extLst>
          </p:cNvPr>
          <p:cNvSpPr/>
          <p:nvPr userDrawn="1"/>
        </p:nvSpPr>
        <p:spPr>
          <a:xfrm>
            <a:off x="5345730" y="565605"/>
            <a:ext cx="6846270" cy="640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94747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ontent with Picture 18">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33399" y="1016955"/>
            <a:ext cx="3486153" cy="1316347"/>
          </a:xfrm>
          <a:prstGeom prst="rect">
            <a:avLst/>
          </a:prstGeom>
        </p:spPr>
        <p:txBody>
          <a:bodyPr anchor="t">
            <a:noAutofit/>
          </a:bodyPr>
          <a:lstStyle>
            <a:lvl1pPr>
              <a:defRPr sz="3600" cap="all" baseline="0">
                <a:solidFill>
                  <a:schemeClr val="tx2"/>
                </a:solidFill>
              </a:defRPr>
            </a:lvl1pPr>
          </a:lstStyle>
          <a:p>
            <a:r>
              <a:rPr lang="en-US" dirty="0"/>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634030" y="2495233"/>
            <a:ext cx="3385517" cy="3727765"/>
          </a:xfrm>
          <a:prstGeom prst="rect">
            <a:avLst/>
          </a:prstGeom>
          <a:blipFill dpi="0" rotWithShape="1">
            <a:blip r:embed="rId2">
              <a:alphaModFix amt="60000"/>
            </a:blip>
            <a:srcRect/>
            <a:stretch>
              <a:fillRect/>
            </a:stretch>
          </a:blipFill>
        </p:spPr>
        <p:txBody>
          <a:bodyPr/>
          <a:lstStyle>
            <a:lvl1pPr marL="0" indent="0">
              <a:buFont typeface="Arial" panose="020B0604020202020204" pitchFamily="34" charset="0"/>
              <a:buNone/>
              <a:defRPr/>
            </a:lvl1pPr>
          </a:lstStyle>
          <a:p>
            <a:r>
              <a:rPr lang="en-US" dirty="0"/>
              <a:t> </a:t>
            </a:r>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4576142" y="1016954"/>
            <a:ext cx="7082457" cy="5206045"/>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533399" y="6477000"/>
            <a:ext cx="8576637" cy="381001"/>
          </a:xfrm>
          <a:prstGeom prst="rect">
            <a:avLst/>
          </a:prstGeom>
        </p:spPr>
        <p:txBody>
          <a:bodyPr/>
          <a:lstStyle>
            <a:lvl1pPr>
              <a:defRPr>
                <a:solidFill>
                  <a:schemeClr val="tx2"/>
                </a:solidFill>
              </a:defRPr>
            </a:lvl1pPr>
          </a:lstStyle>
          <a:p>
            <a:r>
              <a:rPr lang="en-US"/>
              <a:t>Presentation title</a:t>
            </a:r>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9110036" y="6476999"/>
            <a:ext cx="1891338" cy="381001"/>
          </a:xfrm>
          <a:prstGeom prst="rect">
            <a:avLst/>
          </a:prstGeom>
        </p:spPr>
        <p:txBody>
          <a:bodyPr/>
          <a:lstStyle>
            <a:lvl1pPr>
              <a:defRPr>
                <a:solidFill>
                  <a:schemeClr val="tx2"/>
                </a:solidFill>
              </a:defRPr>
            </a:lvl1pPr>
          </a:lstStyle>
          <a:p>
            <a:fld id="{F7018939-3725-45C4-8448-060C1C945770}" type="datetime1">
              <a:rPr lang="en-US" smtClean="0"/>
              <a:t>12/30/2025</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001374" y="6477000"/>
            <a:ext cx="657226" cy="381001"/>
          </a:xfrm>
          <a:prstGeom prst="rect">
            <a:avLst/>
          </a:prstGeom>
        </p:spPr>
        <p:txBody>
          <a:bodyPr/>
          <a:lstStyle>
            <a:lvl1pPr>
              <a:defRPr>
                <a:solidFill>
                  <a:schemeClr val="tx2"/>
                </a:solidFill>
              </a:defRPr>
            </a:lvl1pPr>
          </a:lstStyle>
          <a:p>
            <a:fld id="{AEAA3239-9EA4-4A65-A281-97F994456D9F}" type="slidenum">
              <a:rPr lang="en-US" smtClean="0"/>
              <a:pPr/>
              <a:t>‹#›</a:t>
            </a:fld>
            <a:endParaRPr lang="en-US" dirty="0"/>
          </a:p>
        </p:txBody>
      </p:sp>
      <p:sp>
        <p:nvSpPr>
          <p:cNvPr id="3" name="Rectangle 2">
            <a:extLst>
              <a:ext uri="{FF2B5EF4-FFF2-40B4-BE49-F238E27FC236}">
                <a16:creationId xmlns:a16="http://schemas.microsoft.com/office/drawing/2014/main" id="{05CA24FE-7F15-0A35-2050-28F4CE33B91F}"/>
              </a:ext>
            </a:extLst>
          </p:cNvPr>
          <p:cNvSpPr/>
          <p:nvPr userDrawn="1"/>
        </p:nvSpPr>
        <p:spPr>
          <a:xfrm>
            <a:off x="634030" y="565606"/>
            <a:ext cx="3385521" cy="6400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C9E0A62-7502-AFE4-4860-6DE00EB6D1D5}"/>
              </a:ext>
            </a:extLst>
          </p:cNvPr>
          <p:cNvSpPr/>
          <p:nvPr userDrawn="1"/>
        </p:nvSpPr>
        <p:spPr>
          <a:xfrm>
            <a:off x="4019547" y="565605"/>
            <a:ext cx="8172453" cy="640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75299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Number Large">
    <p:bg>
      <p:bgPr>
        <a:solidFill>
          <a:schemeClr val="tx2"/>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473C94E-2C8E-3F68-4792-D2F9DD866344}"/>
              </a:ext>
            </a:extLst>
          </p:cNvPr>
          <p:cNvSpPr>
            <a:spLocks noGrp="1"/>
          </p:cNvSpPr>
          <p:nvPr>
            <p:ph type="title"/>
          </p:nvPr>
        </p:nvSpPr>
        <p:spPr>
          <a:xfrm>
            <a:off x="3462961" y="5109525"/>
            <a:ext cx="8195638" cy="744634"/>
          </a:xfrm>
        </p:spPr>
        <p:txBody>
          <a:bodyPr anchor="b">
            <a:normAutofit/>
          </a:bodyPr>
          <a:lstStyle>
            <a:lvl1pPr>
              <a:defRPr sz="2000" b="1">
                <a:solidFill>
                  <a:schemeClr val="bg1"/>
                </a:solidFill>
              </a:defRPr>
            </a:lvl1pPr>
          </a:lstStyle>
          <a:p>
            <a:r>
              <a:rPr lang="en-US" dirty="0"/>
              <a:t>Click to edit Master title style</a:t>
            </a:r>
          </a:p>
        </p:txBody>
      </p:sp>
      <p:sp>
        <p:nvSpPr>
          <p:cNvPr id="7" name="Content Placeholder 6">
            <a:extLst>
              <a:ext uri="{FF2B5EF4-FFF2-40B4-BE49-F238E27FC236}">
                <a16:creationId xmlns:a16="http://schemas.microsoft.com/office/drawing/2014/main" id="{16E6EBA2-EEB8-DB5B-897E-6DAE1530B31E}"/>
              </a:ext>
            </a:extLst>
          </p:cNvPr>
          <p:cNvSpPr>
            <a:spLocks noGrp="1"/>
          </p:cNvSpPr>
          <p:nvPr>
            <p:ph sz="quarter" idx="14" hasCustomPrompt="1"/>
          </p:nvPr>
        </p:nvSpPr>
        <p:spPr>
          <a:xfrm>
            <a:off x="533400" y="533400"/>
            <a:ext cx="11125200" cy="4576763"/>
          </a:xfrm>
        </p:spPr>
        <p:txBody>
          <a:bodyPr>
            <a:normAutofit/>
          </a:bodyPr>
          <a:lstStyle>
            <a:lvl1pPr marL="0" indent="0">
              <a:buNone/>
              <a:defRPr sz="30000" b="0">
                <a:solidFill>
                  <a:schemeClr val="bg1"/>
                </a:solidFill>
              </a:defRPr>
            </a:lvl1pPr>
          </a:lstStyle>
          <a:p>
            <a:pPr lvl="0"/>
            <a:r>
              <a:rPr lang="en-US" dirty="0"/>
              <a:t>##%</a:t>
            </a:r>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a:xfrm>
            <a:off x="533399" y="6477000"/>
            <a:ext cx="8576637" cy="381001"/>
          </a:xfrm>
          <a:prstGeom prst="rect">
            <a:avLst/>
          </a:prstGeom>
        </p:spPr>
        <p:txBody>
          <a:bodyPr/>
          <a:lstStyle>
            <a:lvl1pPr>
              <a:defRPr>
                <a:solidFill>
                  <a:schemeClr val="bg1"/>
                </a:solidFill>
              </a:defRPr>
            </a:lvl1pPr>
          </a:lstStyle>
          <a:p>
            <a:r>
              <a:rPr lang="en-US"/>
              <a:t>Presentation title</a:t>
            </a:r>
            <a:endParaRPr lang="en-US" dirty="0"/>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a:xfrm>
            <a:off x="9110036" y="6477000"/>
            <a:ext cx="1880546" cy="381000"/>
          </a:xfrm>
          <a:prstGeom prst="rect">
            <a:avLst/>
          </a:prstGeom>
        </p:spPr>
        <p:txBody>
          <a:bodyPr/>
          <a:lstStyle>
            <a:lvl1pPr>
              <a:defRPr>
                <a:solidFill>
                  <a:schemeClr val="bg1"/>
                </a:solidFill>
              </a:defRPr>
            </a:lvl1pPr>
          </a:lstStyle>
          <a:p>
            <a:fld id="{A5A68E59-4168-43B1-871D-9D793958CB73}" type="datetime1">
              <a:rPr lang="en-US" smtClean="0"/>
              <a:t>12/30/2025</a:t>
            </a:fld>
            <a:endParaRPr lang="en-US" dirty="0"/>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a:xfrm>
            <a:off x="10995976" y="6492241"/>
            <a:ext cx="662624" cy="365760"/>
          </a:xfrm>
          <a:prstGeom prst="rect">
            <a:avLst/>
          </a:prstGeom>
        </p:spPr>
        <p:txBody>
          <a:bodyPr/>
          <a:lstStyle>
            <a:lvl1pPr>
              <a:defRPr>
                <a:solidFill>
                  <a:schemeClr val="bg1"/>
                </a:solidFill>
              </a:defRPr>
            </a:lvl1pPr>
          </a:lstStyle>
          <a:p>
            <a:fld id="{AEAA3239-9EA4-4A65-A281-97F994456D9F}" type="slidenum">
              <a:rPr lang="en-US" smtClean="0"/>
              <a:pPr/>
              <a:t>‹#›</a:t>
            </a:fld>
            <a:endParaRPr lang="en-US" dirty="0"/>
          </a:p>
        </p:txBody>
      </p:sp>
      <p:sp>
        <p:nvSpPr>
          <p:cNvPr id="36" name="Rectangle 35">
            <a:extLst>
              <a:ext uri="{FF2B5EF4-FFF2-40B4-BE49-F238E27FC236}">
                <a16:creationId xmlns:a16="http://schemas.microsoft.com/office/drawing/2014/main" id="{CCD9F1A0-57DB-F034-0AB9-2E671ABA4CDD}"/>
              </a:ext>
            </a:extLst>
          </p:cNvPr>
          <p:cNvSpPr/>
          <p:nvPr/>
        </p:nvSpPr>
        <p:spPr>
          <a:xfrm>
            <a:off x="9110040" y="6155911"/>
            <a:ext cx="3081959" cy="640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66B7340E-9893-2D44-91EA-76771EE522E6}"/>
              </a:ext>
            </a:extLst>
          </p:cNvPr>
          <p:cNvSpPr/>
          <p:nvPr/>
        </p:nvSpPr>
        <p:spPr>
          <a:xfrm>
            <a:off x="3467745" y="6155911"/>
            <a:ext cx="5642289" cy="64008"/>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1216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3">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D84BC10-B3F5-D240-EE9E-FD483EA0C28D}"/>
              </a:ext>
            </a:extLst>
          </p:cNvPr>
          <p:cNvSpPr>
            <a:spLocks noGrp="1"/>
          </p:cNvSpPr>
          <p:nvPr>
            <p:ph type="title"/>
          </p:nvPr>
        </p:nvSpPr>
        <p:spPr>
          <a:xfrm>
            <a:off x="3462963" y="2971799"/>
            <a:ext cx="8229600" cy="3414423"/>
          </a:xfrm>
        </p:spPr>
        <p:txBody>
          <a:bodyPr anchor="b">
            <a:normAutofit/>
          </a:bodyPr>
          <a:lstStyle>
            <a:lvl1pPr>
              <a:defRPr sz="7200" cap="all" baseline="0"/>
            </a:lvl1pPr>
          </a:lstStyle>
          <a:p>
            <a:r>
              <a:rPr lang="en-US" dirty="0"/>
              <a:t>Click to edit Master title style</a:t>
            </a:r>
          </a:p>
        </p:txBody>
      </p:sp>
      <p:sp>
        <p:nvSpPr>
          <p:cNvPr id="12" name="Subtitle 2">
            <a:extLst>
              <a:ext uri="{FF2B5EF4-FFF2-40B4-BE49-F238E27FC236}">
                <a16:creationId xmlns:a16="http://schemas.microsoft.com/office/drawing/2014/main" id="{6DDFAAAD-A24C-B422-BCF6-2575C836C476}"/>
              </a:ext>
            </a:extLst>
          </p:cNvPr>
          <p:cNvSpPr>
            <a:spLocks noGrp="1"/>
          </p:cNvSpPr>
          <p:nvPr>
            <p:ph type="subTitle" idx="1"/>
          </p:nvPr>
        </p:nvSpPr>
        <p:spPr>
          <a:xfrm>
            <a:off x="533400" y="1016955"/>
            <a:ext cx="7924797" cy="1128714"/>
          </a:xfrm>
          <a:prstGeom prst="rect">
            <a:avLst/>
          </a:prstGeom>
        </p:spPr>
        <p:txBody>
          <a:bodyPr vert="horz" lIns="91440" tIns="45720" rIns="91440" bIns="45720" rtlCol="0" anchor="t">
            <a:normAutofit/>
          </a:bodyPr>
          <a:lstStyle>
            <a:lvl1pPr marL="0" indent="0">
              <a:buNone/>
              <a:defRPr lang="en-US" sz="2000" b="1" i="0" dirty="0">
                <a:latin typeface="Arial" panose="020B0604020202020204" pitchFamily="34" charset="0"/>
                <a:cs typeface="Arial" panose="020B0604020202020204" pitchFamily="34" charset="0"/>
              </a:defRPr>
            </a:lvl1pPr>
          </a:lstStyle>
          <a:p>
            <a:pPr lvl="0"/>
            <a:r>
              <a:rPr lang="en-US" dirty="0"/>
              <a:t>Click to edit Master subtitle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533400" y="6477000"/>
            <a:ext cx="8576636" cy="381001"/>
          </a:xfrm>
          <a:prstGeom prst="rect">
            <a:avLst/>
          </a:prstGeom>
        </p:spPr>
        <p:txBody>
          <a:bodyPr/>
          <a:lstStyle/>
          <a:p>
            <a:r>
              <a:rPr lang="en-US"/>
              <a:t>Presentation title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9110025" y="6476999"/>
            <a:ext cx="1885957" cy="381001"/>
          </a:xfrm>
          <a:prstGeom prst="rect">
            <a:avLst/>
          </a:prstGeom>
        </p:spPr>
        <p:txBody>
          <a:bodyPr/>
          <a:lstStyle/>
          <a:p>
            <a:fld id="{087CC088-4090-4963-BC4C-B0CE10E22E2D}" type="datetime1">
              <a:rPr lang="en-US" smtClean="0"/>
              <a:t>12/30/2025</a:t>
            </a:fld>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001374" y="6477000"/>
            <a:ext cx="657226" cy="381001"/>
          </a:xfrm>
          <a:prstGeom prst="rect">
            <a:avLst/>
          </a:prstGeom>
        </p:spPr>
        <p:txBody>
          <a:bodyPr/>
          <a:lstStyle/>
          <a:p>
            <a:fld id="{AEAA3239-9EA4-4A65-A281-97F994456D9F}" type="slidenum">
              <a:rPr lang="en-US" smtClean="0"/>
              <a:t>‹#›</a:t>
            </a:fld>
            <a:endParaRPr lang="en-US" dirty="0"/>
          </a:p>
        </p:txBody>
      </p:sp>
      <p:sp>
        <p:nvSpPr>
          <p:cNvPr id="7" name="Rectangle 6">
            <a:extLst>
              <a:ext uri="{FF2B5EF4-FFF2-40B4-BE49-F238E27FC236}">
                <a16:creationId xmlns:a16="http://schemas.microsoft.com/office/drawing/2014/main" id="{7D5DF1A9-E718-252B-7EF1-E97806A4003A}"/>
              </a:ext>
            </a:extLst>
          </p:cNvPr>
          <p:cNvSpPr/>
          <p:nvPr userDrawn="1"/>
        </p:nvSpPr>
        <p:spPr>
          <a:xfrm>
            <a:off x="634034" y="568300"/>
            <a:ext cx="11557965" cy="640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0840352"/>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Number Large 2">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7598420F-9109-D819-4B18-8ABF253545AF}"/>
              </a:ext>
            </a:extLst>
          </p:cNvPr>
          <p:cNvSpPr>
            <a:spLocks noGrp="1"/>
          </p:cNvSpPr>
          <p:nvPr>
            <p:ph type="title"/>
          </p:nvPr>
        </p:nvSpPr>
        <p:spPr>
          <a:xfrm>
            <a:off x="3462961" y="5109526"/>
            <a:ext cx="8195638" cy="744634"/>
          </a:xfrm>
        </p:spPr>
        <p:txBody>
          <a:bodyPr anchor="b">
            <a:normAutofit/>
          </a:bodyPr>
          <a:lstStyle>
            <a:lvl1pPr>
              <a:defRPr sz="2000" b="1"/>
            </a:lvl1pPr>
          </a:lstStyle>
          <a:p>
            <a:r>
              <a:rPr lang="en-US" dirty="0"/>
              <a:t>Click to edit Master title style</a:t>
            </a:r>
          </a:p>
        </p:txBody>
      </p:sp>
      <p:sp>
        <p:nvSpPr>
          <p:cNvPr id="11" name="Content Placeholder 10">
            <a:extLst>
              <a:ext uri="{FF2B5EF4-FFF2-40B4-BE49-F238E27FC236}">
                <a16:creationId xmlns:a16="http://schemas.microsoft.com/office/drawing/2014/main" id="{1BEF40F6-4B37-BBD3-E0AD-279A48AF21F3}"/>
              </a:ext>
            </a:extLst>
          </p:cNvPr>
          <p:cNvSpPr>
            <a:spLocks noGrp="1"/>
          </p:cNvSpPr>
          <p:nvPr>
            <p:ph sz="quarter" idx="14" hasCustomPrompt="1"/>
          </p:nvPr>
        </p:nvSpPr>
        <p:spPr>
          <a:xfrm>
            <a:off x="1576388" y="533400"/>
            <a:ext cx="10082212" cy="4535488"/>
          </a:xfrm>
        </p:spPr>
        <p:txBody>
          <a:bodyPr anchor="b">
            <a:noAutofit/>
          </a:bodyPr>
          <a:lstStyle>
            <a:lvl1pPr marL="0" indent="0">
              <a:buNone/>
              <a:defRPr sz="30000"/>
            </a:lvl1pPr>
          </a:lstStyle>
          <a:p>
            <a:pPr lvl="0"/>
            <a:r>
              <a:rPr lang="en-US" dirty="0"/>
              <a:t>##%</a:t>
            </a:r>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a:xfrm>
            <a:off x="533399" y="6492241"/>
            <a:ext cx="8576637" cy="365760"/>
          </a:xfrm>
          <a:prstGeom prst="rect">
            <a:avLst/>
          </a:prstGeom>
        </p:spPr>
        <p:txBody>
          <a:bodyPr/>
          <a:lstStyle>
            <a:lvl1pPr>
              <a:defRPr>
                <a:solidFill>
                  <a:schemeClr val="tx2"/>
                </a:solidFill>
              </a:defRPr>
            </a:lvl1pPr>
          </a:lstStyle>
          <a:p>
            <a:r>
              <a:rPr lang="en-US"/>
              <a:t>Presentation title</a:t>
            </a:r>
            <a:endParaRPr lang="en-US" dirty="0"/>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a:xfrm>
            <a:off x="9110036" y="6492240"/>
            <a:ext cx="1891338" cy="365760"/>
          </a:xfrm>
          <a:prstGeom prst="rect">
            <a:avLst/>
          </a:prstGeom>
        </p:spPr>
        <p:txBody>
          <a:bodyPr/>
          <a:lstStyle>
            <a:lvl1pPr>
              <a:defRPr>
                <a:solidFill>
                  <a:schemeClr val="tx2"/>
                </a:solidFill>
              </a:defRPr>
            </a:lvl1pPr>
          </a:lstStyle>
          <a:p>
            <a:fld id="{30C77307-365E-4277-817C-B4BE1A525D2E}" type="datetime1">
              <a:rPr lang="en-US" smtClean="0"/>
              <a:t>12/30/2025</a:t>
            </a:fld>
            <a:endParaRPr lang="en-US"/>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a:xfrm>
            <a:off x="10995976" y="6492241"/>
            <a:ext cx="662624" cy="365760"/>
          </a:xfrm>
          <a:prstGeom prst="rect">
            <a:avLst/>
          </a:prstGeom>
        </p:spPr>
        <p:txBody>
          <a:bodyPr/>
          <a:lstStyle>
            <a:lvl1pPr>
              <a:defRPr>
                <a:solidFill>
                  <a:schemeClr val="tx2"/>
                </a:solidFill>
              </a:defRPr>
            </a:lvl1pPr>
          </a:lstStyle>
          <a:p>
            <a:fld id="{AEAA3239-9EA4-4A65-A281-97F994456D9F}" type="slidenum">
              <a:rPr lang="en-US" smtClean="0"/>
              <a:pPr/>
              <a:t>‹#›</a:t>
            </a:fld>
            <a:endParaRPr lang="en-US"/>
          </a:p>
        </p:txBody>
      </p:sp>
      <p:sp>
        <p:nvSpPr>
          <p:cNvPr id="9" name="Rectangle 8">
            <a:extLst>
              <a:ext uri="{FF2B5EF4-FFF2-40B4-BE49-F238E27FC236}">
                <a16:creationId xmlns:a16="http://schemas.microsoft.com/office/drawing/2014/main" id="{E839B9B1-5BEF-4F31-6B44-3CB4CD58885D}"/>
              </a:ext>
            </a:extLst>
          </p:cNvPr>
          <p:cNvSpPr/>
          <p:nvPr/>
        </p:nvSpPr>
        <p:spPr>
          <a:xfrm>
            <a:off x="9110040" y="6155911"/>
            <a:ext cx="3081959" cy="640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7548359-EFF8-1F42-7DB6-7D93AD66C2F5}"/>
              </a:ext>
            </a:extLst>
          </p:cNvPr>
          <p:cNvSpPr/>
          <p:nvPr/>
        </p:nvSpPr>
        <p:spPr>
          <a:xfrm>
            <a:off x="3467745" y="6155911"/>
            <a:ext cx="5642289" cy="6400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7621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Number Large 3">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F766B52-229C-C000-F364-4B90D3B58207}"/>
              </a:ext>
            </a:extLst>
          </p:cNvPr>
          <p:cNvSpPr>
            <a:spLocks noGrp="1"/>
          </p:cNvSpPr>
          <p:nvPr>
            <p:ph type="title"/>
          </p:nvPr>
        </p:nvSpPr>
        <p:spPr>
          <a:xfrm>
            <a:off x="533399" y="5503767"/>
            <a:ext cx="8197616" cy="744633"/>
          </a:xfrm>
        </p:spPr>
        <p:txBody>
          <a:bodyPr anchor="b">
            <a:normAutofit/>
          </a:bodyPr>
          <a:lstStyle>
            <a:lvl1pPr>
              <a:defRPr sz="2000" b="1"/>
            </a:lvl1pPr>
          </a:lstStyle>
          <a:p>
            <a:r>
              <a:rPr lang="en-US" dirty="0"/>
              <a:t>Click to edit Master title style</a:t>
            </a:r>
          </a:p>
        </p:txBody>
      </p:sp>
      <p:sp>
        <p:nvSpPr>
          <p:cNvPr id="9" name="Content Placeholder 8">
            <a:extLst>
              <a:ext uri="{FF2B5EF4-FFF2-40B4-BE49-F238E27FC236}">
                <a16:creationId xmlns:a16="http://schemas.microsoft.com/office/drawing/2014/main" id="{339F166E-4119-CF5D-6537-03CAC7026DAD}"/>
              </a:ext>
            </a:extLst>
          </p:cNvPr>
          <p:cNvSpPr>
            <a:spLocks noGrp="1"/>
          </p:cNvSpPr>
          <p:nvPr>
            <p:ph sz="quarter" idx="14" hasCustomPrompt="1"/>
          </p:nvPr>
        </p:nvSpPr>
        <p:spPr>
          <a:xfrm>
            <a:off x="533400" y="533400"/>
            <a:ext cx="8197850" cy="4535488"/>
          </a:xfrm>
        </p:spPr>
        <p:txBody>
          <a:bodyPr>
            <a:normAutofit/>
          </a:bodyPr>
          <a:lstStyle>
            <a:lvl1pPr marL="0" indent="0">
              <a:buNone/>
              <a:defRPr sz="25000"/>
            </a:lvl1pPr>
          </a:lstStyle>
          <a:p>
            <a:pPr lvl="0"/>
            <a:r>
              <a:rPr lang="en-US" dirty="0"/>
              <a:t>##%</a:t>
            </a:r>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a:xfrm>
            <a:off x="533400" y="6477000"/>
            <a:ext cx="5747706" cy="381001"/>
          </a:xfrm>
          <a:prstGeom prst="rect">
            <a:avLst/>
          </a:prstGeom>
        </p:spPr>
        <p:txBody>
          <a:bodyPr/>
          <a:lstStyle>
            <a:lvl1pPr>
              <a:defRPr>
                <a:solidFill>
                  <a:schemeClr val="tx2"/>
                </a:solidFill>
              </a:defRPr>
            </a:lvl1pPr>
          </a:lstStyle>
          <a:p>
            <a:r>
              <a:rPr lang="en-US"/>
              <a:t>Presentation title</a:t>
            </a:r>
            <a:endParaRPr lang="en-US" dirty="0"/>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a:xfrm>
            <a:off x="6279139" y="6477000"/>
            <a:ext cx="1783858" cy="381000"/>
          </a:xfrm>
          <a:prstGeom prst="rect">
            <a:avLst/>
          </a:prstGeom>
        </p:spPr>
        <p:txBody>
          <a:bodyPr/>
          <a:lstStyle>
            <a:lvl1pPr>
              <a:defRPr>
                <a:solidFill>
                  <a:schemeClr val="tx2"/>
                </a:solidFill>
              </a:defRPr>
            </a:lvl1pPr>
          </a:lstStyle>
          <a:p>
            <a:fld id="{59233825-4D0E-421F-BAE1-73001CD26D08}" type="datetime1">
              <a:rPr lang="en-US" smtClean="0"/>
              <a:t>12/30/2025</a:t>
            </a:fld>
            <a:endParaRPr lang="en-US" dirty="0"/>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a:xfrm>
            <a:off x="8068391" y="6492241"/>
            <a:ext cx="662624" cy="365760"/>
          </a:xfrm>
          <a:prstGeom prst="rect">
            <a:avLst/>
          </a:prstGeom>
        </p:spPr>
        <p:txBody>
          <a:bodyPr/>
          <a:lstStyle>
            <a:lvl1pPr>
              <a:defRPr>
                <a:solidFill>
                  <a:schemeClr val="tx2"/>
                </a:solidFill>
              </a:defRPr>
            </a:lvl1pPr>
          </a:lstStyle>
          <a:p>
            <a:fld id="{AEAA3239-9EA4-4A65-A281-97F994456D9F}" type="slidenum">
              <a:rPr lang="en-US" smtClean="0"/>
              <a:pPr/>
              <a:t>‹#›</a:t>
            </a:fld>
            <a:endParaRPr lang="en-US" dirty="0"/>
          </a:p>
        </p:txBody>
      </p:sp>
      <p:sp>
        <p:nvSpPr>
          <p:cNvPr id="32" name="Rectangle 31">
            <a:extLst>
              <a:ext uri="{FF2B5EF4-FFF2-40B4-BE49-F238E27FC236}">
                <a16:creationId xmlns:a16="http://schemas.microsoft.com/office/drawing/2014/main" id="{9B44F338-C24A-72CF-A14A-4F2D72023D14}"/>
              </a:ext>
            </a:extLst>
          </p:cNvPr>
          <p:cNvSpPr/>
          <p:nvPr/>
        </p:nvSpPr>
        <p:spPr>
          <a:xfrm>
            <a:off x="634030" y="565606"/>
            <a:ext cx="11557968" cy="6400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0CA27EA-41C5-29B8-12D6-3E865A8BE203}"/>
              </a:ext>
            </a:extLst>
          </p:cNvPr>
          <p:cNvSpPr/>
          <p:nvPr userDrawn="1"/>
        </p:nvSpPr>
        <p:spPr>
          <a:xfrm>
            <a:off x="9110034" y="0"/>
            <a:ext cx="3081966"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3853515-1714-73E5-D625-2A609526F7E8}"/>
              </a:ext>
            </a:extLst>
          </p:cNvPr>
          <p:cNvSpPr/>
          <p:nvPr userDrawn="1"/>
        </p:nvSpPr>
        <p:spPr>
          <a:xfrm>
            <a:off x="9110040" y="565606"/>
            <a:ext cx="3081959" cy="640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14412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Statement">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533399" y="1016955"/>
            <a:ext cx="11125201" cy="4840285"/>
          </a:xfrm>
          <a:prstGeom prst="rect">
            <a:avLst/>
          </a:prstGeom>
        </p:spPr>
        <p:txBody>
          <a:bodyPr anchor="t">
            <a:noAutofit/>
          </a:bodyPr>
          <a:lstStyle>
            <a:lvl1pPr marL="0" indent="0">
              <a:lnSpc>
                <a:spcPct val="90000"/>
              </a:lnSpc>
              <a:spcBef>
                <a:spcPts val="0"/>
              </a:spcBef>
              <a:buNone/>
              <a:defRPr sz="7200" b="1">
                <a:solidFill>
                  <a:schemeClr val="bg2"/>
                </a:solidFill>
                <a:latin typeface="Arial" panose="020B0604020202020204" pitchFamily="34" charset="0"/>
                <a:cs typeface="Arial" panose="020B0604020202020204" pitchFamily="34" charset="0"/>
              </a:defRPr>
            </a:lvl1pPr>
            <a:lvl2pPr marL="228600" indent="0">
              <a:lnSpc>
                <a:spcPct val="90000"/>
              </a:lnSpc>
              <a:spcBef>
                <a:spcPts val="0"/>
              </a:spcBef>
              <a:buNone/>
              <a:defRPr sz="7200" b="1">
                <a:solidFill>
                  <a:schemeClr val="bg2"/>
                </a:solidFill>
                <a:latin typeface="Arial" panose="020B0604020202020204" pitchFamily="34" charset="0"/>
                <a:cs typeface="Arial" panose="020B0604020202020204" pitchFamily="34" charset="0"/>
              </a:defRPr>
            </a:lvl2pPr>
            <a:lvl3pPr marL="457200" indent="0">
              <a:lnSpc>
                <a:spcPct val="90000"/>
              </a:lnSpc>
              <a:spcBef>
                <a:spcPts val="0"/>
              </a:spcBef>
              <a:buNone/>
              <a:defRPr sz="7200" b="1">
                <a:solidFill>
                  <a:schemeClr val="bg2"/>
                </a:solidFill>
                <a:latin typeface="Arial" panose="020B0604020202020204" pitchFamily="34" charset="0"/>
                <a:cs typeface="Arial" panose="020B0604020202020204" pitchFamily="34" charset="0"/>
              </a:defRPr>
            </a:lvl3pPr>
            <a:lvl4pPr marL="685800" indent="0">
              <a:lnSpc>
                <a:spcPct val="90000"/>
              </a:lnSpc>
              <a:spcBef>
                <a:spcPts val="0"/>
              </a:spcBef>
              <a:buNone/>
              <a:defRPr sz="7200" b="1">
                <a:solidFill>
                  <a:schemeClr val="bg2"/>
                </a:solidFill>
                <a:latin typeface="Arial" panose="020B0604020202020204" pitchFamily="34" charset="0"/>
                <a:cs typeface="Arial" panose="020B0604020202020204" pitchFamily="34" charset="0"/>
              </a:defRPr>
            </a:lvl4pPr>
            <a:lvl5pPr marL="914400" indent="0">
              <a:lnSpc>
                <a:spcPct val="90000"/>
              </a:lnSpc>
              <a:spcBef>
                <a:spcPts val="0"/>
              </a:spcBef>
              <a:buNone/>
              <a:defRPr sz="7200" b="1">
                <a:solidFill>
                  <a:schemeClr val="bg2"/>
                </a:solidFill>
                <a:latin typeface="Arial" panose="020B0604020202020204" pitchFamily="34" charset="0"/>
                <a:cs typeface="Arial" panose="020B0604020202020204" pitchFamily="34" charset="0"/>
              </a:defRPr>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a:xfrm>
            <a:off x="533399" y="6492240"/>
            <a:ext cx="8576637" cy="365761"/>
          </a:xfrm>
          <a:prstGeom prst="rect">
            <a:avLst/>
          </a:prstGeom>
        </p:spPr>
        <p:txBody>
          <a:bodyPr/>
          <a:lstStyle>
            <a:lvl1pPr>
              <a:defRPr>
                <a:solidFill>
                  <a:schemeClr val="bg2"/>
                </a:solidFill>
              </a:defRPr>
            </a:lvl1pPr>
          </a:lstStyle>
          <a:p>
            <a:r>
              <a:rPr lang="en-US"/>
              <a:t>Presentation title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a:xfrm>
            <a:off x="9110036" y="6492239"/>
            <a:ext cx="1891338" cy="365761"/>
          </a:xfrm>
          <a:prstGeom prst="rect">
            <a:avLst/>
          </a:prstGeom>
        </p:spPr>
        <p:txBody>
          <a:bodyPr/>
          <a:lstStyle>
            <a:lvl1pPr>
              <a:defRPr>
                <a:solidFill>
                  <a:schemeClr val="bg2"/>
                </a:solidFill>
              </a:defRPr>
            </a:lvl1pPr>
          </a:lstStyle>
          <a:p>
            <a:fld id="{3C8A96B5-6C84-4F87-863B-82F8A700BDB6}" type="datetime1">
              <a:rPr lang="en-US" smtClean="0"/>
              <a:t>12/30/2025</a:t>
            </a:fld>
            <a:endParaRPr lang="en-US" dirty="0"/>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a:xfrm>
            <a:off x="10995976" y="6492240"/>
            <a:ext cx="662624" cy="365761"/>
          </a:xfrm>
          <a:prstGeom prst="rect">
            <a:avLst/>
          </a:prstGeom>
        </p:spPr>
        <p:txBody>
          <a:bodyPr/>
          <a:lstStyle>
            <a:lvl1pPr>
              <a:defRPr>
                <a:solidFill>
                  <a:schemeClr val="bg2"/>
                </a:solidFill>
              </a:defRPr>
            </a:lvl1pPr>
          </a:lstStyle>
          <a:p>
            <a:fld id="{AEAA3239-9EA4-4A65-A281-97F994456D9F}" type="slidenum">
              <a:rPr lang="en-US" smtClean="0"/>
              <a:pPr/>
              <a:t>‹#›</a:t>
            </a:fld>
            <a:endParaRPr lang="en-US" dirty="0"/>
          </a:p>
        </p:txBody>
      </p:sp>
      <p:sp>
        <p:nvSpPr>
          <p:cNvPr id="6" name="Rectangle 5">
            <a:extLst>
              <a:ext uri="{FF2B5EF4-FFF2-40B4-BE49-F238E27FC236}">
                <a16:creationId xmlns:a16="http://schemas.microsoft.com/office/drawing/2014/main" id="{F810F272-8DCB-3D9F-8EA6-FBDD6B7DFDA3}"/>
              </a:ext>
            </a:extLst>
          </p:cNvPr>
          <p:cNvSpPr/>
          <p:nvPr userDrawn="1"/>
        </p:nvSpPr>
        <p:spPr>
          <a:xfrm>
            <a:off x="9110040" y="6155911"/>
            <a:ext cx="3081959" cy="6400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638ED97-EB88-D071-C45A-D0C32569D40D}"/>
              </a:ext>
            </a:extLst>
          </p:cNvPr>
          <p:cNvSpPr/>
          <p:nvPr userDrawn="1"/>
        </p:nvSpPr>
        <p:spPr>
          <a:xfrm>
            <a:off x="3467745" y="6155911"/>
            <a:ext cx="5642289" cy="64008"/>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5701026"/>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Statem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a:prstGeom prst="rect">
            <a:avLst/>
          </a:prstGeom>
        </p:spPr>
        <p:txBody>
          <a:bodyPr/>
          <a:lstStyle>
            <a:lvl1pPr>
              <a:defRPr>
                <a:solidFill>
                  <a:schemeClr val="tx1"/>
                </a:solidFill>
              </a:defRPr>
            </a:lvl1pPr>
          </a:lstStyle>
          <a:p>
            <a:r>
              <a:rPr lang="en-US" dirty="0"/>
              <a:t>Click to edit Master title style</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533399" y="1013308"/>
            <a:ext cx="11125201" cy="5204612"/>
          </a:xfrm>
          <a:prstGeom prst="rect">
            <a:avLst/>
          </a:prstGeom>
        </p:spPr>
        <p:txBody>
          <a:bodyPr anchor="t">
            <a:normAutofit/>
          </a:bodyPr>
          <a:lstStyle>
            <a:lvl1pPr marL="0" indent="0">
              <a:lnSpc>
                <a:spcPct val="90000"/>
              </a:lnSpc>
              <a:spcBef>
                <a:spcPts val="0"/>
              </a:spcBef>
              <a:buNone/>
              <a:defRPr sz="7200" b="1">
                <a:solidFill>
                  <a:schemeClr val="tx2"/>
                </a:solidFill>
              </a:defRPr>
            </a:lvl1pPr>
            <a:lvl2pPr marL="228600" indent="0">
              <a:lnSpc>
                <a:spcPct val="90000"/>
              </a:lnSpc>
              <a:spcBef>
                <a:spcPts val="0"/>
              </a:spcBef>
              <a:buNone/>
              <a:defRPr sz="7200" b="1">
                <a:solidFill>
                  <a:schemeClr val="tx2"/>
                </a:solidFill>
              </a:defRPr>
            </a:lvl2pPr>
            <a:lvl3pPr marL="457200" indent="0">
              <a:lnSpc>
                <a:spcPct val="90000"/>
              </a:lnSpc>
              <a:spcBef>
                <a:spcPts val="0"/>
              </a:spcBef>
              <a:buNone/>
              <a:defRPr sz="7200" b="1">
                <a:solidFill>
                  <a:schemeClr val="tx2"/>
                </a:solidFill>
              </a:defRPr>
            </a:lvl3pPr>
            <a:lvl4pPr marL="685800" indent="0">
              <a:lnSpc>
                <a:spcPct val="90000"/>
              </a:lnSpc>
              <a:spcBef>
                <a:spcPts val="0"/>
              </a:spcBef>
              <a:buNone/>
              <a:defRPr sz="7200" b="1">
                <a:solidFill>
                  <a:schemeClr val="tx2"/>
                </a:solidFill>
              </a:defRPr>
            </a:lvl4pPr>
            <a:lvl5pPr marL="914400" indent="0">
              <a:lnSpc>
                <a:spcPct val="90000"/>
              </a:lnSpc>
              <a:spcBef>
                <a:spcPts val="0"/>
              </a:spcBef>
              <a:buNone/>
              <a:defRPr sz="7200" b="1">
                <a:solidFill>
                  <a:schemeClr val="tx2"/>
                </a:solidFill>
              </a:defRPr>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3">
            <a:extLst>
              <a:ext uri="{FF2B5EF4-FFF2-40B4-BE49-F238E27FC236}">
                <a16:creationId xmlns:a16="http://schemas.microsoft.com/office/drawing/2014/main" id="{8BF9C9D6-DA86-3C40-578D-A1E0A226D24A}"/>
              </a:ext>
            </a:extLst>
          </p:cNvPr>
          <p:cNvSpPr>
            <a:spLocks noGrp="1"/>
          </p:cNvSpPr>
          <p:nvPr>
            <p:ph type="ftr" sz="quarter" idx="11"/>
          </p:nvPr>
        </p:nvSpPr>
        <p:spPr>
          <a:xfrm>
            <a:off x="533399" y="6492241"/>
            <a:ext cx="8576637" cy="365760"/>
          </a:xfrm>
          <a:prstGeom prst="rect">
            <a:avLst/>
          </a:prstGeom>
        </p:spPr>
        <p:txBody>
          <a:bodyPr/>
          <a:lstStyle/>
          <a:p>
            <a:r>
              <a:rPr lang="en-US"/>
              <a:t>Presentation title</a:t>
            </a:r>
            <a:endParaRPr lang="en-US" dirty="0"/>
          </a:p>
        </p:txBody>
      </p:sp>
      <p:sp>
        <p:nvSpPr>
          <p:cNvPr id="9" name="Date Placeholder 2">
            <a:extLst>
              <a:ext uri="{FF2B5EF4-FFF2-40B4-BE49-F238E27FC236}">
                <a16:creationId xmlns:a16="http://schemas.microsoft.com/office/drawing/2014/main" id="{EDDA72D8-8E1B-E9E1-BE77-CAA0A8C269FD}"/>
              </a:ext>
            </a:extLst>
          </p:cNvPr>
          <p:cNvSpPr>
            <a:spLocks noGrp="1"/>
          </p:cNvSpPr>
          <p:nvPr>
            <p:ph type="dt" sz="half" idx="10"/>
          </p:nvPr>
        </p:nvSpPr>
        <p:spPr>
          <a:xfrm>
            <a:off x="9110036" y="6492240"/>
            <a:ext cx="1891337" cy="365760"/>
          </a:xfrm>
          <a:prstGeom prst="rect">
            <a:avLst/>
          </a:prstGeom>
        </p:spPr>
        <p:txBody>
          <a:bodyPr/>
          <a:lstStyle/>
          <a:p>
            <a:fld id="{C0792C66-3CB6-49EE-BE61-4783D75F2D63}" type="datetime1">
              <a:rPr lang="en-US" smtClean="0"/>
              <a:t>12/30/2025</a:t>
            </a:fld>
            <a:endParaRPr lang="en-US" dirty="0"/>
          </a:p>
        </p:txBody>
      </p:sp>
      <p:sp>
        <p:nvSpPr>
          <p:cNvPr id="11" name="Slide Number Placeholder 4">
            <a:extLst>
              <a:ext uri="{FF2B5EF4-FFF2-40B4-BE49-F238E27FC236}">
                <a16:creationId xmlns:a16="http://schemas.microsoft.com/office/drawing/2014/main" id="{6CD685AC-8C83-2966-C687-1A563ED4E20A}"/>
              </a:ext>
            </a:extLst>
          </p:cNvPr>
          <p:cNvSpPr>
            <a:spLocks noGrp="1"/>
          </p:cNvSpPr>
          <p:nvPr>
            <p:ph type="sldNum" sz="quarter" idx="12"/>
          </p:nvPr>
        </p:nvSpPr>
        <p:spPr>
          <a:xfrm>
            <a:off x="10995976" y="6492241"/>
            <a:ext cx="662623" cy="365760"/>
          </a:xfrm>
          <a:prstGeom prst="rect">
            <a:avLst/>
          </a:prstGeom>
        </p:spPr>
        <p:txBody>
          <a:bodyPr/>
          <a:lstStyle/>
          <a:p>
            <a:fld id="{AEAA3239-9EA4-4A65-A281-97F994456D9F}" type="slidenum">
              <a:rPr lang="en-US" smtClean="0"/>
              <a:t>‹#›</a:t>
            </a:fld>
            <a:endParaRPr lang="en-US" dirty="0"/>
          </a:p>
        </p:txBody>
      </p:sp>
      <p:sp>
        <p:nvSpPr>
          <p:cNvPr id="3" name="Rectangle 2">
            <a:extLst>
              <a:ext uri="{FF2B5EF4-FFF2-40B4-BE49-F238E27FC236}">
                <a16:creationId xmlns:a16="http://schemas.microsoft.com/office/drawing/2014/main" id="{16013958-6C87-60CF-9219-2BB1A3A4CCA8}"/>
              </a:ext>
            </a:extLst>
          </p:cNvPr>
          <p:cNvSpPr/>
          <p:nvPr userDrawn="1"/>
        </p:nvSpPr>
        <p:spPr>
          <a:xfrm>
            <a:off x="634029" y="570037"/>
            <a:ext cx="8476007" cy="6154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F72B8EA-56EE-EDC6-509C-908732AAD241}"/>
              </a:ext>
            </a:extLst>
          </p:cNvPr>
          <p:cNvSpPr/>
          <p:nvPr userDrawn="1"/>
        </p:nvSpPr>
        <p:spPr>
          <a:xfrm>
            <a:off x="9110036" y="570037"/>
            <a:ext cx="3081964" cy="61543"/>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03773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Statement 3">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a:prstGeom prst="rect">
            <a:avLst/>
          </a:prstGeom>
        </p:spPr>
        <p:txBody>
          <a:bodyPr/>
          <a:lstStyle>
            <a:lvl1pPr>
              <a:defRPr>
                <a:solidFill>
                  <a:schemeClr val="tx1"/>
                </a:solidFill>
              </a:defRPr>
            </a:lvl1pPr>
          </a:lstStyle>
          <a:p>
            <a:r>
              <a:rPr lang="en-US" dirty="0"/>
              <a:t>Click to edit Master title style</a:t>
            </a:r>
          </a:p>
        </p:txBody>
      </p:sp>
      <p:sp>
        <p:nvSpPr>
          <p:cNvPr id="8" name="Content Placeholder 7">
            <a:extLst>
              <a:ext uri="{FF2B5EF4-FFF2-40B4-BE49-F238E27FC236}">
                <a16:creationId xmlns:a16="http://schemas.microsoft.com/office/drawing/2014/main" id="{3F6E1CB6-4A50-1364-430B-EF249B6D0012}"/>
              </a:ext>
            </a:extLst>
          </p:cNvPr>
          <p:cNvSpPr>
            <a:spLocks noGrp="1"/>
          </p:cNvSpPr>
          <p:nvPr>
            <p:ph sz="quarter" idx="14" hasCustomPrompt="1"/>
          </p:nvPr>
        </p:nvSpPr>
        <p:spPr>
          <a:xfrm>
            <a:off x="533398" y="1016955"/>
            <a:ext cx="11125201" cy="4782312"/>
          </a:xfrm>
          <a:prstGeom prst="rect">
            <a:avLst/>
          </a:prstGeom>
        </p:spPr>
        <p:txBody>
          <a:bodyPr anchor="b">
            <a:noAutofit/>
          </a:bodyPr>
          <a:lstStyle>
            <a:lvl1pPr marL="0" indent="0">
              <a:lnSpc>
                <a:spcPct val="90000"/>
              </a:lnSpc>
              <a:spcBef>
                <a:spcPts val="0"/>
              </a:spcBef>
              <a:buNone/>
              <a:defRPr sz="7200" b="1">
                <a:solidFill>
                  <a:schemeClr val="bg1"/>
                </a:solidFill>
              </a:defRPr>
            </a:lvl1pPr>
            <a:lvl2pPr marL="228600" indent="0">
              <a:lnSpc>
                <a:spcPct val="90000"/>
              </a:lnSpc>
              <a:spcBef>
                <a:spcPts val="0"/>
              </a:spcBef>
              <a:buNone/>
              <a:defRPr sz="7200" b="1">
                <a:solidFill>
                  <a:schemeClr val="bg1"/>
                </a:solidFill>
              </a:defRPr>
            </a:lvl2pPr>
            <a:lvl3pPr marL="457200" indent="0">
              <a:lnSpc>
                <a:spcPct val="90000"/>
              </a:lnSpc>
              <a:spcBef>
                <a:spcPts val="0"/>
              </a:spcBef>
              <a:buNone/>
              <a:defRPr sz="7200" b="1">
                <a:solidFill>
                  <a:schemeClr val="bg1"/>
                </a:solidFill>
              </a:defRPr>
            </a:lvl3pPr>
            <a:lvl4pPr marL="685800" indent="0">
              <a:lnSpc>
                <a:spcPct val="90000"/>
              </a:lnSpc>
              <a:spcBef>
                <a:spcPts val="0"/>
              </a:spcBef>
              <a:buNone/>
              <a:defRPr sz="7200" b="1">
                <a:solidFill>
                  <a:schemeClr val="bg1"/>
                </a:solidFill>
              </a:defRPr>
            </a:lvl4pPr>
            <a:lvl5pPr marL="914400" indent="0">
              <a:lnSpc>
                <a:spcPct val="90000"/>
              </a:lnSpc>
              <a:spcBef>
                <a:spcPts val="0"/>
              </a:spcBef>
              <a:buNone/>
              <a:defRPr sz="7200" b="1">
                <a:solidFill>
                  <a:schemeClr val="bg1"/>
                </a:solidFill>
              </a:defRPr>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a:xfrm>
            <a:off x="533399" y="6492241"/>
            <a:ext cx="8576637" cy="365760"/>
          </a:xfrm>
          <a:prstGeom prst="rect">
            <a:avLst/>
          </a:prstGeom>
        </p:spPr>
        <p:txBody>
          <a:bodyPr/>
          <a:lstStyle>
            <a:lvl1pPr>
              <a:defRPr>
                <a:solidFill>
                  <a:schemeClr val="bg1"/>
                </a:solidFill>
              </a:defRPr>
            </a:lvl1pPr>
          </a:lstStyle>
          <a:p>
            <a:r>
              <a:rPr lang="en-US"/>
              <a:t>Presentation title</a:t>
            </a:r>
            <a:endParaRPr lang="en-US" dirty="0"/>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a:xfrm>
            <a:off x="9110036" y="6492240"/>
            <a:ext cx="1878955" cy="365760"/>
          </a:xfrm>
          <a:prstGeom prst="rect">
            <a:avLst/>
          </a:prstGeom>
        </p:spPr>
        <p:txBody>
          <a:bodyPr/>
          <a:lstStyle>
            <a:lvl1pPr>
              <a:defRPr>
                <a:solidFill>
                  <a:schemeClr val="bg1"/>
                </a:solidFill>
              </a:defRPr>
            </a:lvl1pPr>
          </a:lstStyle>
          <a:p>
            <a:fld id="{F91FC74F-A55B-49F7-BC3A-4C99B80A48ED}" type="datetime1">
              <a:rPr lang="en-US" smtClean="0"/>
              <a:t>12/30/2025</a:t>
            </a:fld>
            <a:endParaRPr lang="en-US" dirty="0"/>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a:xfrm>
            <a:off x="10988996" y="6492241"/>
            <a:ext cx="669603" cy="365760"/>
          </a:xfrm>
          <a:prstGeom prst="rect">
            <a:avLst/>
          </a:prstGeom>
        </p:spPr>
        <p:txBody>
          <a:bodyPr/>
          <a:lstStyle>
            <a:lvl1pPr>
              <a:defRPr>
                <a:solidFill>
                  <a:schemeClr val="bg1"/>
                </a:solidFill>
              </a:defRPr>
            </a:lvl1pPr>
          </a:lstStyle>
          <a:p>
            <a:fld id="{AEAA3239-9EA4-4A65-A281-97F994456D9F}" type="slidenum">
              <a:rPr lang="en-US" smtClean="0"/>
              <a:pPr/>
              <a:t>‹#›</a:t>
            </a:fld>
            <a:endParaRPr lang="en-US" dirty="0"/>
          </a:p>
        </p:txBody>
      </p:sp>
      <p:sp>
        <p:nvSpPr>
          <p:cNvPr id="6" name="Rectangle 5">
            <a:extLst>
              <a:ext uri="{FF2B5EF4-FFF2-40B4-BE49-F238E27FC236}">
                <a16:creationId xmlns:a16="http://schemas.microsoft.com/office/drawing/2014/main" id="{CDEEA900-0D70-4D93-7863-89A4085C93C9}"/>
              </a:ext>
            </a:extLst>
          </p:cNvPr>
          <p:cNvSpPr/>
          <p:nvPr userDrawn="1"/>
        </p:nvSpPr>
        <p:spPr>
          <a:xfrm>
            <a:off x="634029" y="570037"/>
            <a:ext cx="8476007" cy="615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6174C4B-8932-8749-0D17-218307FD761A}"/>
              </a:ext>
            </a:extLst>
          </p:cNvPr>
          <p:cNvSpPr/>
          <p:nvPr userDrawn="1"/>
        </p:nvSpPr>
        <p:spPr>
          <a:xfrm>
            <a:off x="9110036" y="570037"/>
            <a:ext cx="3081964" cy="61543"/>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81706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Quote">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2FA0A-1F7B-DD41-ECED-02B60BC46B10}"/>
              </a:ext>
            </a:extLst>
          </p:cNvPr>
          <p:cNvSpPr>
            <a:spLocks noGrp="1"/>
          </p:cNvSpPr>
          <p:nvPr>
            <p:ph type="title" hasCustomPrompt="1"/>
          </p:nvPr>
        </p:nvSpPr>
        <p:spPr>
          <a:xfrm>
            <a:off x="3467745" y="5216204"/>
            <a:ext cx="8190855" cy="640080"/>
          </a:xfrm>
          <a:prstGeom prst="rect">
            <a:avLst/>
          </a:prstGeom>
        </p:spPr>
        <p:txBody>
          <a:bodyPr anchor="b">
            <a:normAutofit/>
          </a:bodyPr>
          <a:lstStyle>
            <a:lvl1pPr>
              <a:lnSpc>
                <a:spcPct val="120000"/>
              </a:lnSpc>
              <a:defRPr sz="2000" spc="0">
                <a:solidFill>
                  <a:schemeClr val="tx2"/>
                </a:solidFill>
                <a:latin typeface="Arial" panose="020B0604020202020204" pitchFamily="34" charset="0"/>
                <a:cs typeface="Arial" panose="020B0604020202020204" pitchFamily="34" charset="0"/>
              </a:defRPr>
            </a:lvl1pPr>
          </a:lstStyle>
          <a:p>
            <a:r>
              <a:rPr lang="en-US" dirty="0"/>
              <a:t>Quote Author</a:t>
            </a:r>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533398" y="1016954"/>
            <a:ext cx="11125201" cy="3711571"/>
          </a:xfrm>
          <a:prstGeom prst="rect">
            <a:avLst/>
          </a:prstGeom>
        </p:spPr>
        <p:txBody>
          <a:bodyPr anchor="t">
            <a:normAutofit/>
          </a:bodyPr>
          <a:lstStyle>
            <a:lvl1pPr marL="164592" indent="-164592">
              <a:lnSpc>
                <a:spcPct val="90000"/>
              </a:lnSpc>
              <a:spcBef>
                <a:spcPts val="0"/>
              </a:spcBef>
              <a:buNone/>
              <a:defRPr sz="7200">
                <a:latin typeface="Arial" panose="020B0604020202020204" pitchFamily="34" charset="0"/>
                <a:cs typeface="Arial" panose="020B0604020202020204" pitchFamily="34" charset="0"/>
              </a:defRPr>
            </a:lvl1pPr>
          </a:lstStyle>
          <a:p>
            <a:pPr lvl="0"/>
            <a:r>
              <a:rPr lang="en-US" dirty="0"/>
              <a:t>Click to add Quote</a:t>
            </a:r>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a:xfrm>
            <a:off x="533399" y="6492241"/>
            <a:ext cx="8576637" cy="365760"/>
          </a:xfrm>
          <a:prstGeom prst="rect">
            <a:avLst/>
          </a:prstGeom>
        </p:spPr>
        <p:txBody>
          <a:bodyPr/>
          <a:lstStyle/>
          <a:p>
            <a:r>
              <a:rPr lang="en-US"/>
              <a:t>Presentation title</a:t>
            </a:r>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a:xfrm>
            <a:off x="9110036" y="6492240"/>
            <a:ext cx="1878961" cy="365760"/>
          </a:xfrm>
          <a:prstGeom prst="rect">
            <a:avLst/>
          </a:prstGeom>
        </p:spPr>
        <p:txBody>
          <a:bodyPr/>
          <a:lstStyle/>
          <a:p>
            <a:fld id="{0380565A-AEC2-4981-9BC9-2BD45633EEB3}" type="datetime1">
              <a:rPr lang="en-US" smtClean="0"/>
              <a:t>12/30/2025</a:t>
            </a:fld>
            <a:endParaRPr lang="en-US" dirty="0"/>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a:xfrm>
            <a:off x="11001368" y="6492241"/>
            <a:ext cx="657231" cy="365760"/>
          </a:xfrm>
          <a:prstGeom prst="rect">
            <a:avLst/>
          </a:prstGeom>
        </p:spPr>
        <p:txBody>
          <a:bodyPr/>
          <a:lstStyle/>
          <a:p>
            <a:fld id="{AEAA3239-9EA4-4A65-A281-97F994456D9F}" type="slidenum">
              <a:rPr lang="en-US" smtClean="0"/>
              <a:t>‹#›</a:t>
            </a:fld>
            <a:endParaRPr lang="en-US" dirty="0"/>
          </a:p>
        </p:txBody>
      </p:sp>
      <p:sp>
        <p:nvSpPr>
          <p:cNvPr id="34" name="Rectangle 33">
            <a:extLst>
              <a:ext uri="{FF2B5EF4-FFF2-40B4-BE49-F238E27FC236}">
                <a16:creationId xmlns:a16="http://schemas.microsoft.com/office/drawing/2014/main" id="{F22AFB11-60F0-1BFB-3EE2-25A317606ED4}"/>
              </a:ext>
            </a:extLst>
          </p:cNvPr>
          <p:cNvSpPr/>
          <p:nvPr/>
        </p:nvSpPr>
        <p:spPr>
          <a:xfrm>
            <a:off x="9110040" y="6155911"/>
            <a:ext cx="3081959" cy="6400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DB6C2DA-9756-1101-616C-92AE71300FD8}"/>
              </a:ext>
            </a:extLst>
          </p:cNvPr>
          <p:cNvSpPr/>
          <p:nvPr/>
        </p:nvSpPr>
        <p:spPr>
          <a:xfrm>
            <a:off x="3467745" y="6155911"/>
            <a:ext cx="5642289" cy="640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95604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Quote 2">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E449530-F624-DF0E-5783-08CE43BB9B09}"/>
              </a:ext>
            </a:extLst>
          </p:cNvPr>
          <p:cNvSpPr>
            <a:spLocks noGrp="1"/>
          </p:cNvSpPr>
          <p:nvPr>
            <p:ph type="title" hasCustomPrompt="1"/>
          </p:nvPr>
        </p:nvSpPr>
        <p:spPr>
          <a:xfrm>
            <a:off x="3450579" y="5213166"/>
            <a:ext cx="7152032" cy="654234"/>
          </a:xfrm>
        </p:spPr>
        <p:txBody>
          <a:bodyPr anchor="b">
            <a:normAutofit/>
          </a:bodyPr>
          <a:lstStyle>
            <a:lvl1pPr>
              <a:defRPr sz="2000">
                <a:solidFill>
                  <a:schemeClr val="bg2"/>
                </a:solidFill>
              </a:defRPr>
            </a:lvl1pPr>
          </a:lstStyle>
          <a:p>
            <a:r>
              <a:rPr lang="en-US" dirty="0"/>
              <a:t>Quote Author</a:t>
            </a:r>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1564629" y="1016955"/>
            <a:ext cx="9037983" cy="3361830"/>
          </a:xfrm>
          <a:prstGeom prst="rect">
            <a:avLst/>
          </a:prstGeom>
        </p:spPr>
        <p:txBody>
          <a:bodyPr anchor="t">
            <a:normAutofit/>
          </a:bodyPr>
          <a:lstStyle>
            <a:lvl1pPr marL="164592" indent="-164592">
              <a:lnSpc>
                <a:spcPct val="90000"/>
              </a:lnSpc>
              <a:spcBef>
                <a:spcPts val="0"/>
              </a:spcBef>
              <a:buNone/>
              <a:defRPr sz="7200">
                <a:solidFill>
                  <a:schemeClr val="bg2"/>
                </a:solidFill>
                <a:latin typeface="Arial" panose="020B0604020202020204" pitchFamily="34" charset="0"/>
                <a:cs typeface="Arial" panose="020B0604020202020204" pitchFamily="34" charset="0"/>
              </a:defRPr>
            </a:lvl1pPr>
          </a:lstStyle>
          <a:p>
            <a:pPr lvl="0"/>
            <a:r>
              <a:rPr lang="en-US" dirty="0"/>
              <a:t>Click to add Quote</a:t>
            </a:r>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a:xfrm>
            <a:off x="533399" y="6492241"/>
            <a:ext cx="8576637" cy="365760"/>
          </a:xfrm>
          <a:prstGeom prst="rect">
            <a:avLst/>
          </a:prstGeom>
        </p:spPr>
        <p:txBody>
          <a:bodyPr/>
          <a:lstStyle>
            <a:lvl1pPr>
              <a:defRPr>
                <a:solidFill>
                  <a:schemeClr val="bg2"/>
                </a:solidFill>
              </a:defRPr>
            </a:lvl1pPr>
          </a:lstStyle>
          <a:p>
            <a:r>
              <a:rPr lang="en-US"/>
              <a:t>Presentation title</a:t>
            </a:r>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a:xfrm>
            <a:off x="9110036" y="6492240"/>
            <a:ext cx="1878955" cy="365760"/>
          </a:xfrm>
          <a:prstGeom prst="rect">
            <a:avLst/>
          </a:prstGeom>
        </p:spPr>
        <p:txBody>
          <a:bodyPr/>
          <a:lstStyle>
            <a:lvl1pPr>
              <a:defRPr>
                <a:solidFill>
                  <a:schemeClr val="bg2"/>
                </a:solidFill>
              </a:defRPr>
            </a:lvl1pPr>
          </a:lstStyle>
          <a:p>
            <a:fld id="{1702AA61-FBFD-44C6-AF01-DB4C26C9E4A0}" type="datetime1">
              <a:rPr lang="en-US" smtClean="0"/>
              <a:t>12/30/2025</a:t>
            </a:fld>
            <a:endParaRPr lang="en-US" dirty="0"/>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a:xfrm>
            <a:off x="10988996" y="6492239"/>
            <a:ext cx="669603" cy="365762"/>
          </a:xfrm>
          <a:prstGeom prst="rect">
            <a:avLst/>
          </a:prstGeom>
        </p:spPr>
        <p:txBody>
          <a:bodyPr/>
          <a:lstStyle>
            <a:lvl1pPr>
              <a:defRPr>
                <a:solidFill>
                  <a:schemeClr val="bg2"/>
                </a:solidFill>
              </a:defRPr>
            </a:lvl1pPr>
          </a:lstStyle>
          <a:p>
            <a:fld id="{AEAA3239-9EA4-4A65-A281-97F994456D9F}" type="slidenum">
              <a:rPr lang="en-US" smtClean="0"/>
              <a:pPr/>
              <a:t>‹#›</a:t>
            </a:fld>
            <a:endParaRPr lang="en-US" dirty="0"/>
          </a:p>
        </p:txBody>
      </p:sp>
      <p:sp>
        <p:nvSpPr>
          <p:cNvPr id="34" name="Rectangle 33">
            <a:extLst>
              <a:ext uri="{FF2B5EF4-FFF2-40B4-BE49-F238E27FC236}">
                <a16:creationId xmlns:a16="http://schemas.microsoft.com/office/drawing/2014/main" id="{4DFFCFBA-7D7E-58B0-8630-FC532477B231}"/>
              </a:ext>
            </a:extLst>
          </p:cNvPr>
          <p:cNvSpPr/>
          <p:nvPr/>
        </p:nvSpPr>
        <p:spPr>
          <a:xfrm>
            <a:off x="9110040" y="6155911"/>
            <a:ext cx="3081959" cy="6400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C7ABCBB3-5444-1C63-982A-1A2C44851352}"/>
              </a:ext>
            </a:extLst>
          </p:cNvPr>
          <p:cNvSpPr/>
          <p:nvPr/>
        </p:nvSpPr>
        <p:spPr>
          <a:xfrm>
            <a:off x="3467745" y="6155911"/>
            <a:ext cx="5642289" cy="64008"/>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5003965"/>
      </p:ext>
    </p:extLst>
  </p:cSld>
  <p:clrMapOvr>
    <a:overrideClrMapping bg1="dk1" tx1="lt1" bg2="dk2" tx2="lt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Quote 3">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3911537-9B2D-3AC3-4978-FFAA74E6CB17}"/>
              </a:ext>
            </a:extLst>
          </p:cNvPr>
          <p:cNvSpPr>
            <a:spLocks noGrp="1"/>
          </p:cNvSpPr>
          <p:nvPr>
            <p:ph type="title" hasCustomPrompt="1"/>
          </p:nvPr>
        </p:nvSpPr>
        <p:spPr>
          <a:xfrm>
            <a:off x="5900118" y="5472201"/>
            <a:ext cx="5758481" cy="385039"/>
          </a:xfrm>
        </p:spPr>
        <p:txBody>
          <a:bodyPr anchor="b">
            <a:normAutofit/>
          </a:bodyPr>
          <a:lstStyle>
            <a:lvl1pPr>
              <a:defRPr sz="2000">
                <a:solidFill>
                  <a:schemeClr val="tx1"/>
                </a:solidFill>
              </a:defRPr>
            </a:lvl1pPr>
          </a:lstStyle>
          <a:p>
            <a:r>
              <a:rPr lang="en-US" dirty="0"/>
              <a:t>Quote Author</a:t>
            </a:r>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533399" y="1016954"/>
            <a:ext cx="8576637" cy="4089489"/>
          </a:xfrm>
          <a:prstGeom prst="rect">
            <a:avLst/>
          </a:prstGeom>
        </p:spPr>
        <p:txBody>
          <a:bodyPr anchor="t">
            <a:normAutofit/>
          </a:bodyPr>
          <a:lstStyle>
            <a:lvl1pPr marL="164592" indent="-164592">
              <a:lnSpc>
                <a:spcPct val="90000"/>
              </a:lnSpc>
              <a:spcBef>
                <a:spcPts val="0"/>
              </a:spcBef>
              <a:buNone/>
              <a:defRPr sz="7200">
                <a:latin typeface="Arial" panose="020B0604020202020204" pitchFamily="34" charset="0"/>
                <a:cs typeface="Arial" panose="020B0604020202020204" pitchFamily="34" charset="0"/>
              </a:defRPr>
            </a:lvl1pPr>
          </a:lstStyle>
          <a:p>
            <a:pPr lvl="0"/>
            <a:r>
              <a:rPr lang="en-US" dirty="0"/>
              <a:t>Click to add Quote</a:t>
            </a:r>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a:xfrm>
            <a:off x="533399" y="6492241"/>
            <a:ext cx="8576637" cy="365760"/>
          </a:xfrm>
          <a:prstGeom prst="rect">
            <a:avLst/>
          </a:prstGeom>
        </p:spPr>
        <p:txBody>
          <a:bodyPr/>
          <a:lstStyle/>
          <a:p>
            <a:r>
              <a:rPr lang="en-US"/>
              <a:t>Presentation title</a:t>
            </a:r>
            <a:endParaRPr lang="en-US" dirty="0"/>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a:xfrm>
            <a:off x="9110036" y="6492240"/>
            <a:ext cx="1891337" cy="365760"/>
          </a:xfrm>
          <a:prstGeom prst="rect">
            <a:avLst/>
          </a:prstGeom>
        </p:spPr>
        <p:txBody>
          <a:bodyPr/>
          <a:lstStyle/>
          <a:p>
            <a:fld id="{F6969E0B-AA8D-4EF2-A24C-BEB60200443D}" type="datetime1">
              <a:rPr lang="en-US" smtClean="0"/>
              <a:t>12/30/2025</a:t>
            </a:fld>
            <a:endParaRPr lang="en-US" dirty="0"/>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a:xfrm>
            <a:off x="10995976" y="6492241"/>
            <a:ext cx="662623" cy="365760"/>
          </a:xfrm>
          <a:prstGeom prst="rect">
            <a:avLst/>
          </a:prstGeom>
        </p:spPr>
        <p:txBody>
          <a:bodyPr/>
          <a:lstStyle/>
          <a:p>
            <a:fld id="{AEAA3239-9EA4-4A65-A281-97F994456D9F}" type="slidenum">
              <a:rPr lang="en-US" smtClean="0"/>
              <a:t>‹#›</a:t>
            </a:fld>
            <a:endParaRPr lang="en-US" dirty="0"/>
          </a:p>
        </p:txBody>
      </p:sp>
      <p:sp>
        <p:nvSpPr>
          <p:cNvPr id="6" name="Rectangle 5">
            <a:extLst>
              <a:ext uri="{FF2B5EF4-FFF2-40B4-BE49-F238E27FC236}">
                <a16:creationId xmlns:a16="http://schemas.microsoft.com/office/drawing/2014/main" id="{23216E38-A715-5665-7BB7-7254F2F2D693}"/>
              </a:ext>
            </a:extLst>
          </p:cNvPr>
          <p:cNvSpPr/>
          <p:nvPr userDrawn="1"/>
        </p:nvSpPr>
        <p:spPr>
          <a:xfrm>
            <a:off x="5900118" y="6155910"/>
            <a:ext cx="6279500" cy="64008"/>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28283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wo Content">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33398" y="1016956"/>
            <a:ext cx="11125201" cy="731520"/>
          </a:xfrm>
          <a:prstGeom prst="rect">
            <a:avLst/>
          </a:prstGeom>
        </p:spPr>
        <p:txBody>
          <a:bodyPr anchor="t"/>
          <a:lstStyle>
            <a:lvl1pPr>
              <a:defRPr cap="all" baseline="0"/>
            </a:lvl1pPr>
          </a:lstStyle>
          <a:p>
            <a:r>
              <a:rPr lang="en-US" dirty="0"/>
              <a:t>Click to edit Master title style</a:t>
            </a:r>
          </a:p>
        </p:txBody>
      </p:sp>
      <p:sp>
        <p:nvSpPr>
          <p:cNvPr id="37" name="Content Placeholder 5">
            <a:extLst>
              <a:ext uri="{FF2B5EF4-FFF2-40B4-BE49-F238E27FC236}">
                <a16:creationId xmlns:a16="http://schemas.microsoft.com/office/drawing/2014/main" id="{2D30AC1E-99F3-1176-72D1-F6FF258E3075}"/>
              </a:ext>
            </a:extLst>
          </p:cNvPr>
          <p:cNvSpPr>
            <a:spLocks noGrp="1"/>
          </p:cNvSpPr>
          <p:nvPr>
            <p:ph sz="quarter" idx="15"/>
          </p:nvPr>
        </p:nvSpPr>
        <p:spPr>
          <a:xfrm>
            <a:off x="533399" y="1883248"/>
            <a:ext cx="5075238" cy="433975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8" name="Content Placeholder 11">
            <a:extLst>
              <a:ext uri="{FF2B5EF4-FFF2-40B4-BE49-F238E27FC236}">
                <a16:creationId xmlns:a16="http://schemas.microsoft.com/office/drawing/2014/main" id="{54CE6F64-34A4-5E4B-21B9-E65B60D60DF7}"/>
              </a:ext>
            </a:extLst>
          </p:cNvPr>
          <p:cNvSpPr>
            <a:spLocks noGrp="1"/>
          </p:cNvSpPr>
          <p:nvPr>
            <p:ph sz="quarter" idx="16"/>
          </p:nvPr>
        </p:nvSpPr>
        <p:spPr>
          <a:xfrm>
            <a:off x="6583043" y="1883248"/>
            <a:ext cx="5075556" cy="433975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533399" y="6492241"/>
            <a:ext cx="8576637" cy="365760"/>
          </a:xfrm>
          <a:prstGeom prst="rect">
            <a:avLst/>
          </a:prstGeom>
        </p:spPr>
        <p:txBody>
          <a:bodyPr/>
          <a:lstStyle/>
          <a:p>
            <a:r>
              <a:rPr lang="en-US"/>
              <a:t>Presentation title</a:t>
            </a:r>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9110036" y="6492240"/>
            <a:ext cx="1891338" cy="365760"/>
          </a:xfrm>
          <a:prstGeom prst="rect">
            <a:avLst/>
          </a:prstGeom>
        </p:spPr>
        <p:txBody>
          <a:bodyPr/>
          <a:lstStyle/>
          <a:p>
            <a:fld id="{D0114CA0-7CEA-48F6-8B27-4A03BEF1B362}" type="datetime1">
              <a:rPr lang="en-US" smtClean="0"/>
              <a:t>12/30/2025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0995976" y="6492239"/>
            <a:ext cx="662624" cy="365761"/>
          </a:xfrm>
          <a:prstGeom prst="rect">
            <a:avLst/>
          </a:prstGeom>
        </p:spPr>
        <p:txBody>
          <a:bodyPr/>
          <a:lstStyle/>
          <a:p>
            <a:fld id="{AEAA3239-9EA4-4A65-A281-97F994456D9F}" type="slidenum">
              <a:rPr lang="en-US" smtClean="0"/>
              <a:t>‹#›</a:t>
            </a:fld>
            <a:endParaRPr lang="en-US"/>
          </a:p>
        </p:txBody>
      </p:sp>
      <p:sp>
        <p:nvSpPr>
          <p:cNvPr id="8" name="Rectangle 7">
            <a:extLst>
              <a:ext uri="{FF2B5EF4-FFF2-40B4-BE49-F238E27FC236}">
                <a16:creationId xmlns:a16="http://schemas.microsoft.com/office/drawing/2014/main" id="{B0DF6D21-8591-4FB9-5FF0-44B10800DC79}"/>
              </a:ext>
            </a:extLst>
          </p:cNvPr>
          <p:cNvSpPr/>
          <p:nvPr/>
        </p:nvSpPr>
        <p:spPr>
          <a:xfrm>
            <a:off x="634029" y="570037"/>
            <a:ext cx="8476007" cy="6154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A7345B5-8AF1-C46D-5FB8-FF298EC5943D}"/>
              </a:ext>
            </a:extLst>
          </p:cNvPr>
          <p:cNvSpPr/>
          <p:nvPr/>
        </p:nvSpPr>
        <p:spPr>
          <a:xfrm>
            <a:off x="9110036" y="570037"/>
            <a:ext cx="3081964" cy="615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86614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533398" y="1016955"/>
            <a:ext cx="11125201" cy="731520"/>
          </a:xfrm>
          <a:prstGeom prst="rect">
            <a:avLst/>
          </a:prstGeom>
        </p:spPr>
        <p:txBody>
          <a:bodyPr anchor="t"/>
          <a:lstStyle>
            <a:lvl1pPr>
              <a:defRPr cap="all" baseline="0"/>
            </a:lvl1pPr>
          </a:lstStyle>
          <a:p>
            <a:r>
              <a:rPr lang="en-US" dirty="0"/>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533399" y="1883248"/>
            <a:ext cx="5074920" cy="375613"/>
          </a:xfrm>
          <a:prstGeom prst="rect">
            <a:avLst/>
          </a:prstGeom>
        </p:spPr>
        <p:txBody>
          <a:bodyPr anchor="t">
            <a:normAutofit/>
          </a:bodyPr>
          <a:lstStyle>
            <a:lvl1pPr marL="0" indent="0">
              <a:lnSpc>
                <a:spcPct val="90000"/>
              </a:lnSpc>
              <a:buNone/>
              <a:defRPr sz="16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76AAF7-C632-FCD0-6A60-E0EA4A52F229}"/>
              </a:ext>
            </a:extLst>
          </p:cNvPr>
          <p:cNvSpPr>
            <a:spLocks noGrp="1"/>
          </p:cNvSpPr>
          <p:nvPr>
            <p:ph sz="quarter" idx="15"/>
          </p:nvPr>
        </p:nvSpPr>
        <p:spPr>
          <a:xfrm>
            <a:off x="533399" y="2444434"/>
            <a:ext cx="5075238" cy="377856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583679" y="1883247"/>
            <a:ext cx="5074920" cy="375613"/>
          </a:xfrm>
          <a:prstGeom prst="rect">
            <a:avLst/>
          </a:prstGeom>
        </p:spPr>
        <p:txBody>
          <a:bodyPr anchor="t">
            <a:normAutofit/>
          </a:bodyPr>
          <a:lstStyle>
            <a:lvl1pPr marL="0" indent="0">
              <a:lnSpc>
                <a:spcPct val="90000"/>
              </a:lnSpc>
              <a:buNone/>
              <a:defRPr sz="16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11">
            <a:extLst>
              <a:ext uri="{FF2B5EF4-FFF2-40B4-BE49-F238E27FC236}">
                <a16:creationId xmlns:a16="http://schemas.microsoft.com/office/drawing/2014/main" id="{CD998360-6973-27D8-8B08-ACAE10572B32}"/>
              </a:ext>
            </a:extLst>
          </p:cNvPr>
          <p:cNvSpPr>
            <a:spLocks noGrp="1"/>
          </p:cNvSpPr>
          <p:nvPr>
            <p:ph sz="quarter" idx="16"/>
          </p:nvPr>
        </p:nvSpPr>
        <p:spPr>
          <a:xfrm>
            <a:off x="6583043" y="2444434"/>
            <a:ext cx="5075556" cy="377856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a:xfrm>
            <a:off x="533399" y="6492241"/>
            <a:ext cx="8576637" cy="365760"/>
          </a:xfrm>
          <a:prstGeom prst="rect">
            <a:avLst/>
          </a:prstGeom>
        </p:spPr>
        <p:txBody>
          <a:bodyPr/>
          <a:lstStyle/>
          <a:p>
            <a:r>
              <a:rPr lang="en-US"/>
              <a:t>Presentation title</a:t>
            </a:r>
            <a:endParaRPr lang="en-US" dirty="0"/>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a:xfrm>
            <a:off x="9110036" y="6492240"/>
            <a:ext cx="1891338" cy="365760"/>
          </a:xfrm>
          <a:prstGeom prst="rect">
            <a:avLst/>
          </a:prstGeom>
        </p:spPr>
        <p:txBody>
          <a:bodyPr/>
          <a:lstStyle/>
          <a:p>
            <a:fld id="{1EDD8A06-915F-45A0-B576-0929C47FD8AE}" type="datetime1">
              <a:rPr lang="en-US" smtClean="0"/>
              <a:t>12/30/2025</a:t>
            </a:fld>
            <a:endParaRPr lang="en-US"/>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a:xfrm>
            <a:off x="11001374" y="6492241"/>
            <a:ext cx="657226" cy="365760"/>
          </a:xfrm>
          <a:prstGeom prst="rect">
            <a:avLst/>
          </a:prstGeom>
        </p:spPr>
        <p:txBody>
          <a:bodyPr/>
          <a:lstStyle/>
          <a:p>
            <a:fld id="{AEAA3239-9EA4-4A65-A281-97F994456D9F}" type="slidenum">
              <a:rPr lang="en-US" smtClean="0"/>
              <a:t>‹#›</a:t>
            </a:fld>
            <a:endParaRPr lang="en-US"/>
          </a:p>
        </p:txBody>
      </p:sp>
      <p:sp>
        <p:nvSpPr>
          <p:cNvPr id="37" name="Rectangle 36">
            <a:extLst>
              <a:ext uri="{FF2B5EF4-FFF2-40B4-BE49-F238E27FC236}">
                <a16:creationId xmlns:a16="http://schemas.microsoft.com/office/drawing/2014/main" id="{AB0A7ECD-2835-13DC-1392-DC6E9D6B14EE}"/>
              </a:ext>
            </a:extLst>
          </p:cNvPr>
          <p:cNvSpPr/>
          <p:nvPr/>
        </p:nvSpPr>
        <p:spPr>
          <a:xfrm>
            <a:off x="634029" y="570037"/>
            <a:ext cx="8476007" cy="6154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33FF6D6A-BF5E-8499-2E05-993B26BA4977}"/>
              </a:ext>
            </a:extLst>
          </p:cNvPr>
          <p:cNvSpPr/>
          <p:nvPr/>
        </p:nvSpPr>
        <p:spPr>
          <a:xfrm>
            <a:off x="9110036" y="570037"/>
            <a:ext cx="3081964" cy="615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5784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with Pictur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533400" y="4572000"/>
            <a:ext cx="11125201" cy="1112520"/>
          </a:xfrm>
          <a:prstGeom prst="rect">
            <a:avLst/>
          </a:prstGeom>
        </p:spPr>
        <p:txBody>
          <a:bodyPr vert="horz" lIns="91440" tIns="45720" rIns="91440" bIns="45720" rtlCol="0" anchor="b">
            <a:noAutofit/>
          </a:bodyPr>
          <a:lstStyle>
            <a:lvl1pPr>
              <a:defRPr lang="en-US" sz="7200" cap="all" baseline="0" dirty="0">
                <a:solidFill>
                  <a:schemeClr val="tx1"/>
                </a:soli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533400" y="5715000"/>
            <a:ext cx="11125201" cy="533400"/>
          </a:xfrm>
          <a:prstGeom prst="rect">
            <a:avLst/>
          </a:prstGeom>
        </p:spPr>
        <p:txBody>
          <a:bodyPr vert="horz" lIns="91440" tIns="45720" rIns="91440" bIns="45720" rtlCol="0" anchor="t">
            <a:normAutofit/>
          </a:bodyPr>
          <a:lstStyle>
            <a:lvl1pPr marL="0" indent="0">
              <a:buNone/>
              <a:defRPr lang="en-US" sz="2000" b="1" i="0" dirty="0">
                <a:latin typeface="Arial" panose="020B0604020202020204" pitchFamily="34" charset="0"/>
                <a:cs typeface="Arial" panose="020B0604020202020204" pitchFamily="34" charset="0"/>
              </a:defRPr>
            </a:lvl1pPr>
          </a:lstStyle>
          <a:p>
            <a:pPr lvl="0"/>
            <a:r>
              <a:rPr lang="en-US"/>
              <a:t>Click to edit Master subtitle style</a:t>
            </a:r>
            <a:endParaRPr lang="en-US" dirty="0"/>
          </a:p>
        </p:txBody>
      </p:sp>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hasCustomPrompt="1"/>
          </p:nvPr>
        </p:nvSpPr>
        <p:spPr>
          <a:xfrm>
            <a:off x="0" y="0"/>
            <a:ext cx="12191999" cy="3981764"/>
          </a:xfrm>
          <a:prstGeom prst="rect">
            <a:avLst/>
          </a:prstGeom>
          <a:blipFill dpi="0" rotWithShape="1">
            <a:blip r:embed="rId2">
              <a:alphaModFix amt="60000"/>
            </a:blip>
            <a:srcRect/>
            <a:stretch>
              <a:fillRect t="-419" b="-419"/>
            </a:stretch>
          </a:blipFill>
        </p:spPr>
        <p:txBody>
          <a:bodyPr/>
          <a:lstStyle>
            <a:lvl1pPr marL="0" indent="0">
              <a:buNone/>
              <a:defRPr/>
            </a:lvl1pPr>
          </a:lstStyle>
          <a:p>
            <a:r>
              <a:rPr lang="en-US" dirty="0"/>
              <a:t> </a:t>
            </a:r>
          </a:p>
        </p:txBody>
      </p:sp>
      <p:sp>
        <p:nvSpPr>
          <p:cNvPr id="8" name="Footer Placeholder 7">
            <a:extLst>
              <a:ext uri="{FF2B5EF4-FFF2-40B4-BE49-F238E27FC236}">
                <a16:creationId xmlns:a16="http://schemas.microsoft.com/office/drawing/2014/main" id="{1B5B8C48-05E9-5280-3F6A-22F8BCBB477E}"/>
              </a:ext>
            </a:extLst>
          </p:cNvPr>
          <p:cNvSpPr>
            <a:spLocks noGrp="1"/>
          </p:cNvSpPr>
          <p:nvPr>
            <p:ph type="ftr" sz="quarter" idx="15"/>
          </p:nvPr>
        </p:nvSpPr>
        <p:spPr>
          <a:xfrm>
            <a:off x="533399" y="6477000"/>
            <a:ext cx="8576637" cy="381001"/>
          </a:xfrm>
          <a:prstGeom prst="rect">
            <a:avLst/>
          </a:prstGeom>
        </p:spPr>
        <p:txBody>
          <a:bodyPr/>
          <a:lstStyle>
            <a:lvl1pPr>
              <a:defRPr>
                <a:solidFill>
                  <a:schemeClr val="tx2"/>
                </a:solidFill>
              </a:defRPr>
            </a:lvl1pPr>
          </a:lstStyle>
          <a:p>
            <a:r>
              <a:rPr lang="en-US"/>
              <a:t>Presentation title</a:t>
            </a:r>
            <a:endParaRPr lang="en-US" dirty="0"/>
          </a:p>
        </p:txBody>
      </p:sp>
      <p:sp>
        <p:nvSpPr>
          <p:cNvPr id="7" name="Date Placeholder 6">
            <a:extLst>
              <a:ext uri="{FF2B5EF4-FFF2-40B4-BE49-F238E27FC236}">
                <a16:creationId xmlns:a16="http://schemas.microsoft.com/office/drawing/2014/main" id="{1AA6C9C7-A264-237A-7F3C-46E6A7A9646D}"/>
              </a:ext>
            </a:extLst>
          </p:cNvPr>
          <p:cNvSpPr>
            <a:spLocks noGrp="1"/>
          </p:cNvSpPr>
          <p:nvPr>
            <p:ph type="dt" sz="half" idx="14"/>
          </p:nvPr>
        </p:nvSpPr>
        <p:spPr>
          <a:xfrm>
            <a:off x="9110036" y="6476999"/>
            <a:ext cx="1880548" cy="381001"/>
          </a:xfrm>
          <a:prstGeom prst="rect">
            <a:avLst/>
          </a:prstGeom>
        </p:spPr>
        <p:txBody>
          <a:bodyPr/>
          <a:lstStyle>
            <a:lvl1pPr>
              <a:defRPr>
                <a:solidFill>
                  <a:schemeClr val="tx2"/>
                </a:solidFill>
              </a:defRPr>
            </a:lvl1pPr>
          </a:lstStyle>
          <a:p>
            <a:fld id="{6F2562D4-D383-4177-95F1-F65B47D1CEF7}" type="datetime1">
              <a:rPr lang="en-US" smtClean="0"/>
              <a:t>12/30/2025</a:t>
            </a:fld>
            <a:endParaRPr lang="en-US" dirty="0"/>
          </a:p>
        </p:txBody>
      </p:sp>
      <p:sp>
        <p:nvSpPr>
          <p:cNvPr id="9" name="Slide Number Placeholder 8">
            <a:extLst>
              <a:ext uri="{FF2B5EF4-FFF2-40B4-BE49-F238E27FC236}">
                <a16:creationId xmlns:a16="http://schemas.microsoft.com/office/drawing/2014/main" id="{47BC820F-C031-6832-5CA0-B972903E0D5F}"/>
              </a:ext>
            </a:extLst>
          </p:cNvPr>
          <p:cNvSpPr>
            <a:spLocks noGrp="1"/>
          </p:cNvSpPr>
          <p:nvPr>
            <p:ph type="sldNum" sz="quarter" idx="16"/>
          </p:nvPr>
        </p:nvSpPr>
        <p:spPr>
          <a:xfrm>
            <a:off x="10995976" y="6477000"/>
            <a:ext cx="662624" cy="381001"/>
          </a:xfrm>
          <a:prstGeom prst="rect">
            <a:avLst/>
          </a:prstGeom>
        </p:spPr>
        <p:txBody>
          <a:bodyPr/>
          <a:lstStyle>
            <a:lvl1pPr>
              <a:defRPr>
                <a:solidFill>
                  <a:schemeClr val="tx2"/>
                </a:solidFill>
              </a:defRPr>
            </a:lvl1pPr>
          </a:lstStyle>
          <a:p>
            <a:fld id="{AEAA3239-9EA4-4A65-A281-97F994456D9F}" type="slidenum">
              <a:rPr lang="en-US" smtClean="0"/>
              <a:pPr/>
              <a:t>‹#›</a:t>
            </a:fld>
            <a:endParaRPr lang="en-US" dirty="0"/>
          </a:p>
        </p:txBody>
      </p:sp>
    </p:spTree>
    <p:extLst>
      <p:ext uri="{BB962C8B-B14F-4D97-AF65-F5344CB8AC3E}">
        <p14:creationId xmlns:p14="http://schemas.microsoft.com/office/powerpoint/2010/main" val="378638517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a:xfrm>
            <a:off x="533398" y="1016955"/>
            <a:ext cx="11125201" cy="1112519"/>
          </a:xfrm>
          <a:prstGeom prst="rect">
            <a:avLst/>
          </a:prstGeom>
        </p:spPr>
        <p:txBody>
          <a:bodyPr anchor="t"/>
          <a:lstStyle>
            <a:lvl1pPr>
              <a:defRPr cap="all" baseline="0">
                <a:solidFill>
                  <a:schemeClr val="tx2"/>
                </a:solidFill>
              </a:defRPr>
            </a:lvl1pPr>
          </a:lstStyle>
          <a:p>
            <a:r>
              <a:rPr lang="en-US" dirty="0"/>
              <a:t>Click to edit Master title style</a:t>
            </a:r>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a:xfrm>
            <a:off x="533399" y="6492241"/>
            <a:ext cx="8576637" cy="365760"/>
          </a:xfrm>
          <a:prstGeom prst="rect">
            <a:avLst/>
          </a:prstGeom>
        </p:spPr>
        <p:txBody>
          <a:bodyPr/>
          <a:lstStyle>
            <a:lvl1pPr>
              <a:defRPr>
                <a:solidFill>
                  <a:schemeClr val="tx2"/>
                </a:solidFill>
              </a:defRPr>
            </a:lvl1pPr>
          </a:lstStyle>
          <a:p>
            <a:r>
              <a:rPr lang="en-US"/>
              <a:t>Presentation title</a:t>
            </a:r>
            <a:endParaRPr lang="en-US" dirty="0"/>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a:xfrm>
            <a:off x="9110036" y="6492240"/>
            <a:ext cx="1891338" cy="365760"/>
          </a:xfrm>
          <a:prstGeom prst="rect">
            <a:avLst/>
          </a:prstGeom>
        </p:spPr>
        <p:txBody>
          <a:bodyPr/>
          <a:lstStyle>
            <a:lvl1pPr>
              <a:defRPr>
                <a:solidFill>
                  <a:schemeClr val="tx2"/>
                </a:solidFill>
              </a:defRPr>
            </a:lvl1pPr>
          </a:lstStyle>
          <a:p>
            <a:fld id="{74D05E5D-68FD-447C-A2DD-5EC26B56527F}" type="datetime1">
              <a:rPr lang="en-US" smtClean="0"/>
              <a:t>12/30/2025</a:t>
            </a:fld>
            <a:endParaRPr lang="en-US"/>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a:xfrm>
            <a:off x="10995976" y="6492241"/>
            <a:ext cx="662624" cy="365760"/>
          </a:xfrm>
          <a:prstGeom prst="rect">
            <a:avLst/>
          </a:prstGeom>
        </p:spPr>
        <p:txBody>
          <a:bodyPr/>
          <a:lstStyle>
            <a:lvl1pPr>
              <a:defRPr>
                <a:solidFill>
                  <a:schemeClr val="tx2"/>
                </a:solidFill>
              </a:defRPr>
            </a:lvl1pPr>
          </a:lstStyle>
          <a:p>
            <a:fld id="{AEAA3239-9EA4-4A65-A281-97F994456D9F}" type="slidenum">
              <a:rPr lang="en-US" smtClean="0"/>
              <a:pPr/>
              <a:t>‹#›</a:t>
            </a:fld>
            <a:endParaRPr lang="en-US"/>
          </a:p>
        </p:txBody>
      </p:sp>
      <p:sp>
        <p:nvSpPr>
          <p:cNvPr id="6" name="Rectangle 5">
            <a:extLst>
              <a:ext uri="{FF2B5EF4-FFF2-40B4-BE49-F238E27FC236}">
                <a16:creationId xmlns:a16="http://schemas.microsoft.com/office/drawing/2014/main" id="{D0F7BCB4-DC28-7382-4A0F-0498411C4247}"/>
              </a:ext>
            </a:extLst>
          </p:cNvPr>
          <p:cNvSpPr/>
          <p:nvPr userDrawn="1"/>
        </p:nvSpPr>
        <p:spPr>
          <a:xfrm>
            <a:off x="634029" y="570037"/>
            <a:ext cx="8476007" cy="6154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B5560D8-36FC-D0D1-04BB-54F2CCBC8B5E}"/>
              </a:ext>
            </a:extLst>
          </p:cNvPr>
          <p:cNvSpPr/>
          <p:nvPr userDrawn="1"/>
        </p:nvSpPr>
        <p:spPr>
          <a:xfrm>
            <a:off x="9110036" y="570037"/>
            <a:ext cx="3081964" cy="61543"/>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76049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Empt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a:xfrm>
            <a:off x="533399" y="6492241"/>
            <a:ext cx="8576637" cy="365760"/>
          </a:xfrm>
          <a:prstGeom prst="rect">
            <a:avLst/>
          </a:prstGeom>
        </p:spPr>
        <p:txBody>
          <a:bodyPr/>
          <a:lstStyle/>
          <a:p>
            <a:r>
              <a:rPr lang="en-US"/>
              <a:t>Presentation title</a:t>
            </a:r>
            <a:endParaRPr lang="en-US" dirty="0"/>
          </a:p>
        </p:txBody>
      </p:sp>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a:xfrm>
            <a:off x="9110036" y="6492240"/>
            <a:ext cx="1891338" cy="365760"/>
          </a:xfrm>
          <a:prstGeom prst="rect">
            <a:avLst/>
          </a:prstGeom>
        </p:spPr>
        <p:txBody>
          <a:bodyPr/>
          <a:lstStyle/>
          <a:p>
            <a:fld id="{E5D97B4D-FF2F-4402-9FD4-AE767FCF1FF3}" type="datetime1">
              <a:rPr lang="en-US" smtClean="0"/>
              <a:t>12/30/2025</a:t>
            </a:fld>
            <a:endParaRPr lang="en-US"/>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a:xfrm>
            <a:off x="11001374" y="6492241"/>
            <a:ext cx="657226" cy="365760"/>
          </a:xfrm>
          <a:prstGeom prst="rect">
            <a:avLst/>
          </a:prstGeom>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364784413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33398" y="1016955"/>
            <a:ext cx="3867155" cy="1757505"/>
          </a:xfrm>
          <a:prstGeom prst="rect">
            <a:avLst/>
          </a:prstGeom>
        </p:spPr>
        <p:txBody>
          <a:bodyPr anchor="t">
            <a:normAutofit/>
          </a:bodyPr>
          <a:lstStyle>
            <a:lvl1pPr>
              <a:defRPr sz="3600" cap="all" baseline="0"/>
            </a:lvl1pPr>
          </a:lstStyle>
          <a:p>
            <a:r>
              <a:rPr lang="en-US" dirty="0"/>
              <a:t>Click to edit Master title style</a:t>
            </a:r>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33398" y="3242948"/>
            <a:ext cx="3867154" cy="3081652"/>
          </a:xfrm>
          <a:prstGeom prst="rect">
            <a:avLst/>
          </a:prstGeom>
        </p:spPr>
        <p:txBody>
          <a:bodyPr anchor="t">
            <a:normAutofit/>
          </a:bodyPr>
          <a:lstStyle>
            <a:lvl1pPr marL="0" indent="0">
              <a:buNone/>
              <a:defRPr sz="14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4962527" y="1001714"/>
            <a:ext cx="6696073" cy="5221285"/>
          </a:xfrm>
          <a:prstGeom prst="rect">
            <a:avLst/>
          </a:prstGeom>
        </p:spPr>
        <p:txBody>
          <a:bodyPr vert="horz" lIns="91440" tIns="45720" rIns="91440" bIns="45720" rtlCol="0">
            <a:normAutofit/>
          </a:bodyPr>
          <a:lstStyle>
            <a:lvl1pPr>
              <a:defRPr lang="en-US" dirty="0">
                <a:solidFill>
                  <a:schemeClr val="tx2"/>
                </a:solidFill>
              </a:defRPr>
            </a:lvl1pPr>
            <a:lvl2pPr>
              <a:defRPr lang="en-US" dirty="0">
                <a:solidFill>
                  <a:schemeClr val="tx2"/>
                </a:solidFill>
              </a:defRPr>
            </a:lvl2pPr>
            <a:lvl3pPr>
              <a:defRPr lang="en-US" dirty="0">
                <a:solidFill>
                  <a:schemeClr val="tx2"/>
                </a:solidFill>
              </a:defRPr>
            </a:lvl3pPr>
            <a:lvl4pPr>
              <a:defRPr lang="en-US" dirty="0">
                <a:solidFill>
                  <a:schemeClr val="tx2"/>
                </a:solidFill>
              </a:defRPr>
            </a:lvl4pPr>
            <a:lvl5pPr>
              <a:defRPr lang="en-US" dirty="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a:xfrm>
            <a:off x="533399" y="6492241"/>
            <a:ext cx="8576637" cy="365760"/>
          </a:xfrm>
          <a:prstGeom prst="rect">
            <a:avLst/>
          </a:prstGeom>
        </p:spPr>
        <p:txBody>
          <a:bodyPr/>
          <a:lstStyle/>
          <a:p>
            <a:r>
              <a:rPr lang="en-US"/>
              <a:t>Presentation title</a:t>
            </a:r>
            <a:endParaRPr lang="en-US" dirty="0"/>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a:xfrm>
            <a:off x="9110036" y="6492240"/>
            <a:ext cx="1891338" cy="365760"/>
          </a:xfrm>
          <a:prstGeom prst="rect">
            <a:avLst/>
          </a:prstGeom>
        </p:spPr>
        <p:txBody>
          <a:bodyPr/>
          <a:lstStyle/>
          <a:p>
            <a:fld id="{9CF624E3-F692-4ABF-8B9A-804B11213B17}" type="datetime1">
              <a:rPr lang="en-US" smtClean="0"/>
              <a:t>12/30/2025</a:t>
            </a:fld>
            <a:endParaRPr lang="en-US"/>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a:xfrm>
            <a:off x="10995976" y="6492241"/>
            <a:ext cx="662624" cy="365760"/>
          </a:xfrm>
          <a:prstGeom prst="rect">
            <a:avLst/>
          </a:prstGeom>
        </p:spPr>
        <p:txBody>
          <a:bodyPr/>
          <a:lstStyle/>
          <a:p>
            <a:fld id="{AEAA3239-9EA4-4A65-A281-97F994456D9F}" type="slidenum">
              <a:rPr lang="en-US" smtClean="0"/>
              <a:t>‹#›</a:t>
            </a:fld>
            <a:endParaRPr lang="en-US"/>
          </a:p>
        </p:txBody>
      </p:sp>
      <p:sp>
        <p:nvSpPr>
          <p:cNvPr id="37" name="Rectangle 36">
            <a:extLst>
              <a:ext uri="{FF2B5EF4-FFF2-40B4-BE49-F238E27FC236}">
                <a16:creationId xmlns:a16="http://schemas.microsoft.com/office/drawing/2014/main" id="{120561F0-CF17-B530-6961-589A8ED59092}"/>
              </a:ext>
            </a:extLst>
          </p:cNvPr>
          <p:cNvSpPr/>
          <p:nvPr/>
        </p:nvSpPr>
        <p:spPr>
          <a:xfrm>
            <a:off x="634029" y="570037"/>
            <a:ext cx="3766523" cy="6154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38CC40D6-7654-D186-61ED-908232C31F69}"/>
              </a:ext>
            </a:extLst>
          </p:cNvPr>
          <p:cNvSpPr/>
          <p:nvPr/>
        </p:nvSpPr>
        <p:spPr>
          <a:xfrm>
            <a:off x="4400552" y="570037"/>
            <a:ext cx="7791448" cy="61543"/>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328429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533399" y="1016955"/>
            <a:ext cx="3486153" cy="1762083"/>
          </a:xfrm>
          <a:prstGeom prst="rect">
            <a:avLst/>
          </a:prstGeom>
        </p:spPr>
        <p:txBody>
          <a:bodyPr anchor="t">
            <a:normAutofit/>
          </a:bodyPr>
          <a:lstStyle>
            <a:lvl1pPr>
              <a:defRPr sz="3600" cap="all" baseline="0"/>
            </a:lvl1pPr>
          </a:lstStyle>
          <a:p>
            <a:r>
              <a:rPr lang="en-US" dirty="0"/>
              <a:t>Click to edit Master title style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533399" y="2991503"/>
            <a:ext cx="3486153" cy="3333097"/>
          </a:xfrm>
          <a:prstGeom prst="rect">
            <a:avLst/>
          </a:prstGeom>
        </p:spPr>
        <p:txBody>
          <a:bodyPr anchor="b">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hasCustomPrompt="1"/>
          </p:nvPr>
        </p:nvSpPr>
        <p:spPr>
          <a:xfrm>
            <a:off x="4962527" y="631580"/>
            <a:ext cx="6696073" cy="5845420"/>
          </a:xfrm>
          <a:prstGeom prst="rect">
            <a:avLst/>
          </a:prstGeom>
          <a:blipFill dpi="0" rotWithShape="1">
            <a:blip r:embed="rId2">
              <a:alphaModFix amt="60000"/>
            </a:blip>
            <a:srcRect/>
            <a:stretch>
              <a:fillRect/>
            </a:stretch>
          </a:blipFill>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 </a:t>
            </a:r>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a:xfrm>
            <a:off x="533399" y="6492241"/>
            <a:ext cx="8576637" cy="365760"/>
          </a:xfrm>
          <a:prstGeom prst="rect">
            <a:avLst/>
          </a:prstGeom>
        </p:spPr>
        <p:txBody>
          <a:bodyPr/>
          <a:lstStyle/>
          <a:p>
            <a:r>
              <a:rPr lang="en-US"/>
              <a:t>Presentation title</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a:xfrm>
            <a:off x="9110036" y="6492238"/>
            <a:ext cx="1880548" cy="365761"/>
          </a:xfrm>
          <a:prstGeom prst="rect">
            <a:avLst/>
          </a:prstGeom>
        </p:spPr>
        <p:txBody>
          <a:bodyPr/>
          <a:lstStyle/>
          <a:p>
            <a:fld id="{09586136-1724-4889-B6EA-E52CF969ADAD}" type="datetime1">
              <a:rPr lang="en-US" smtClean="0"/>
              <a:t>12/30/2025</a:t>
            </a:fld>
            <a:endParaRPr lang="en-US"/>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a:xfrm>
            <a:off x="10995976" y="6492237"/>
            <a:ext cx="662624" cy="365763"/>
          </a:xfrm>
          <a:prstGeom prst="rect">
            <a:avLst/>
          </a:prstGeom>
        </p:spPr>
        <p:txBody>
          <a:bodyPr/>
          <a:lstStyle/>
          <a:p>
            <a:fld id="{AEAA3239-9EA4-4A65-A281-97F994456D9F}" type="slidenum">
              <a:rPr lang="en-US" smtClean="0"/>
              <a:t>‹#›</a:t>
            </a:fld>
            <a:endParaRPr lang="en-US" dirty="0"/>
          </a:p>
        </p:txBody>
      </p:sp>
      <p:sp>
        <p:nvSpPr>
          <p:cNvPr id="35" name="Rectangle 34">
            <a:extLst>
              <a:ext uri="{FF2B5EF4-FFF2-40B4-BE49-F238E27FC236}">
                <a16:creationId xmlns:a16="http://schemas.microsoft.com/office/drawing/2014/main" id="{103DE75D-DDAE-AF30-6FFC-D490DF411F57}"/>
              </a:ext>
            </a:extLst>
          </p:cNvPr>
          <p:cNvSpPr/>
          <p:nvPr/>
        </p:nvSpPr>
        <p:spPr>
          <a:xfrm>
            <a:off x="634029" y="570037"/>
            <a:ext cx="4323111" cy="74817"/>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37FF2131-F761-6A93-E155-1DE63565D2B6}"/>
              </a:ext>
            </a:extLst>
          </p:cNvPr>
          <p:cNvSpPr/>
          <p:nvPr/>
        </p:nvSpPr>
        <p:spPr>
          <a:xfrm>
            <a:off x="4962522" y="570037"/>
            <a:ext cx="7229478" cy="74817"/>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357706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Conclus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533398" y="1016955"/>
            <a:ext cx="11125201" cy="1860235"/>
          </a:xfrm>
          <a:prstGeom prst="rect">
            <a:avLst/>
          </a:prstGeom>
        </p:spPr>
        <p:txBody>
          <a:bodyPr anchor="t">
            <a:noAutofit/>
          </a:bodyPr>
          <a:lstStyle>
            <a:lvl1pPr>
              <a:defRPr sz="7200" cap="all" baseline="0">
                <a:solidFill>
                  <a:schemeClr val="tx2"/>
                </a:solidFill>
              </a:defRPr>
            </a:lvl1pPr>
          </a:lstStyle>
          <a:p>
            <a:r>
              <a:rPr lang="en-US" dirty="0"/>
              <a:t>Click to edit Master title style</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533398" y="3258190"/>
            <a:ext cx="11125201" cy="2964810"/>
          </a:xfrm>
          <a:prstGeom prst="rect">
            <a:avLst/>
          </a:prstGeom>
        </p:spPr>
        <p:txBody>
          <a:bodyPr/>
          <a:lstStyle>
            <a:lvl1pPr marL="0" indent="0">
              <a:buNone/>
              <a:defRPr>
                <a:solidFill>
                  <a:schemeClr val="tx2"/>
                </a:solidFill>
              </a:defRPr>
            </a:lvl1pPr>
            <a:lvl2pPr marL="228600" indent="0">
              <a:buNone/>
              <a:defRPr>
                <a:solidFill>
                  <a:schemeClr val="tx2"/>
                </a:solidFill>
              </a:defRPr>
            </a:lvl2pPr>
            <a:lvl3pPr marL="457200" indent="0">
              <a:buNone/>
              <a:defRPr>
                <a:solidFill>
                  <a:schemeClr val="tx2"/>
                </a:solidFill>
              </a:defRPr>
            </a:lvl3pPr>
            <a:lvl4pPr marL="685800" indent="0">
              <a:buNone/>
              <a:defRPr>
                <a:solidFill>
                  <a:schemeClr val="tx2"/>
                </a:solidFill>
              </a:defRPr>
            </a:lvl4pPr>
            <a:lvl5pPr marL="914400" indent="0">
              <a:buNone/>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a:xfrm>
            <a:off x="533399" y="6492241"/>
            <a:ext cx="8576637" cy="365760"/>
          </a:xfrm>
          <a:prstGeom prst="rect">
            <a:avLst/>
          </a:prstGeom>
        </p:spPr>
        <p:txBody>
          <a:bodyPr/>
          <a:lstStyle>
            <a:lvl1pPr>
              <a:defRPr>
                <a:solidFill>
                  <a:schemeClr val="tx2"/>
                </a:solidFill>
              </a:defRPr>
            </a:lvl1pPr>
          </a:lstStyle>
          <a:p>
            <a:r>
              <a:rPr lang="en-US"/>
              <a:t>Presentation title</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a:xfrm>
            <a:off x="9110036" y="6492240"/>
            <a:ext cx="1504949" cy="365760"/>
          </a:xfrm>
          <a:prstGeom prst="rect">
            <a:avLst/>
          </a:prstGeom>
        </p:spPr>
        <p:txBody>
          <a:bodyPr/>
          <a:lstStyle>
            <a:lvl1pPr>
              <a:defRPr>
                <a:solidFill>
                  <a:schemeClr val="tx2"/>
                </a:solidFill>
              </a:defRPr>
            </a:lvl1pPr>
          </a:lstStyle>
          <a:p>
            <a:fld id="{FC57766D-ED87-4A0C-9B23-F4979C5AA24E}" type="datetime1">
              <a:rPr lang="en-US" smtClean="0"/>
              <a:t>12/30/2025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a:xfrm>
            <a:off x="10614990" y="6492241"/>
            <a:ext cx="1043610" cy="365760"/>
          </a:xfrm>
          <a:prstGeom prst="rect">
            <a:avLst/>
          </a:prstGeom>
        </p:spPr>
        <p:txBody>
          <a:bodyPr/>
          <a:lstStyle>
            <a:lvl1pPr>
              <a:defRPr>
                <a:solidFill>
                  <a:schemeClr val="tx2"/>
                </a:solidFill>
              </a:defRPr>
            </a:lvl1pPr>
          </a:lstStyle>
          <a:p>
            <a:fld id="{AEAA3239-9EA4-4A65-A281-97F994456D9F}" type="slidenum">
              <a:rPr lang="en-US" smtClean="0"/>
              <a:pPr/>
              <a:t>‹#›</a:t>
            </a:fld>
            <a:endParaRPr lang="en-US" dirty="0"/>
          </a:p>
        </p:txBody>
      </p:sp>
      <p:sp>
        <p:nvSpPr>
          <p:cNvPr id="34" name="Rectangle 33">
            <a:extLst>
              <a:ext uri="{FF2B5EF4-FFF2-40B4-BE49-F238E27FC236}">
                <a16:creationId xmlns:a16="http://schemas.microsoft.com/office/drawing/2014/main" id="{C0612DD4-C154-5A34-CBE2-09022345DFF5}"/>
              </a:ext>
            </a:extLst>
          </p:cNvPr>
          <p:cNvSpPr/>
          <p:nvPr/>
        </p:nvSpPr>
        <p:spPr>
          <a:xfrm>
            <a:off x="634029" y="570037"/>
            <a:ext cx="8476007" cy="6154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5" name="Rectangle 34">
            <a:extLst>
              <a:ext uri="{FF2B5EF4-FFF2-40B4-BE49-F238E27FC236}">
                <a16:creationId xmlns:a16="http://schemas.microsoft.com/office/drawing/2014/main" id="{A245B82D-4F13-20D2-DD25-C26E60C48A92}"/>
              </a:ext>
            </a:extLst>
          </p:cNvPr>
          <p:cNvSpPr/>
          <p:nvPr/>
        </p:nvSpPr>
        <p:spPr>
          <a:xfrm>
            <a:off x="9110036" y="570037"/>
            <a:ext cx="3081964" cy="61543"/>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0403535"/>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Conclusion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533400" y="1016955"/>
            <a:ext cx="8576636" cy="1842020"/>
          </a:xfrm>
          <a:prstGeom prst="rect">
            <a:avLst/>
          </a:prstGeom>
        </p:spPr>
        <p:txBody>
          <a:bodyPr anchor="t">
            <a:noAutofit/>
          </a:bodyPr>
          <a:lstStyle>
            <a:lvl1pPr>
              <a:defRPr sz="7200" cap="all" baseline="0">
                <a:solidFill>
                  <a:schemeClr val="tx2"/>
                </a:solidFill>
              </a:defRPr>
            </a:lvl1pPr>
          </a:lstStyle>
          <a:p>
            <a:r>
              <a:rPr lang="en-US" dirty="0"/>
              <a:t>Click to edit Master title style</a:t>
            </a:r>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533400" y="4614992"/>
            <a:ext cx="8576506" cy="1608008"/>
          </a:xfrm>
          <a:prstGeom prst="rect">
            <a:avLst/>
          </a:prstGeom>
        </p:spPr>
        <p:txBody>
          <a:bodyPr>
            <a:noAutofit/>
          </a:bodyPr>
          <a:lstStyle>
            <a:lvl1pPr marL="0" indent="0">
              <a:buNone/>
              <a:defRPr sz="2000" b="1" i="0">
                <a:solidFill>
                  <a:schemeClr val="tx2"/>
                </a:solidFill>
                <a:latin typeface="Arial" panose="020B0604020202020204" pitchFamily="34" charset="0"/>
                <a:cs typeface="Arial" panose="020B0604020202020204" pitchFamily="34" charset="0"/>
              </a:defRPr>
            </a:lvl1pPr>
            <a:lvl2pPr marL="228600" indent="0">
              <a:buNone/>
              <a:defRPr sz="2000" b="1" i="0">
                <a:solidFill>
                  <a:schemeClr val="tx2"/>
                </a:solidFill>
                <a:latin typeface="Arial" panose="020B0604020202020204" pitchFamily="34" charset="0"/>
                <a:cs typeface="Arial" panose="020B0604020202020204" pitchFamily="34" charset="0"/>
              </a:defRPr>
            </a:lvl2pPr>
            <a:lvl3pPr marL="457200" indent="0">
              <a:buNone/>
              <a:defRPr sz="2000" b="1" i="0">
                <a:solidFill>
                  <a:schemeClr val="tx2"/>
                </a:solidFill>
                <a:latin typeface="Arial" panose="020B0604020202020204" pitchFamily="34" charset="0"/>
                <a:cs typeface="Arial" panose="020B0604020202020204" pitchFamily="34" charset="0"/>
              </a:defRPr>
            </a:lvl3pPr>
            <a:lvl4pPr marL="685800" indent="0">
              <a:buNone/>
              <a:defRPr sz="2000" b="1" i="0">
                <a:solidFill>
                  <a:schemeClr val="tx2"/>
                </a:solidFill>
                <a:latin typeface="Arial" panose="020B0604020202020204" pitchFamily="34" charset="0"/>
                <a:cs typeface="Arial" panose="020B0604020202020204" pitchFamily="34" charset="0"/>
              </a:defRPr>
            </a:lvl4pPr>
            <a:lvl5pPr marL="914400" indent="0">
              <a:buNone/>
              <a:defRPr sz="2000" b="1" i="0">
                <a:solidFill>
                  <a:schemeClr val="tx2"/>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a:xfrm>
            <a:off x="533400" y="6492241"/>
            <a:ext cx="8576636" cy="365760"/>
          </a:xfrm>
          <a:prstGeom prst="rect">
            <a:avLst/>
          </a:prstGeom>
        </p:spPr>
        <p:txBody>
          <a:bodyPr/>
          <a:lstStyle>
            <a:lvl1pPr>
              <a:defRPr>
                <a:solidFill>
                  <a:schemeClr val="tx2"/>
                </a:solidFill>
              </a:defRPr>
            </a:lvl1pPr>
          </a:lstStyle>
          <a:p>
            <a:r>
              <a:rPr lang="en-US"/>
              <a:t>Presentation title</a:t>
            </a:r>
            <a:endParaRPr lang="en-US" dirty="0"/>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a:xfrm>
            <a:off x="9110036" y="6492240"/>
            <a:ext cx="1891338" cy="365760"/>
          </a:xfrm>
          <a:prstGeom prst="rect">
            <a:avLst/>
          </a:prstGeom>
        </p:spPr>
        <p:txBody>
          <a:bodyPr/>
          <a:lstStyle>
            <a:lvl1pPr>
              <a:defRPr>
                <a:solidFill>
                  <a:schemeClr val="tx2"/>
                </a:solidFill>
              </a:defRPr>
            </a:lvl1pPr>
          </a:lstStyle>
          <a:p>
            <a:fld id="{501450B2-75D0-4277-B6D7-7B5D301DCF72}" type="datetime1">
              <a:rPr lang="en-US" smtClean="0"/>
              <a:t>12/30/2025</a:t>
            </a:fld>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a:xfrm>
            <a:off x="11001374" y="6492241"/>
            <a:ext cx="657226" cy="365760"/>
          </a:xfrm>
          <a:prstGeom prst="rect">
            <a:avLst/>
          </a:prstGeom>
        </p:spPr>
        <p:txBody>
          <a:bodyPr/>
          <a:lstStyle>
            <a:lvl1pPr>
              <a:defRPr>
                <a:solidFill>
                  <a:schemeClr val="tx2"/>
                </a:solidFill>
              </a:defRPr>
            </a:lvl1pPr>
          </a:lstStyle>
          <a:p>
            <a:fld id="{AEAA3239-9EA4-4A65-A281-97F994456D9F}" type="slidenum">
              <a:rPr lang="en-US" smtClean="0"/>
              <a:pPr/>
              <a:t>‹#›</a:t>
            </a:fld>
            <a:endParaRPr lang="en-US"/>
          </a:p>
        </p:txBody>
      </p:sp>
      <p:sp>
        <p:nvSpPr>
          <p:cNvPr id="58" name="Rectangle 57">
            <a:extLst>
              <a:ext uri="{FF2B5EF4-FFF2-40B4-BE49-F238E27FC236}">
                <a16:creationId xmlns:a16="http://schemas.microsoft.com/office/drawing/2014/main" id="{C0E45243-34A7-09D9-589C-A28D8FB592BD}"/>
              </a:ext>
            </a:extLst>
          </p:cNvPr>
          <p:cNvSpPr/>
          <p:nvPr/>
        </p:nvSpPr>
        <p:spPr>
          <a:xfrm>
            <a:off x="634029" y="570037"/>
            <a:ext cx="8476007" cy="6154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377B2CF5-DB49-E6FB-F72A-24AA38988AEC}"/>
              </a:ext>
            </a:extLst>
          </p:cNvPr>
          <p:cNvSpPr/>
          <p:nvPr/>
        </p:nvSpPr>
        <p:spPr>
          <a:xfrm>
            <a:off x="9110036" y="570037"/>
            <a:ext cx="3081964" cy="61543"/>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2945291"/>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with Picture 2">
    <p:bg>
      <p:bgPr>
        <a:solidFill>
          <a:schemeClr val="bg1"/>
        </a:solidFill>
        <a:effectLst/>
      </p:bgPr>
    </p:bg>
    <p:spTree>
      <p:nvGrpSpPr>
        <p:cNvPr id="1" name=""/>
        <p:cNvGrpSpPr/>
        <p:nvPr/>
      </p:nvGrpSpPr>
      <p:grpSpPr>
        <a:xfrm>
          <a:off x="0" y="0"/>
          <a:ext cx="0" cy="0"/>
          <a:chOff x="0" y="0"/>
          <a:chExt cx="0" cy="0"/>
        </a:xfrm>
      </p:grpSpPr>
      <p:sp>
        <p:nvSpPr>
          <p:cNvPr id="67" name="Rectangle 66">
            <a:extLst>
              <a:ext uri="{FF2B5EF4-FFF2-40B4-BE49-F238E27FC236}">
                <a16:creationId xmlns:a16="http://schemas.microsoft.com/office/drawing/2014/main" id="{9C059A73-AC6C-7029-5CFB-0E0B30AD317B}"/>
              </a:ext>
            </a:extLst>
          </p:cNvPr>
          <p:cNvSpPr/>
          <p:nvPr/>
        </p:nvSpPr>
        <p:spPr>
          <a:xfrm>
            <a:off x="6843095" y="0"/>
            <a:ext cx="5348905"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224093" y="1016955"/>
            <a:ext cx="4434507" cy="3726810"/>
          </a:xfrm>
          <a:prstGeom prst="rect">
            <a:avLst/>
          </a:prstGeom>
        </p:spPr>
        <p:txBody>
          <a:bodyPr vert="horz" lIns="91440" tIns="45720" rIns="91440" bIns="45720" rtlCol="0" anchor="b">
            <a:normAutofit/>
          </a:bodyPr>
          <a:lstStyle>
            <a:lvl1pPr>
              <a:defRPr lang="en-US" sz="5000" cap="all" baseline="0" dirty="0">
                <a:solidFill>
                  <a:schemeClr val="bg1"/>
                </a:soli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231247" y="5157623"/>
            <a:ext cx="4434506" cy="1090777"/>
          </a:xfrm>
          <a:prstGeom prst="rect">
            <a:avLst/>
          </a:prstGeom>
        </p:spPr>
        <p:txBody>
          <a:bodyPr vert="horz" lIns="91440" tIns="45720" rIns="91440" bIns="45720" rtlCol="0" anchor="b">
            <a:normAutofit/>
          </a:bodyPr>
          <a:lstStyle>
            <a:lvl1pPr marL="0" indent="0">
              <a:buNone/>
              <a:defRPr lang="en-US" sz="2000" b="1" i="0" dirty="0">
                <a:solidFill>
                  <a:schemeClr val="bg1"/>
                </a:solidFill>
                <a:latin typeface="Arial" panose="020B0604020202020204" pitchFamily="34" charset="0"/>
                <a:cs typeface="Arial" panose="020B0604020202020204" pitchFamily="34" charset="0"/>
              </a:defRPr>
            </a:lvl1pPr>
          </a:lstStyle>
          <a:p>
            <a:pPr lvl="0"/>
            <a:r>
              <a:rPr lang="en-US"/>
              <a:t>Click to edit Master subtitle style</a:t>
            </a:r>
            <a:endParaRPr lang="en-US" dirty="0"/>
          </a:p>
        </p:txBody>
      </p:sp>
      <p:sp>
        <p:nvSpPr>
          <p:cNvPr id="8" name="Picture Placeholder 7">
            <a:extLst>
              <a:ext uri="{FF2B5EF4-FFF2-40B4-BE49-F238E27FC236}">
                <a16:creationId xmlns:a16="http://schemas.microsoft.com/office/drawing/2014/main" id="{46973B1C-74EE-7F51-CF89-E132D793F5B5}"/>
              </a:ext>
            </a:extLst>
          </p:cNvPr>
          <p:cNvSpPr>
            <a:spLocks noGrp="1"/>
          </p:cNvSpPr>
          <p:nvPr>
            <p:ph type="pic" sz="quarter" idx="14" hasCustomPrompt="1"/>
          </p:nvPr>
        </p:nvSpPr>
        <p:spPr>
          <a:xfrm>
            <a:off x="0" y="0"/>
            <a:ext cx="6843095" cy="6858000"/>
          </a:xfrm>
          <a:custGeom>
            <a:avLst/>
            <a:gdLst>
              <a:gd name="connsiteX0" fmla="*/ 0 w 6843095"/>
              <a:gd name="connsiteY0" fmla="*/ 629614 h 6858000"/>
              <a:gd name="connsiteX1" fmla="*/ 6843095 w 6843095"/>
              <a:gd name="connsiteY1" fmla="*/ 629614 h 6858000"/>
              <a:gd name="connsiteX2" fmla="*/ 6843095 w 6843095"/>
              <a:gd name="connsiteY2" fmla="*/ 6858000 h 6858000"/>
              <a:gd name="connsiteX3" fmla="*/ 0 w 6843095"/>
              <a:gd name="connsiteY3" fmla="*/ 6858000 h 6858000"/>
              <a:gd name="connsiteX4" fmla="*/ 0 w 6843095"/>
              <a:gd name="connsiteY4" fmla="*/ 0 h 6858000"/>
              <a:gd name="connsiteX5" fmla="*/ 6843095 w 6843095"/>
              <a:gd name="connsiteY5" fmla="*/ 0 h 6858000"/>
              <a:gd name="connsiteX6" fmla="*/ 6843095 w 6843095"/>
              <a:gd name="connsiteY6" fmla="*/ 565606 h 6858000"/>
              <a:gd name="connsiteX7" fmla="*/ 0 w 6843095"/>
              <a:gd name="connsiteY7" fmla="*/ 56560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43095" h="6858000">
                <a:moveTo>
                  <a:pt x="0" y="629614"/>
                </a:moveTo>
                <a:lnTo>
                  <a:pt x="6843095" y="629614"/>
                </a:lnTo>
                <a:lnTo>
                  <a:pt x="6843095" y="6858000"/>
                </a:lnTo>
                <a:lnTo>
                  <a:pt x="0" y="6858000"/>
                </a:lnTo>
                <a:close/>
                <a:moveTo>
                  <a:pt x="0" y="0"/>
                </a:moveTo>
                <a:lnTo>
                  <a:pt x="6843095" y="0"/>
                </a:lnTo>
                <a:lnTo>
                  <a:pt x="6843095" y="565606"/>
                </a:lnTo>
                <a:lnTo>
                  <a:pt x="0" y="565606"/>
                </a:ln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 </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7224093" y="6477000"/>
            <a:ext cx="2828917" cy="381000"/>
          </a:xfrm>
          <a:prstGeom prst="rect">
            <a:avLst/>
          </a:prstGeom>
        </p:spPr>
        <p:txBody>
          <a:bodyPr/>
          <a:lstStyle>
            <a:lvl1pPr>
              <a:defRPr>
                <a:solidFill>
                  <a:schemeClr val="bg1"/>
                </a:solidFill>
              </a:defRPr>
            </a:lvl1pPr>
          </a:lstStyle>
          <a:p>
            <a:r>
              <a:rPr lang="en-US"/>
              <a:t>Presentation title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10058398" y="6477000"/>
            <a:ext cx="937594" cy="381000"/>
          </a:xfrm>
          <a:prstGeom prst="rect">
            <a:avLst/>
          </a:prstGeom>
        </p:spPr>
        <p:txBody>
          <a:bodyPr/>
          <a:lstStyle>
            <a:lvl1pPr>
              <a:defRPr>
                <a:solidFill>
                  <a:schemeClr val="bg1"/>
                </a:solidFill>
                <a:effectLst/>
              </a:defRPr>
            </a:lvl1pPr>
          </a:lstStyle>
          <a:p>
            <a:fld id="{553FCE35-EF6C-4066-94B9-FDC76A5D930F}" type="datetime1">
              <a:rPr lang="en-US" smtClean="0"/>
              <a:t>12/30/2025</a:t>
            </a:fld>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001374" y="6492876"/>
            <a:ext cx="657226" cy="365125"/>
          </a:xfrm>
          <a:prstGeom prst="rect">
            <a:avLst/>
          </a:prstGeom>
        </p:spPr>
        <p:txBody>
          <a:bodyPr/>
          <a:lstStyle>
            <a:lvl1pPr>
              <a:defRPr>
                <a:solidFill>
                  <a:schemeClr val="bg1"/>
                </a:solidFill>
              </a:defRPr>
            </a:lvl1pPr>
          </a:lstStyle>
          <a:p>
            <a:fld id="{AEAA3239-9EA4-4A65-A281-97F994456D9F}" type="slidenum">
              <a:rPr lang="en-US" smtClean="0"/>
              <a:pPr/>
              <a:t>‹#›</a:t>
            </a:fld>
            <a:endParaRPr lang="en-US" dirty="0"/>
          </a:p>
        </p:txBody>
      </p:sp>
      <p:sp>
        <p:nvSpPr>
          <p:cNvPr id="38" name="Rectangle 37">
            <a:extLst>
              <a:ext uri="{FF2B5EF4-FFF2-40B4-BE49-F238E27FC236}">
                <a16:creationId xmlns:a16="http://schemas.microsoft.com/office/drawing/2014/main" id="{632554D8-9DAA-D834-ABC8-240BBF9CA28F}"/>
              </a:ext>
            </a:extLst>
          </p:cNvPr>
          <p:cNvSpPr/>
          <p:nvPr/>
        </p:nvSpPr>
        <p:spPr>
          <a:xfrm>
            <a:off x="6843096" y="565606"/>
            <a:ext cx="4811394" cy="64008"/>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9300629"/>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with Pictur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786071" y="1016955"/>
            <a:ext cx="3872530" cy="3726811"/>
          </a:xfrm>
          <a:prstGeom prst="rect">
            <a:avLst/>
          </a:prstGeom>
        </p:spPr>
        <p:txBody>
          <a:bodyPr vert="horz" lIns="91440" tIns="45720" rIns="91440" bIns="45720" rtlCol="0" anchor="t">
            <a:normAutofit/>
          </a:bodyPr>
          <a:lstStyle>
            <a:lvl1pPr>
              <a:defRPr lang="en-US" sz="5000" cap="all" baseline="0" dirty="0">
                <a:solidFill>
                  <a:schemeClr val="tx2"/>
                </a:soli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786071" y="5134926"/>
            <a:ext cx="3868420" cy="1113474"/>
          </a:xfrm>
          <a:prstGeom prst="rect">
            <a:avLst/>
          </a:prstGeom>
        </p:spPr>
        <p:txBody>
          <a:bodyPr vert="horz" lIns="91440" tIns="45720" rIns="91440" bIns="45720" rtlCol="0" anchor="b">
            <a:normAutofit/>
          </a:bodyPr>
          <a:lstStyle>
            <a:lvl1pPr marL="0" indent="0">
              <a:buNone/>
              <a:defRPr lang="en-US" sz="2000" b="1" i="0" dirty="0">
                <a:solidFill>
                  <a:schemeClr val="tx2"/>
                </a:solidFill>
                <a:latin typeface="Arial" panose="020B0604020202020204" pitchFamily="34" charset="0"/>
                <a:cs typeface="Arial" panose="020B0604020202020204" pitchFamily="34" charset="0"/>
              </a:defRPr>
            </a:lvl1pPr>
          </a:lstStyle>
          <a:p>
            <a:pPr lvl="0"/>
            <a:r>
              <a:rPr lang="en-US"/>
              <a:t>Click to edit Master subtitle style</a:t>
            </a:r>
            <a:endParaRPr lang="en-US" dirty="0"/>
          </a:p>
        </p:txBody>
      </p:sp>
      <p:sp>
        <p:nvSpPr>
          <p:cNvPr id="10" name="Picture Placeholder 9">
            <a:extLst>
              <a:ext uri="{FF2B5EF4-FFF2-40B4-BE49-F238E27FC236}">
                <a16:creationId xmlns:a16="http://schemas.microsoft.com/office/drawing/2014/main" id="{77BE7EAD-CCCA-EA7C-0263-265AA3E43C5E}"/>
              </a:ext>
            </a:extLst>
          </p:cNvPr>
          <p:cNvSpPr>
            <a:spLocks noGrp="1"/>
          </p:cNvSpPr>
          <p:nvPr>
            <p:ph type="pic" sz="quarter" idx="14" hasCustomPrompt="1"/>
          </p:nvPr>
        </p:nvSpPr>
        <p:spPr>
          <a:xfrm>
            <a:off x="0" y="0"/>
            <a:ext cx="7224095" cy="6858000"/>
          </a:xfrm>
          <a:custGeom>
            <a:avLst/>
            <a:gdLst>
              <a:gd name="connsiteX0" fmla="*/ 0 w 7224095"/>
              <a:gd name="connsiteY0" fmla="*/ 629614 h 6858000"/>
              <a:gd name="connsiteX1" fmla="*/ 7224095 w 7224095"/>
              <a:gd name="connsiteY1" fmla="*/ 629614 h 6858000"/>
              <a:gd name="connsiteX2" fmla="*/ 7224095 w 7224095"/>
              <a:gd name="connsiteY2" fmla="*/ 6858000 h 6858000"/>
              <a:gd name="connsiteX3" fmla="*/ 0 w 7224095"/>
              <a:gd name="connsiteY3" fmla="*/ 6858000 h 6858000"/>
              <a:gd name="connsiteX4" fmla="*/ 0 w 7224095"/>
              <a:gd name="connsiteY4" fmla="*/ 0 h 6858000"/>
              <a:gd name="connsiteX5" fmla="*/ 7224095 w 7224095"/>
              <a:gd name="connsiteY5" fmla="*/ 0 h 6858000"/>
              <a:gd name="connsiteX6" fmla="*/ 7224095 w 7224095"/>
              <a:gd name="connsiteY6" fmla="*/ 565606 h 6858000"/>
              <a:gd name="connsiteX7" fmla="*/ 0 w 7224095"/>
              <a:gd name="connsiteY7" fmla="*/ 56560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24095" h="6858000">
                <a:moveTo>
                  <a:pt x="0" y="629614"/>
                </a:moveTo>
                <a:lnTo>
                  <a:pt x="7224095" y="629614"/>
                </a:lnTo>
                <a:lnTo>
                  <a:pt x="7224095" y="6858000"/>
                </a:lnTo>
                <a:lnTo>
                  <a:pt x="0" y="6858000"/>
                </a:lnTo>
                <a:close/>
                <a:moveTo>
                  <a:pt x="0" y="0"/>
                </a:moveTo>
                <a:lnTo>
                  <a:pt x="7224095" y="0"/>
                </a:lnTo>
                <a:lnTo>
                  <a:pt x="7224095" y="565606"/>
                </a:lnTo>
                <a:lnTo>
                  <a:pt x="0" y="565606"/>
                </a:ln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 </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8167937" y="6476999"/>
            <a:ext cx="1895847" cy="381001"/>
          </a:xfrm>
          <a:prstGeom prst="rect">
            <a:avLst/>
          </a:prstGeom>
        </p:spPr>
        <p:txBody>
          <a:bodyPr/>
          <a:lstStyle>
            <a:lvl1pPr>
              <a:defRPr>
                <a:solidFill>
                  <a:schemeClr val="tx2"/>
                </a:solidFill>
              </a:defRPr>
            </a:lvl1pPr>
          </a:lstStyle>
          <a:p>
            <a:r>
              <a:rPr lang="en-US"/>
              <a:t>Presentation title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10058402" y="6476999"/>
            <a:ext cx="937594" cy="381001"/>
          </a:xfrm>
          <a:prstGeom prst="rect">
            <a:avLst/>
          </a:prstGeom>
        </p:spPr>
        <p:txBody>
          <a:bodyPr/>
          <a:lstStyle>
            <a:lvl1pPr>
              <a:defRPr>
                <a:solidFill>
                  <a:schemeClr val="tx2"/>
                </a:solidFill>
                <a:effectLst/>
              </a:defRPr>
            </a:lvl1pPr>
          </a:lstStyle>
          <a:p>
            <a:fld id="{99C7A302-1799-4123-960A-AC3BB0278DAE}" type="datetime1">
              <a:rPr lang="en-US" smtClean="0"/>
              <a:t>12/30/2025</a:t>
            </a:fld>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001378" y="6477000"/>
            <a:ext cx="657221" cy="381001"/>
          </a:xfrm>
          <a:prstGeom prst="rect">
            <a:avLst/>
          </a:prstGeom>
        </p:spPr>
        <p:txBody>
          <a:bodyPr/>
          <a:lstStyle>
            <a:lvl1pPr>
              <a:defRPr>
                <a:solidFill>
                  <a:schemeClr val="tx2"/>
                </a:solidFill>
              </a:defRPr>
            </a:lvl1pPr>
          </a:lstStyle>
          <a:p>
            <a:fld id="{AEAA3239-9EA4-4A65-A281-97F994456D9F}" type="slidenum">
              <a:rPr lang="en-US" smtClean="0"/>
              <a:pPr/>
              <a:t>‹#›</a:t>
            </a:fld>
            <a:endParaRPr lang="en-US" dirty="0"/>
          </a:p>
        </p:txBody>
      </p:sp>
      <p:sp>
        <p:nvSpPr>
          <p:cNvPr id="9" name="Rectangle 8">
            <a:extLst>
              <a:ext uri="{FF2B5EF4-FFF2-40B4-BE49-F238E27FC236}">
                <a16:creationId xmlns:a16="http://schemas.microsoft.com/office/drawing/2014/main" id="{F879DE85-4541-95AA-B871-7CBAD2BA1550}"/>
              </a:ext>
            </a:extLst>
          </p:cNvPr>
          <p:cNvSpPr/>
          <p:nvPr userDrawn="1"/>
        </p:nvSpPr>
        <p:spPr>
          <a:xfrm>
            <a:off x="0" y="565606"/>
            <a:ext cx="11557970" cy="6400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7691232"/>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with Picture 4">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533400" y="1016955"/>
            <a:ext cx="4429126" cy="3331896"/>
          </a:xfrm>
          <a:prstGeom prst="rect">
            <a:avLst/>
          </a:prstGeom>
        </p:spPr>
        <p:txBody>
          <a:bodyPr vert="horz" lIns="91440" tIns="45720" rIns="91440" bIns="45720" rtlCol="0" anchor="t">
            <a:normAutofit/>
          </a:bodyPr>
          <a:lstStyle>
            <a:lvl1pPr>
              <a:defRPr lang="en-US" sz="5000" cap="all" baseline="0" dirty="0"/>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533400" y="4846320"/>
            <a:ext cx="3174160" cy="1465319"/>
          </a:xfrm>
          <a:prstGeom prst="rect">
            <a:avLst/>
          </a:prstGeom>
        </p:spPr>
        <p:txBody>
          <a:bodyPr vert="horz" lIns="91440" tIns="45720" rIns="91440" bIns="45720" rtlCol="0" anchor="b">
            <a:normAutofit/>
          </a:bodyPr>
          <a:lstStyle>
            <a:lvl1pPr marL="0" indent="0">
              <a:buNone/>
              <a:defRPr lang="en-US" sz="2000" b="1" i="0" dirty="0">
                <a:latin typeface="Arial" panose="020B0604020202020204" pitchFamily="34" charset="0"/>
                <a:cs typeface="Arial" panose="020B0604020202020204" pitchFamily="34" charset="0"/>
              </a:defRPr>
            </a:lvl1pPr>
          </a:lstStyle>
          <a:p>
            <a:pPr lvl="0"/>
            <a:r>
              <a:rPr lang="en-US"/>
              <a:t>Click to edit Master subtitle style</a:t>
            </a:r>
            <a:endParaRPr lang="en-US" dirty="0"/>
          </a:p>
        </p:txBody>
      </p:sp>
      <p:sp>
        <p:nvSpPr>
          <p:cNvPr id="8" name="Footer Placeholder 7">
            <a:extLst>
              <a:ext uri="{FF2B5EF4-FFF2-40B4-BE49-F238E27FC236}">
                <a16:creationId xmlns:a16="http://schemas.microsoft.com/office/drawing/2014/main" id="{9A6E6A4C-6C55-068A-43AA-78DB4D1D643B}"/>
              </a:ext>
            </a:extLst>
          </p:cNvPr>
          <p:cNvSpPr>
            <a:spLocks noGrp="1"/>
          </p:cNvSpPr>
          <p:nvPr>
            <p:ph type="ftr" sz="quarter" idx="15"/>
          </p:nvPr>
        </p:nvSpPr>
        <p:spPr>
          <a:xfrm>
            <a:off x="533400" y="6492240"/>
            <a:ext cx="2548562" cy="365760"/>
          </a:xfrm>
          <a:prstGeom prst="rect">
            <a:avLst/>
          </a:prstGeom>
        </p:spPr>
        <p:txBody>
          <a:bodyPr/>
          <a:lstStyle/>
          <a:p>
            <a:r>
              <a:rPr lang="en-US"/>
              <a:t>Presentation title</a:t>
            </a:r>
            <a:endParaRPr lang="en-US" dirty="0"/>
          </a:p>
        </p:txBody>
      </p:sp>
      <p:sp>
        <p:nvSpPr>
          <p:cNvPr id="7" name="Date Placeholder 6">
            <a:extLst>
              <a:ext uri="{FF2B5EF4-FFF2-40B4-BE49-F238E27FC236}">
                <a16:creationId xmlns:a16="http://schemas.microsoft.com/office/drawing/2014/main" id="{F991F941-2D53-CC10-7947-62237A245FE0}"/>
              </a:ext>
            </a:extLst>
          </p:cNvPr>
          <p:cNvSpPr>
            <a:spLocks noGrp="1"/>
          </p:cNvSpPr>
          <p:nvPr>
            <p:ph type="dt" sz="half" idx="14"/>
          </p:nvPr>
        </p:nvSpPr>
        <p:spPr>
          <a:xfrm>
            <a:off x="3076577" y="6492240"/>
            <a:ext cx="689944" cy="365760"/>
          </a:xfrm>
          <a:prstGeom prst="rect">
            <a:avLst/>
          </a:prstGeom>
        </p:spPr>
        <p:txBody>
          <a:bodyPr/>
          <a:lstStyle/>
          <a:p>
            <a:fld id="{190C6F8C-60CC-4202-91FF-CD1CCD20CDA6}" type="datetime1">
              <a:rPr lang="en-US" smtClean="0"/>
              <a:t>12/30/2025</a:t>
            </a:fld>
            <a:endParaRPr lang="en-US" dirty="0"/>
          </a:p>
        </p:txBody>
      </p:sp>
      <p:sp>
        <p:nvSpPr>
          <p:cNvPr id="9" name="Slide Number Placeholder 8">
            <a:extLst>
              <a:ext uri="{FF2B5EF4-FFF2-40B4-BE49-F238E27FC236}">
                <a16:creationId xmlns:a16="http://schemas.microsoft.com/office/drawing/2014/main" id="{C1A2CCFF-14A7-08A8-4465-732CD8928728}"/>
              </a:ext>
            </a:extLst>
          </p:cNvPr>
          <p:cNvSpPr>
            <a:spLocks noGrp="1"/>
          </p:cNvSpPr>
          <p:nvPr>
            <p:ph type="sldNum" sz="quarter" idx="16"/>
          </p:nvPr>
        </p:nvSpPr>
        <p:spPr>
          <a:xfrm>
            <a:off x="3771906" y="6492240"/>
            <a:ext cx="628645" cy="365760"/>
          </a:xfrm>
          <a:prstGeom prst="rect">
            <a:avLst/>
          </a:prstGeom>
        </p:spPr>
        <p:txBody>
          <a:bodyPr/>
          <a:lstStyle/>
          <a:p>
            <a:fld id="{AEAA3239-9EA4-4A65-A281-97F994456D9F}" type="slidenum">
              <a:rPr lang="en-US" smtClean="0"/>
              <a:t>‹#›</a:t>
            </a:fld>
            <a:endParaRPr lang="en-US" dirty="0"/>
          </a:p>
        </p:txBody>
      </p:sp>
      <p:sp>
        <p:nvSpPr>
          <p:cNvPr id="35" name="Picture Placeholder 34">
            <a:extLst>
              <a:ext uri="{FF2B5EF4-FFF2-40B4-BE49-F238E27FC236}">
                <a16:creationId xmlns:a16="http://schemas.microsoft.com/office/drawing/2014/main" id="{A08E6492-6236-5992-A07D-5116336E8427}"/>
              </a:ext>
            </a:extLst>
          </p:cNvPr>
          <p:cNvSpPr>
            <a:spLocks noGrp="1"/>
          </p:cNvSpPr>
          <p:nvPr>
            <p:ph type="pic" sz="quarter" idx="13" hasCustomPrompt="1"/>
          </p:nvPr>
        </p:nvSpPr>
        <p:spPr>
          <a:xfrm>
            <a:off x="5348910" y="0"/>
            <a:ext cx="6843089" cy="6858000"/>
          </a:xfrm>
          <a:custGeom>
            <a:avLst/>
            <a:gdLst>
              <a:gd name="connsiteX0" fmla="*/ 0 w 6843089"/>
              <a:gd name="connsiteY0" fmla="*/ 629614 h 6858000"/>
              <a:gd name="connsiteX1" fmla="*/ 6843089 w 6843089"/>
              <a:gd name="connsiteY1" fmla="*/ 629614 h 6858000"/>
              <a:gd name="connsiteX2" fmla="*/ 6843089 w 6843089"/>
              <a:gd name="connsiteY2" fmla="*/ 6858000 h 6858000"/>
              <a:gd name="connsiteX3" fmla="*/ 0 w 6843089"/>
              <a:gd name="connsiteY3" fmla="*/ 6858000 h 6858000"/>
              <a:gd name="connsiteX4" fmla="*/ 0 w 6843089"/>
              <a:gd name="connsiteY4" fmla="*/ 0 h 6858000"/>
              <a:gd name="connsiteX5" fmla="*/ 6843089 w 6843089"/>
              <a:gd name="connsiteY5" fmla="*/ 0 h 6858000"/>
              <a:gd name="connsiteX6" fmla="*/ 6843089 w 6843089"/>
              <a:gd name="connsiteY6" fmla="*/ 565606 h 6858000"/>
              <a:gd name="connsiteX7" fmla="*/ 0 w 6843089"/>
              <a:gd name="connsiteY7" fmla="*/ 56560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43089" h="6858000">
                <a:moveTo>
                  <a:pt x="0" y="629614"/>
                </a:moveTo>
                <a:lnTo>
                  <a:pt x="6843089" y="629614"/>
                </a:lnTo>
                <a:lnTo>
                  <a:pt x="6843089" y="6858000"/>
                </a:lnTo>
                <a:lnTo>
                  <a:pt x="0" y="6858000"/>
                </a:lnTo>
                <a:close/>
                <a:moveTo>
                  <a:pt x="0" y="0"/>
                </a:moveTo>
                <a:lnTo>
                  <a:pt x="6843089" y="0"/>
                </a:lnTo>
                <a:lnTo>
                  <a:pt x="6843089" y="565606"/>
                </a:lnTo>
                <a:lnTo>
                  <a:pt x="0" y="565606"/>
                </a:ln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 </a:t>
            </a:r>
          </a:p>
        </p:txBody>
      </p:sp>
      <p:sp>
        <p:nvSpPr>
          <p:cNvPr id="36" name="Rectangle 35">
            <a:extLst>
              <a:ext uri="{FF2B5EF4-FFF2-40B4-BE49-F238E27FC236}">
                <a16:creationId xmlns:a16="http://schemas.microsoft.com/office/drawing/2014/main" id="{AB9E1B0C-9687-1C2C-7103-072A38CFE3B8}"/>
              </a:ext>
            </a:extLst>
          </p:cNvPr>
          <p:cNvSpPr/>
          <p:nvPr/>
        </p:nvSpPr>
        <p:spPr>
          <a:xfrm>
            <a:off x="634030" y="565606"/>
            <a:ext cx="11557970" cy="640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0663910"/>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with Picture 5">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79AA538-6584-1335-947D-99C9A0CA5A3D}"/>
              </a:ext>
            </a:extLst>
          </p:cNvPr>
          <p:cNvSpPr>
            <a:spLocks noGrp="1"/>
          </p:cNvSpPr>
          <p:nvPr>
            <p:ph type="title"/>
          </p:nvPr>
        </p:nvSpPr>
        <p:spPr>
          <a:xfrm>
            <a:off x="2128220" y="2689229"/>
            <a:ext cx="5101253" cy="3711571"/>
          </a:xfrm>
        </p:spPr>
        <p:txBody>
          <a:bodyPr anchor="b">
            <a:noAutofit/>
          </a:bodyPr>
          <a:lstStyle>
            <a:lvl1pPr>
              <a:defRPr sz="7200" cap="all" baseline="0"/>
            </a:lvl1pPr>
          </a:lstStyle>
          <a:p>
            <a:r>
              <a:rPr lang="en-US" dirty="0"/>
              <a:t>Click to edit Master title style</a:t>
            </a:r>
          </a:p>
        </p:txBody>
      </p:sp>
      <p:sp>
        <p:nvSpPr>
          <p:cNvPr id="11" name="Subtitle 2">
            <a:extLst>
              <a:ext uri="{FF2B5EF4-FFF2-40B4-BE49-F238E27FC236}">
                <a16:creationId xmlns:a16="http://schemas.microsoft.com/office/drawing/2014/main" id="{0136D812-C006-B109-4529-F43530D92A6E}"/>
              </a:ext>
            </a:extLst>
          </p:cNvPr>
          <p:cNvSpPr>
            <a:spLocks noGrp="1"/>
          </p:cNvSpPr>
          <p:nvPr>
            <p:ph type="subTitle" idx="1"/>
          </p:nvPr>
        </p:nvSpPr>
        <p:spPr>
          <a:xfrm>
            <a:off x="533400" y="1016957"/>
            <a:ext cx="6685515" cy="731520"/>
          </a:xfrm>
          <a:prstGeom prst="rect">
            <a:avLst/>
          </a:prstGeom>
        </p:spPr>
        <p:txBody>
          <a:bodyPr vert="horz" lIns="91440" tIns="45720" rIns="91440" bIns="45720" rtlCol="0" anchor="t">
            <a:normAutofit/>
          </a:bodyPr>
          <a:lstStyle>
            <a:lvl1pPr marL="0" indent="0">
              <a:buNone/>
              <a:defRPr lang="en-US" sz="2000" b="1" i="0" dirty="0">
                <a:latin typeface="Arial" panose="020B0604020202020204" pitchFamily="34" charset="0"/>
                <a:cs typeface="Arial" panose="020B0604020202020204" pitchFamily="34" charset="0"/>
              </a:defRPr>
            </a:lvl1pPr>
          </a:lstStyle>
          <a:p>
            <a:pPr lvl="0"/>
            <a:r>
              <a:rPr lang="en-US"/>
              <a:t>Click to edit Master subtitle style</a:t>
            </a:r>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533400" y="6477000"/>
            <a:ext cx="4815506" cy="381001"/>
          </a:xfrm>
          <a:prstGeom prst="rect">
            <a:avLst/>
          </a:prstGeom>
        </p:spPr>
        <p:txBody>
          <a:bodyPr/>
          <a:lstStyle/>
          <a:p>
            <a:r>
              <a:rPr lang="en-US"/>
              <a:t>Presentation title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5343525" y="6476999"/>
            <a:ext cx="1212771" cy="381001"/>
          </a:xfrm>
          <a:prstGeom prst="rect">
            <a:avLst/>
          </a:prstGeom>
        </p:spPr>
        <p:txBody>
          <a:bodyPr/>
          <a:lstStyle/>
          <a:p>
            <a:fld id="{00DF5560-89AD-437A-9E84-F44AEC0D58FA}" type="datetime1">
              <a:rPr lang="en-US" smtClean="0"/>
              <a:t>12/30/2025</a:t>
            </a:fld>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6561689" y="6477000"/>
            <a:ext cx="657226" cy="381001"/>
          </a:xfrm>
          <a:prstGeom prst="rect">
            <a:avLst/>
          </a:prstGeom>
        </p:spPr>
        <p:txBody>
          <a:bodyPr/>
          <a:lstStyle/>
          <a:p>
            <a:fld id="{AEAA3239-9EA4-4A65-A281-97F994456D9F}" type="slidenum">
              <a:rPr lang="en-US" smtClean="0"/>
              <a:t>‹#›</a:t>
            </a:fld>
            <a:endParaRPr lang="en-US" dirty="0"/>
          </a:p>
        </p:txBody>
      </p:sp>
      <p:sp>
        <p:nvSpPr>
          <p:cNvPr id="38" name="Picture Placeholder 37">
            <a:extLst>
              <a:ext uri="{FF2B5EF4-FFF2-40B4-BE49-F238E27FC236}">
                <a16:creationId xmlns:a16="http://schemas.microsoft.com/office/drawing/2014/main" id="{64E68E40-D2D1-8DA8-1BBA-34E89F479DF7}"/>
              </a:ext>
            </a:extLst>
          </p:cNvPr>
          <p:cNvSpPr>
            <a:spLocks noGrp="1"/>
          </p:cNvSpPr>
          <p:nvPr>
            <p:ph type="pic" sz="quarter" idx="13" hasCustomPrompt="1"/>
          </p:nvPr>
        </p:nvSpPr>
        <p:spPr>
          <a:xfrm>
            <a:off x="7786070" y="-2"/>
            <a:ext cx="4405930" cy="6858001"/>
          </a:xfrm>
          <a:custGeom>
            <a:avLst/>
            <a:gdLst>
              <a:gd name="connsiteX0" fmla="*/ 0 w 4405930"/>
              <a:gd name="connsiteY0" fmla="*/ 0 h 6858001"/>
              <a:gd name="connsiteX1" fmla="*/ 4405930 w 4405930"/>
              <a:gd name="connsiteY1" fmla="*/ 0 h 6858001"/>
              <a:gd name="connsiteX2" fmla="*/ 4405930 w 4405930"/>
              <a:gd name="connsiteY2" fmla="*/ 6858001 h 6858001"/>
              <a:gd name="connsiteX3" fmla="*/ 0 w 4405930"/>
              <a:gd name="connsiteY3" fmla="*/ 6858001 h 6858001"/>
              <a:gd name="connsiteX4" fmla="*/ 0 w 4405930"/>
              <a:gd name="connsiteY4" fmla="*/ 632310 h 6858001"/>
              <a:gd name="connsiteX5" fmla="*/ 4405929 w 4405930"/>
              <a:gd name="connsiteY5" fmla="*/ 632310 h 6858001"/>
              <a:gd name="connsiteX6" fmla="*/ 4405929 w 4405930"/>
              <a:gd name="connsiteY6" fmla="*/ 568302 h 6858001"/>
              <a:gd name="connsiteX7" fmla="*/ 0 w 4405930"/>
              <a:gd name="connsiteY7" fmla="*/ 568302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05930" h="6858001">
                <a:moveTo>
                  <a:pt x="0" y="0"/>
                </a:moveTo>
                <a:lnTo>
                  <a:pt x="4405930" y="0"/>
                </a:lnTo>
                <a:lnTo>
                  <a:pt x="4405930" y="6858001"/>
                </a:lnTo>
                <a:lnTo>
                  <a:pt x="0" y="6858001"/>
                </a:lnTo>
                <a:lnTo>
                  <a:pt x="0" y="632310"/>
                </a:lnTo>
                <a:lnTo>
                  <a:pt x="4405929" y="632310"/>
                </a:lnTo>
                <a:lnTo>
                  <a:pt x="4405929" y="568302"/>
                </a:lnTo>
                <a:lnTo>
                  <a:pt x="0" y="568302"/>
                </a:ln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 </a:t>
            </a:r>
          </a:p>
        </p:txBody>
      </p:sp>
      <p:sp>
        <p:nvSpPr>
          <p:cNvPr id="39" name="Rectangle 38">
            <a:extLst>
              <a:ext uri="{FF2B5EF4-FFF2-40B4-BE49-F238E27FC236}">
                <a16:creationId xmlns:a16="http://schemas.microsoft.com/office/drawing/2014/main" id="{031C6569-302F-A491-577D-85BBD3AFD160}"/>
              </a:ext>
            </a:extLst>
          </p:cNvPr>
          <p:cNvSpPr/>
          <p:nvPr/>
        </p:nvSpPr>
        <p:spPr>
          <a:xfrm>
            <a:off x="634034" y="568300"/>
            <a:ext cx="11557965" cy="64008"/>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295913"/>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533398" y="1016955"/>
            <a:ext cx="11125201" cy="746759"/>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533398" y="1748474"/>
            <a:ext cx="11125202" cy="472852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533399" y="6476998"/>
            <a:ext cx="8576637" cy="381003"/>
          </a:xfrm>
          <a:prstGeom prst="rect">
            <a:avLst/>
          </a:prstGeom>
        </p:spPr>
        <p:txBody>
          <a:bodyPr vert="horz" lIns="91440" tIns="45720" rIns="91440" bIns="45720" rtlCol="0" anchor="ctr"/>
          <a:lstStyle>
            <a:lvl1pPr algn="l" rtl="0">
              <a:defRPr sz="800">
                <a:solidFill>
                  <a:schemeClr val="tx2"/>
                </a:solidFill>
                <a:latin typeface="+mn-lt"/>
                <a:cs typeface="Arial" panose="020B0604020202020204" pitchFamily="34" charset="0"/>
              </a:defRPr>
            </a:lvl1pPr>
          </a:lstStyle>
          <a:p>
            <a:r>
              <a:rPr lang="en-US"/>
              <a:t>Presentation title</a:t>
            </a:r>
            <a:endParaRPr lang="en-US" dirty="0"/>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9110036" y="6476998"/>
            <a:ext cx="1885951" cy="381003"/>
          </a:xfrm>
          <a:prstGeom prst="rect">
            <a:avLst/>
          </a:prstGeom>
        </p:spPr>
        <p:txBody>
          <a:bodyPr vert="horz" lIns="91440" tIns="45720" rIns="91440" bIns="45720" rtlCol="0" anchor="ctr"/>
          <a:lstStyle>
            <a:lvl1pPr algn="r" rtl="0">
              <a:defRPr sz="800">
                <a:solidFill>
                  <a:schemeClr val="tx2"/>
                </a:solidFill>
                <a:latin typeface="+mn-lt"/>
                <a:cs typeface="Arial" panose="020B0604020202020204" pitchFamily="34" charset="0"/>
              </a:defRPr>
            </a:lvl1pPr>
          </a:lstStyle>
          <a:p>
            <a:fld id="{35F68458-1A7A-4A29-A16B-4424C6D3B5E6}" type="datetime1">
              <a:rPr lang="en-US" smtClean="0"/>
              <a:pPr/>
              <a:t>12/30/2025</a:t>
            </a:fld>
            <a:endParaRPr lang="en-US" dirty="0"/>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001379" y="6476998"/>
            <a:ext cx="657221" cy="381003"/>
          </a:xfrm>
          <a:prstGeom prst="rect">
            <a:avLst/>
          </a:prstGeom>
        </p:spPr>
        <p:txBody>
          <a:bodyPr vert="horz" lIns="91440" tIns="45720" rIns="91440" bIns="45720" rtlCol="0" anchor="ctr"/>
          <a:lstStyle>
            <a:lvl1pPr algn="r" rtl="0">
              <a:defRPr sz="800">
                <a:solidFill>
                  <a:schemeClr val="tx2"/>
                </a:solidFill>
                <a:latin typeface="+mn-lt"/>
                <a:cs typeface="Arial" panose="020B0604020202020204" pitchFamily="34" charset="0"/>
              </a:defRPr>
            </a:lvl1pPr>
          </a:lstStyle>
          <a:p>
            <a:fld id="{AEAA3239-9EA4-4A65-A281-97F994456D9F}" type="slidenum">
              <a:rPr lang="en-US" smtClean="0"/>
              <a:pPr/>
              <a:t>‹#›</a:t>
            </a:fld>
            <a:endParaRPr lang="en-US" dirty="0"/>
          </a:p>
        </p:txBody>
      </p:sp>
    </p:spTree>
    <p:extLst>
      <p:ext uri="{BB962C8B-B14F-4D97-AF65-F5344CB8AC3E}">
        <p14:creationId xmlns:p14="http://schemas.microsoft.com/office/powerpoint/2010/main" val="1339175978"/>
      </p:ext>
    </p:extLst>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 id="2147483964" r:id="rId12"/>
    <p:sldLayoutId id="2147483965" r:id="rId13"/>
    <p:sldLayoutId id="2147483967" r:id="rId14"/>
    <p:sldLayoutId id="2147483966" r:id="rId15"/>
    <p:sldLayoutId id="2147483968" r:id="rId16"/>
    <p:sldLayoutId id="2147483969" r:id="rId17"/>
    <p:sldLayoutId id="2147483970" r:id="rId18"/>
    <p:sldLayoutId id="2147483971" r:id="rId19"/>
    <p:sldLayoutId id="2147483972" r:id="rId20"/>
    <p:sldLayoutId id="2147483973" r:id="rId21"/>
    <p:sldLayoutId id="2147483974" r:id="rId22"/>
    <p:sldLayoutId id="2147483975" r:id="rId23"/>
    <p:sldLayoutId id="2147483976" r:id="rId24"/>
    <p:sldLayoutId id="2147483977" r:id="rId25"/>
    <p:sldLayoutId id="2147483978" r:id="rId26"/>
    <p:sldLayoutId id="2147483979" r:id="rId27"/>
    <p:sldLayoutId id="2147483980" r:id="rId28"/>
    <p:sldLayoutId id="2147483981" r:id="rId29"/>
    <p:sldLayoutId id="2147483982" r:id="rId30"/>
    <p:sldLayoutId id="2147483983" r:id="rId31"/>
    <p:sldLayoutId id="2147483984" r:id="rId32"/>
    <p:sldLayoutId id="2147483985" r:id="rId33"/>
    <p:sldLayoutId id="2147483986" r:id="rId34"/>
    <p:sldLayoutId id="2147483987" r:id="rId35"/>
    <p:sldLayoutId id="2147483988" r:id="rId36"/>
    <p:sldLayoutId id="2147483989" r:id="rId37"/>
    <p:sldLayoutId id="2147483990" r:id="rId38"/>
    <p:sldLayoutId id="2147483991" r:id="rId39"/>
    <p:sldLayoutId id="2147483992" r:id="rId40"/>
    <p:sldLayoutId id="2147483993" r:id="rId41"/>
    <p:sldLayoutId id="2147483994" r:id="rId42"/>
    <p:sldLayoutId id="2147483995" r:id="rId43"/>
    <p:sldLayoutId id="2147484008" r:id="rId44"/>
    <p:sldLayoutId id="2147483997" r:id="rId45"/>
    <p:sldLayoutId id="2147483998" r:id="rId46"/>
    <p:sldLayoutId id="2147483999" r:id="rId47"/>
    <p:sldLayoutId id="2147484000" r:id="rId48"/>
    <p:sldLayoutId id="2147484001" r:id="rId49"/>
    <p:sldLayoutId id="2147484002" r:id="rId50"/>
    <p:sldLayoutId id="2147484003" r:id="rId51"/>
    <p:sldLayoutId id="2147484004" r:id="rId52"/>
    <p:sldLayoutId id="2147484005" r:id="rId53"/>
    <p:sldLayoutId id="2147484006" r:id="rId54"/>
    <p:sldLayoutId id="2147484007" r:id="rId55"/>
  </p:sldLayoutIdLst>
  <p:hf sldNum="0" hdr="0" ftr="0" dt="0"/>
  <p:txStyles>
    <p:titleStyle>
      <a:lvl1pPr algn="l" defTabSz="914400" rtl="0" eaLnBrk="1" latinLnBrk="0" hangingPunct="1">
        <a:lnSpc>
          <a:spcPct val="80000"/>
        </a:lnSpc>
        <a:spcBef>
          <a:spcPct val="0"/>
        </a:spcBef>
        <a:buNone/>
        <a:defRPr sz="3600" b="0" kern="1200" spc="0" baseline="0">
          <a:solidFill>
            <a:schemeClr val="tx2"/>
          </a:solidFill>
          <a:latin typeface="+mj-lt"/>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2"/>
          </a:solidFill>
          <a:latin typeface="+mn-lt"/>
          <a:ea typeface="+mn-ea"/>
          <a:cs typeface="Arial" panose="020B0604020202020204" pitchFamily="34" charset="0"/>
        </a:defRPr>
      </a:lvl1pPr>
      <a:lvl2pPr marL="4572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Arial" panose="020B0604020202020204" pitchFamily="34" charset="0"/>
        </a:defRPr>
      </a:lvl2pPr>
      <a:lvl3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Arial" panose="020B0604020202020204" pitchFamily="34" charset="0"/>
        </a:defRPr>
      </a:lvl3pPr>
      <a:lvl4pPr marL="914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Arial" panose="020B0604020202020204" pitchFamily="34" charset="0"/>
        </a:defRPr>
      </a:lvl4pPr>
      <a:lvl5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0" orient="horz" pos="2160" userDrawn="1">
          <p15:clr>
            <a:srgbClr val="F26B43"/>
          </p15:clr>
        </p15:guide>
        <p15:guide id="31" pos="3840" userDrawn="1">
          <p15:clr>
            <a:srgbClr val="F26B43"/>
          </p15:clr>
        </p15:guide>
        <p15:guide id="32" pos="336" userDrawn="1">
          <p15:clr>
            <a:srgbClr val="F26B43"/>
          </p15:clr>
        </p15:guide>
        <p15:guide id="33" pos="7344" userDrawn="1">
          <p15:clr>
            <a:srgbClr val="F26B43"/>
          </p15:clr>
        </p15:guide>
        <p15:guide id="34" orient="horz" pos="4080" userDrawn="1">
          <p15:clr>
            <a:srgbClr val="F26B43"/>
          </p15:clr>
        </p15:guide>
        <p15:guide id="35" orient="horz" pos="1344" userDrawn="1">
          <p15:clr>
            <a:srgbClr val="F26B43"/>
          </p15:clr>
        </p15:guide>
        <p15:guide id="36" orient="horz" pos="388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E9EA0-3D91-4D75-FF8A-FD73B57670EF}"/>
              </a:ext>
            </a:extLst>
          </p:cNvPr>
          <p:cNvSpPr>
            <a:spLocks noGrp="1"/>
          </p:cNvSpPr>
          <p:nvPr>
            <p:ph type="ctrTitle"/>
          </p:nvPr>
        </p:nvSpPr>
        <p:spPr>
          <a:xfrm>
            <a:off x="7786071" y="1016955"/>
            <a:ext cx="3872530" cy="3726811"/>
          </a:xfrm>
        </p:spPr>
        <p:txBody>
          <a:bodyPr anchor="t">
            <a:normAutofit/>
          </a:bodyPr>
          <a:lstStyle/>
          <a:p>
            <a:r>
              <a:rPr lang="en-US" sz="3500"/>
              <a:t>Introduction to Epidemiology</a:t>
            </a:r>
          </a:p>
        </p:txBody>
      </p:sp>
      <p:sp>
        <p:nvSpPr>
          <p:cNvPr id="3" name="Subtitle 2">
            <a:extLst>
              <a:ext uri="{FF2B5EF4-FFF2-40B4-BE49-F238E27FC236}">
                <a16:creationId xmlns:a16="http://schemas.microsoft.com/office/drawing/2014/main" id="{67115783-AA3E-5101-CFC4-D7865EAAEFBF}"/>
              </a:ext>
            </a:extLst>
          </p:cNvPr>
          <p:cNvSpPr>
            <a:spLocks noGrp="1"/>
          </p:cNvSpPr>
          <p:nvPr>
            <p:ph type="subTitle" idx="1"/>
          </p:nvPr>
        </p:nvSpPr>
        <p:spPr>
          <a:xfrm>
            <a:off x="7786071" y="5134926"/>
            <a:ext cx="3868420" cy="1113474"/>
          </a:xfrm>
        </p:spPr>
        <p:txBody>
          <a:bodyPr anchor="b">
            <a:normAutofit/>
          </a:bodyPr>
          <a:lstStyle/>
          <a:p>
            <a:r>
              <a:rPr lang="en-US"/>
              <a:t>Fundamentals of disease patterns and population health</a:t>
            </a:r>
          </a:p>
        </p:txBody>
      </p:sp>
      <p:pic>
        <p:nvPicPr>
          <p:cNvPr id="4" name="Picture 3" descr="Magnifying glass showing decling performance">
            <a:extLst>
              <a:ext uri="{FF2B5EF4-FFF2-40B4-BE49-F238E27FC236}">
                <a16:creationId xmlns:a16="http://schemas.microsoft.com/office/drawing/2014/main" id="{BF6B8434-6A35-46E9-A509-0C6A89E646FB}"/>
              </a:ext>
            </a:extLst>
          </p:cNvPr>
          <p:cNvPicPr>
            <a:picLocks noChangeAspect="1"/>
          </p:cNvPicPr>
          <p:nvPr/>
        </p:nvPicPr>
        <p:blipFill>
          <a:blip r:embed="rId3"/>
          <a:srcRect l="6266" r="23419" b="-1"/>
          <a:stretch>
            <a:fillRect/>
          </a:stretch>
        </p:blipFill>
        <p:spPr>
          <a:xfrm>
            <a:off x="20" y="10"/>
            <a:ext cx="7224075" cy="6857990"/>
          </a:xfrm>
          <a:custGeom>
            <a:avLst/>
            <a:gdLst>
              <a:gd name="connsiteX0" fmla="*/ 0 w 7224095"/>
              <a:gd name="connsiteY0" fmla="*/ 629614 h 6858000"/>
              <a:gd name="connsiteX1" fmla="*/ 7224095 w 7224095"/>
              <a:gd name="connsiteY1" fmla="*/ 629614 h 6858000"/>
              <a:gd name="connsiteX2" fmla="*/ 7224095 w 7224095"/>
              <a:gd name="connsiteY2" fmla="*/ 6858000 h 6858000"/>
              <a:gd name="connsiteX3" fmla="*/ 0 w 7224095"/>
              <a:gd name="connsiteY3" fmla="*/ 6858000 h 6858000"/>
              <a:gd name="connsiteX4" fmla="*/ 0 w 7224095"/>
              <a:gd name="connsiteY4" fmla="*/ 0 h 6858000"/>
              <a:gd name="connsiteX5" fmla="*/ 7224095 w 7224095"/>
              <a:gd name="connsiteY5" fmla="*/ 0 h 6858000"/>
              <a:gd name="connsiteX6" fmla="*/ 7224095 w 7224095"/>
              <a:gd name="connsiteY6" fmla="*/ 565606 h 6858000"/>
              <a:gd name="connsiteX7" fmla="*/ 0 w 7224095"/>
              <a:gd name="connsiteY7" fmla="*/ 56560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24095" h="6858000">
                <a:moveTo>
                  <a:pt x="0" y="629614"/>
                </a:moveTo>
                <a:lnTo>
                  <a:pt x="7224095" y="629614"/>
                </a:lnTo>
                <a:lnTo>
                  <a:pt x="7224095" y="6858000"/>
                </a:lnTo>
                <a:lnTo>
                  <a:pt x="0" y="6858000"/>
                </a:lnTo>
                <a:close/>
                <a:moveTo>
                  <a:pt x="0" y="0"/>
                </a:moveTo>
                <a:lnTo>
                  <a:pt x="7224095" y="0"/>
                </a:lnTo>
                <a:lnTo>
                  <a:pt x="7224095" y="565606"/>
                </a:lnTo>
                <a:lnTo>
                  <a:pt x="0" y="565606"/>
                </a:lnTo>
                <a:close/>
              </a:path>
            </a:pathLst>
          </a:custGeom>
        </p:spPr>
      </p:pic>
    </p:spTree>
    <p:extLst>
      <p:ext uri="{BB962C8B-B14F-4D97-AF65-F5344CB8AC3E}">
        <p14:creationId xmlns:p14="http://schemas.microsoft.com/office/powerpoint/2010/main" val="93493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par>
                                <p:cTn id="11" presetID="42" presetClass="entr" presetSubtype="0" fill="hold" grpId="1" nodeType="withEffect">
                                  <p:stCondLst>
                                    <p:cond delay="250"/>
                                  </p:stCondLst>
                                  <p:iterate>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250"/>
                                        <p:tgtEl>
                                          <p:spTgt spid="3"/>
                                        </p:tgtEl>
                                      </p:cBhvr>
                                    </p:animEffect>
                                    <p:anim calcmode="lin" valueType="num">
                                      <p:cBhvr>
                                        <p:cTn id="14" dur="250" fill="hold"/>
                                        <p:tgtEl>
                                          <p:spTgt spid="3"/>
                                        </p:tgtEl>
                                        <p:attrNameLst>
                                          <p:attrName>ppt_x</p:attrName>
                                        </p:attrNameLst>
                                      </p:cBhvr>
                                      <p:tavLst>
                                        <p:tav tm="0">
                                          <p:val>
                                            <p:strVal val="#ppt_x"/>
                                          </p:val>
                                        </p:tav>
                                        <p:tav tm="100000">
                                          <p:val>
                                            <p:strVal val="#ppt_x"/>
                                          </p:val>
                                        </p:tav>
                                      </p:tavLst>
                                    </p:anim>
                                    <p:anim calcmode="lin" valueType="num">
                                      <p:cBhvr>
                                        <p:cTn id="15"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F61B2-9D51-F23B-8BDF-A1BACD702D4A}"/>
              </a:ext>
            </a:extLst>
          </p:cNvPr>
          <p:cNvSpPr>
            <a:spLocks noGrp="1"/>
          </p:cNvSpPr>
          <p:nvPr>
            <p:ph type="title"/>
          </p:nvPr>
        </p:nvSpPr>
        <p:spPr>
          <a:xfrm>
            <a:off x="4632163" y="1016955"/>
            <a:ext cx="7026437" cy="731520"/>
          </a:xfrm>
        </p:spPr>
        <p:txBody>
          <a:bodyPr anchor="t">
            <a:normAutofit/>
          </a:bodyPr>
          <a:lstStyle/>
          <a:p>
            <a:r>
              <a:rPr lang="en-US"/>
              <a:t>Incidence and Prevalence</a:t>
            </a:r>
          </a:p>
        </p:txBody>
      </p:sp>
      <p:pic>
        <p:nvPicPr>
          <p:cNvPr id="5" name="Content Placeholder 4" descr="stethoscope and graph papers">
            <a:extLst>
              <a:ext uri="{FF2B5EF4-FFF2-40B4-BE49-F238E27FC236}">
                <a16:creationId xmlns:a16="http://schemas.microsoft.com/office/drawing/2014/main" id="{B8A8F80F-B437-4615-8948-05FEE6AF0CBB}"/>
              </a:ext>
            </a:extLst>
          </p:cNvPr>
          <p:cNvPicPr>
            <a:picLocks noGrp="1" noChangeAspect="1"/>
          </p:cNvPicPr>
          <p:nvPr>
            <p:ph type="pic" sz="quarter" idx="13"/>
          </p:nvPr>
        </p:nvPicPr>
        <p:blipFill>
          <a:blip r:embed="rId3"/>
          <a:srcRect l="22181" r="34095"/>
          <a:stretch>
            <a:fillRect/>
          </a:stretch>
        </p:blipFill>
        <p:spPr>
          <a:xfrm>
            <a:off x="20" y="1"/>
            <a:ext cx="3998113" cy="6858000"/>
          </a:xfrm>
        </p:spPr>
      </p:pic>
      <p:sp>
        <p:nvSpPr>
          <p:cNvPr id="4" name="Content Placeholder 3">
            <a:extLst>
              <a:ext uri="{FF2B5EF4-FFF2-40B4-BE49-F238E27FC236}">
                <a16:creationId xmlns:a16="http://schemas.microsoft.com/office/drawing/2014/main" id="{B5F7C0C6-10A7-08C1-EAB9-0584B853E782}"/>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632168" y="2145668"/>
            <a:ext cx="7026432" cy="4077331"/>
          </a:xfrm>
        </p:spPr>
        <p:txBody>
          <a:bodyPr>
            <a:normAutofit/>
          </a:bodyPr>
          <a:lstStyle/>
          <a:p>
            <a:pPr marL="0" indent="0">
              <a:spcBef>
                <a:spcPts val="2500"/>
              </a:spcBef>
              <a:buFont typeface="Arial" panose="020B0604020202020204" pitchFamily="34" charset="0"/>
              <a:buNone/>
            </a:pPr>
            <a:r>
              <a:rPr lang="en-US" b="1"/>
              <a:t>Definition of Incidence</a:t>
            </a:r>
          </a:p>
          <a:p>
            <a:pPr marL="0" lvl="1" indent="0">
              <a:buFont typeface="Arial" panose="020B0604020202020204" pitchFamily="34" charset="0"/>
              <a:buNone/>
            </a:pPr>
            <a:r>
              <a:t>Incidence counts new disease cases over a specific time, highlighting risk and spread patterns.</a:t>
            </a:r>
            <a:endParaRPr lang="en-US"/>
          </a:p>
          <a:p>
            <a:pPr marL="0" indent="0">
              <a:spcBef>
                <a:spcPts val="2500"/>
              </a:spcBef>
              <a:buFont typeface="Arial" panose="020B0604020202020204" pitchFamily="34" charset="0"/>
              <a:buNone/>
            </a:pPr>
            <a:r>
              <a:rPr lang="en-US" b="1"/>
              <a:t>Definition of Prevalence</a:t>
            </a:r>
          </a:p>
          <a:p>
            <a:pPr marL="0" lvl="1" indent="0">
              <a:buFont typeface="Arial" panose="020B0604020202020204" pitchFamily="34" charset="0"/>
              <a:buNone/>
            </a:pPr>
            <a:r>
              <a:t>Prevalence measures all existing and new cases, showing the overall disease burden in a population.</a:t>
            </a:r>
            <a:endParaRPr lang="en-US"/>
          </a:p>
          <a:p>
            <a:pPr marL="0" indent="0">
              <a:spcBef>
                <a:spcPts val="2500"/>
              </a:spcBef>
              <a:buFont typeface="Arial" panose="020B0604020202020204" pitchFamily="34" charset="0"/>
              <a:buNone/>
            </a:pPr>
            <a:r>
              <a:rPr lang="en-US" b="1"/>
              <a:t>Expression of Metrics</a:t>
            </a:r>
          </a:p>
          <a:p>
            <a:pPr marL="0" lvl="1" indent="0">
              <a:buFont typeface="Arial" panose="020B0604020202020204" pitchFamily="34" charset="0"/>
              <a:buNone/>
            </a:pPr>
            <a:r>
              <a:t>Incidence and prevalence rates are expressed per 100, 1,000, or 100,000 people for clarity.</a:t>
            </a:r>
            <a:endParaRPr lang="en-US"/>
          </a:p>
          <a:p>
            <a:pPr marL="0" indent="0">
              <a:spcBef>
                <a:spcPts val="2500"/>
              </a:spcBef>
              <a:buFont typeface="Arial" panose="020B0604020202020204" pitchFamily="34" charset="0"/>
              <a:buNone/>
            </a:pPr>
            <a:r>
              <a:rPr lang="en-US" b="1"/>
              <a:t>Impact of Disease Duration</a:t>
            </a:r>
          </a:p>
          <a:p>
            <a:pPr marL="0" lvl="1" indent="0">
              <a:buFont typeface="Arial" panose="020B0604020202020204" pitchFamily="34" charset="0"/>
              <a:buNone/>
            </a:pPr>
            <a:r>
              <a:t>Long-lasting diseases increase prevalence, reflecting higher total case numbers over time.</a:t>
            </a:r>
            <a:endParaRPr lang="en-US"/>
          </a:p>
        </p:txBody>
      </p:sp>
    </p:spTree>
    <p:extLst>
      <p:ext uri="{BB962C8B-B14F-4D97-AF65-F5344CB8AC3E}">
        <p14:creationId xmlns:p14="http://schemas.microsoft.com/office/powerpoint/2010/main" val="24508676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3F9AF-5906-CF57-A0CD-B89121C2E0B0}"/>
              </a:ext>
            </a:extLst>
          </p:cNvPr>
          <p:cNvSpPr>
            <a:spLocks noGrp="1"/>
          </p:cNvSpPr>
          <p:nvPr>
            <p:ph type="title"/>
          </p:nvPr>
        </p:nvSpPr>
        <p:spPr>
          <a:xfrm>
            <a:off x="533398" y="1016955"/>
            <a:ext cx="11125201" cy="746759"/>
          </a:xfrm>
        </p:spPr>
        <p:txBody>
          <a:bodyPr anchor="t">
            <a:normAutofit/>
          </a:bodyPr>
          <a:lstStyle/>
          <a:p>
            <a:r>
              <a:rPr lang="en-US"/>
              <a:t>Calculating and Interpreting Rates</a:t>
            </a:r>
          </a:p>
        </p:txBody>
      </p:sp>
      <p:graphicFrame>
        <p:nvGraphicFramePr>
          <p:cNvPr id="4" name="Content Placeholder 3">
            <a:extLst>
              <a:ext uri="{FF2B5EF4-FFF2-40B4-BE49-F238E27FC236}">
                <a16:creationId xmlns:a16="http://schemas.microsoft.com/office/drawing/2014/main" id="{DE332458-5CAE-4BD7-8E90-F54600C0F467}"/>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845681747"/>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533398" y="1748474"/>
          <a:ext cx="11125202" cy="47285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8049471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60F7E-FCAF-95A8-17B1-D034EA0F6042}"/>
              </a:ext>
            </a:extLst>
          </p:cNvPr>
          <p:cNvSpPr>
            <a:spLocks noGrp="1"/>
          </p:cNvSpPr>
          <p:nvPr>
            <p:ph type="ctrTitle"/>
          </p:nvPr>
        </p:nvSpPr>
        <p:spPr>
          <a:xfrm>
            <a:off x="533400" y="1143000"/>
            <a:ext cx="8576636" cy="5271008"/>
          </a:xfrm>
        </p:spPr>
        <p:txBody>
          <a:bodyPr anchor="b">
            <a:normAutofit/>
          </a:bodyPr>
          <a:lstStyle/>
          <a:p>
            <a:r>
              <a:rPr lang="en-US"/>
              <a:t>Association and Risk Factors</a:t>
            </a:r>
          </a:p>
        </p:txBody>
      </p:sp>
    </p:spTree>
    <p:extLst>
      <p:ext uri="{BB962C8B-B14F-4D97-AF65-F5344CB8AC3E}">
        <p14:creationId xmlns:p14="http://schemas.microsoft.com/office/powerpoint/2010/main" val="11492333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A79BE-9F31-A2CC-C936-BB4582109121}"/>
              </a:ext>
            </a:extLst>
          </p:cNvPr>
          <p:cNvSpPr>
            <a:spLocks noGrp="1"/>
          </p:cNvSpPr>
          <p:nvPr>
            <p:ph type="title"/>
          </p:nvPr>
        </p:nvSpPr>
        <p:spPr>
          <a:xfrm>
            <a:off x="4632163" y="1016955"/>
            <a:ext cx="7026437" cy="731520"/>
          </a:xfrm>
        </p:spPr>
        <p:txBody>
          <a:bodyPr anchor="t">
            <a:normAutofit/>
          </a:bodyPr>
          <a:lstStyle/>
          <a:p>
            <a:r>
              <a:rPr lang="en-US"/>
              <a:t>Measures of Association</a:t>
            </a:r>
          </a:p>
        </p:txBody>
      </p:sp>
      <p:pic>
        <p:nvPicPr>
          <p:cNvPr id="5" name="Content Placeholder 4" descr="Global epidemics and economic impact">
            <a:extLst>
              <a:ext uri="{FF2B5EF4-FFF2-40B4-BE49-F238E27FC236}">
                <a16:creationId xmlns:a16="http://schemas.microsoft.com/office/drawing/2014/main" id="{E4829EEC-22F6-41F6-978F-72705626F03F}"/>
              </a:ext>
            </a:extLst>
          </p:cNvPr>
          <p:cNvPicPr>
            <a:picLocks noGrp="1" noChangeAspect="1"/>
          </p:cNvPicPr>
          <p:nvPr>
            <p:ph type="pic" sz="quarter" idx="13"/>
          </p:nvPr>
        </p:nvPicPr>
        <p:blipFill>
          <a:blip r:embed="rId3"/>
          <a:srcRect l="23747" r="37338" b="-2"/>
          <a:stretch>
            <a:fillRect/>
          </a:stretch>
        </p:blipFill>
        <p:spPr>
          <a:xfrm>
            <a:off x="20" y="1"/>
            <a:ext cx="3998113" cy="6858000"/>
          </a:xfrm>
        </p:spPr>
      </p:pic>
      <p:sp>
        <p:nvSpPr>
          <p:cNvPr id="4" name="Content Placeholder 3">
            <a:extLst>
              <a:ext uri="{FF2B5EF4-FFF2-40B4-BE49-F238E27FC236}">
                <a16:creationId xmlns:a16="http://schemas.microsoft.com/office/drawing/2014/main" id="{4DBDD5D1-37E0-7D79-DC28-3EE981038AAD}"/>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632168" y="2145668"/>
            <a:ext cx="7026432" cy="4077331"/>
          </a:xfrm>
        </p:spPr>
        <p:txBody>
          <a:bodyPr>
            <a:normAutofit/>
          </a:bodyPr>
          <a:lstStyle/>
          <a:p>
            <a:pPr marL="0" indent="0">
              <a:spcBef>
                <a:spcPts val="2500"/>
              </a:spcBef>
              <a:buFont typeface="Arial" panose="020B0604020202020204" pitchFamily="34" charset="0"/>
              <a:buNone/>
            </a:pPr>
            <a:r>
              <a:rPr lang="en-US" b="1"/>
              <a:t>Comparing Disease Rates</a:t>
            </a:r>
          </a:p>
          <a:p>
            <a:pPr marL="0" lvl="1" indent="0">
              <a:buFont typeface="Arial" panose="020B0604020202020204" pitchFamily="34" charset="0"/>
              <a:buNone/>
            </a:pPr>
            <a:r>
              <a:t>Epidemiology compares disease rates in exposed versus unexposed groups to identify causal relationships.</a:t>
            </a:r>
            <a:endParaRPr lang="en-US"/>
          </a:p>
          <a:p>
            <a:pPr marL="0" indent="0">
              <a:spcBef>
                <a:spcPts val="2500"/>
              </a:spcBef>
              <a:buFont typeface="Arial" panose="020B0604020202020204" pitchFamily="34" charset="0"/>
              <a:buNone/>
            </a:pPr>
            <a:r>
              <a:rPr lang="en-US" b="1"/>
              <a:t>Risk Factor Evaluation</a:t>
            </a:r>
          </a:p>
          <a:p>
            <a:pPr marL="0" lvl="1" indent="0">
              <a:buFont typeface="Arial" panose="020B0604020202020204" pitchFamily="34" charset="0"/>
              <a:buNone/>
            </a:pPr>
            <a:r>
              <a:t>Risk factors like smoking or pollutants are evaluated to see their impact on health outcomes.</a:t>
            </a:r>
            <a:endParaRPr lang="en-US"/>
          </a:p>
          <a:p>
            <a:pPr marL="0" indent="0">
              <a:spcBef>
                <a:spcPts val="2500"/>
              </a:spcBef>
              <a:buFont typeface="Arial" panose="020B0604020202020204" pitchFamily="34" charset="0"/>
              <a:buNone/>
            </a:pPr>
            <a:r>
              <a:rPr lang="en-US" b="1"/>
              <a:t>Strength of Associations</a:t>
            </a:r>
          </a:p>
          <a:p>
            <a:pPr marL="0" lvl="1" indent="0">
              <a:buFont typeface="Arial" panose="020B0604020202020204" pitchFamily="34" charset="0"/>
              <a:buNone/>
            </a:pPr>
            <a:r>
              <a:t>Analyzing associations helps determine strength and significance for targeted interventions.</a:t>
            </a:r>
            <a:endParaRPr lang="en-US"/>
          </a:p>
          <a:p>
            <a:pPr marL="0" indent="0">
              <a:spcBef>
                <a:spcPts val="2500"/>
              </a:spcBef>
              <a:buFont typeface="Arial" panose="020B0604020202020204" pitchFamily="34" charset="0"/>
              <a:buNone/>
            </a:pPr>
            <a:r>
              <a:rPr lang="en-US" b="1"/>
              <a:t>Public Health Implications</a:t>
            </a:r>
          </a:p>
          <a:p>
            <a:pPr marL="0" lvl="1" indent="0">
              <a:buFont typeface="Arial" panose="020B0604020202020204" pitchFamily="34" charset="0"/>
              <a:buNone/>
            </a:pPr>
            <a:r>
              <a:t>Understanding these associations guides preventive measures to reduce health disparities.</a:t>
            </a:r>
            <a:endParaRPr lang="en-US"/>
          </a:p>
        </p:txBody>
      </p:sp>
    </p:spTree>
    <p:extLst>
      <p:ext uri="{BB962C8B-B14F-4D97-AF65-F5344CB8AC3E}">
        <p14:creationId xmlns:p14="http://schemas.microsoft.com/office/powerpoint/2010/main" val="28930546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E528B-DBF5-43D6-A938-0A373195216B}"/>
              </a:ext>
            </a:extLst>
          </p:cNvPr>
          <p:cNvSpPr>
            <a:spLocks noGrp="1"/>
          </p:cNvSpPr>
          <p:nvPr>
            <p:ph type="ctrTitle"/>
          </p:nvPr>
        </p:nvSpPr>
        <p:spPr>
          <a:xfrm>
            <a:off x="533400" y="1143000"/>
            <a:ext cx="8576636" cy="5271008"/>
          </a:xfrm>
        </p:spPr>
        <p:txBody>
          <a:bodyPr anchor="b">
            <a:normAutofit/>
          </a:bodyPr>
          <a:lstStyle/>
          <a:p>
            <a:r>
              <a:rPr lang="en-US"/>
              <a:t>Foundations of Epidemiology</a:t>
            </a:r>
          </a:p>
        </p:txBody>
      </p:sp>
    </p:spTree>
    <p:extLst>
      <p:ext uri="{BB962C8B-B14F-4D97-AF65-F5344CB8AC3E}">
        <p14:creationId xmlns:p14="http://schemas.microsoft.com/office/powerpoint/2010/main" val="42089287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7F848-3C21-70AA-C4B4-0D4590C17A74}"/>
              </a:ext>
            </a:extLst>
          </p:cNvPr>
          <p:cNvSpPr>
            <a:spLocks noGrp="1"/>
          </p:cNvSpPr>
          <p:nvPr>
            <p:ph type="title"/>
          </p:nvPr>
        </p:nvSpPr>
        <p:spPr>
          <a:xfrm>
            <a:off x="533398" y="1016955"/>
            <a:ext cx="11125201" cy="746759"/>
          </a:xfrm>
        </p:spPr>
        <p:txBody>
          <a:bodyPr anchor="t">
            <a:normAutofit/>
          </a:bodyPr>
          <a:lstStyle/>
          <a:p>
            <a:r>
              <a:rPr lang="en-US"/>
              <a:t>What is Epidemiology?</a:t>
            </a:r>
          </a:p>
        </p:txBody>
      </p:sp>
      <p:graphicFrame>
        <p:nvGraphicFramePr>
          <p:cNvPr id="4" name="Content Placeholder 3">
            <a:extLst>
              <a:ext uri="{FF2B5EF4-FFF2-40B4-BE49-F238E27FC236}">
                <a16:creationId xmlns:a16="http://schemas.microsoft.com/office/drawing/2014/main" id="{1FE7EEAE-75CE-44B2-8073-9E86A525B365}"/>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621569599"/>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533398" y="1748474"/>
          <a:ext cx="11125202" cy="47285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7245787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F92F5-A07F-5CBF-DB2C-9A7F0444C7F8}"/>
              </a:ext>
            </a:extLst>
          </p:cNvPr>
          <p:cNvSpPr>
            <a:spLocks noGrp="1"/>
          </p:cNvSpPr>
          <p:nvPr>
            <p:ph type="title"/>
          </p:nvPr>
        </p:nvSpPr>
        <p:spPr>
          <a:xfrm>
            <a:off x="533399" y="1016955"/>
            <a:ext cx="4810129" cy="1269482"/>
          </a:xfrm>
        </p:spPr>
        <p:txBody>
          <a:bodyPr anchor="t">
            <a:normAutofit/>
          </a:bodyPr>
          <a:lstStyle/>
          <a:p>
            <a:r>
              <a:rPr lang="en-US"/>
              <a:t>Role of Epidemiologists</a:t>
            </a:r>
          </a:p>
        </p:txBody>
      </p:sp>
      <p:pic>
        <p:nvPicPr>
          <p:cNvPr id="5" name="Content Placeholder 4" descr="Computer screens in laboratory. Brain scans and coronavirus research">
            <a:extLst>
              <a:ext uri="{FF2B5EF4-FFF2-40B4-BE49-F238E27FC236}">
                <a16:creationId xmlns:a16="http://schemas.microsoft.com/office/drawing/2014/main" id="{E4046DF6-4C57-4B4C-874B-534372392867}"/>
              </a:ext>
            </a:extLst>
          </p:cNvPr>
          <p:cNvPicPr>
            <a:picLocks noGrp="1" noChangeAspect="1"/>
          </p:cNvPicPr>
          <p:nvPr>
            <p:ph type="pic" sz="quarter" idx="13"/>
          </p:nvPr>
        </p:nvPicPr>
        <p:blipFill>
          <a:blip r:embed="rId3"/>
          <a:srcRect l="6618" r="26739" b="-1"/>
          <a:stretch>
            <a:fillRect/>
          </a:stretch>
        </p:blipFill>
        <p:spPr>
          <a:xfrm>
            <a:off x="634030" y="2495234"/>
            <a:ext cx="4709498" cy="3727766"/>
          </a:xfrm>
        </p:spPr>
      </p:pic>
      <p:sp>
        <p:nvSpPr>
          <p:cNvPr id="4" name="Content Placeholder 3">
            <a:extLst>
              <a:ext uri="{FF2B5EF4-FFF2-40B4-BE49-F238E27FC236}">
                <a16:creationId xmlns:a16="http://schemas.microsoft.com/office/drawing/2014/main" id="{66FAED70-8FEF-C094-C228-00DA628E2821}"/>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905562" y="1010614"/>
            <a:ext cx="5753037" cy="5212386"/>
          </a:xfrm>
        </p:spPr>
        <p:txBody>
          <a:bodyPr>
            <a:normAutofit/>
          </a:bodyPr>
          <a:lstStyle/>
          <a:p>
            <a:pPr marL="0" indent="0">
              <a:spcBef>
                <a:spcPts val="2500"/>
              </a:spcBef>
              <a:buFont typeface="Arial" panose="020B0604020202020204" pitchFamily="34" charset="0"/>
              <a:buNone/>
            </a:pPr>
            <a:r>
              <a:rPr lang="en-US" b="1"/>
              <a:t>Data Collection and Analysis</a:t>
            </a:r>
          </a:p>
          <a:p>
            <a:pPr marL="0" lvl="1" indent="0">
              <a:buFont typeface="Arial" panose="020B0604020202020204" pitchFamily="34" charset="0"/>
              <a:buNone/>
            </a:pPr>
            <a:r>
              <a:t>Epidemiologists gather and examine data on disease frequency and distribution to identify trends and risk factors.</a:t>
            </a:r>
            <a:endParaRPr lang="en-US"/>
          </a:p>
          <a:p>
            <a:pPr marL="0" indent="0">
              <a:spcBef>
                <a:spcPts val="2500"/>
              </a:spcBef>
              <a:buFont typeface="Arial" panose="020B0604020202020204" pitchFamily="34" charset="0"/>
              <a:buNone/>
            </a:pPr>
            <a:r>
              <a:rPr lang="en-US" b="1"/>
              <a:t>Public Health Initiatives</a:t>
            </a:r>
          </a:p>
          <a:p>
            <a:pPr marL="0" lvl="1" indent="0">
              <a:buFont typeface="Arial" panose="020B0604020202020204" pitchFamily="34" charset="0"/>
              <a:buNone/>
            </a:pPr>
            <a:r>
              <a:t>Their findings guide public health policies, resource allocation, and preventive strategies to control disease spread.</a:t>
            </a:r>
            <a:endParaRPr lang="en-US"/>
          </a:p>
          <a:p>
            <a:pPr marL="0" indent="0">
              <a:spcBef>
                <a:spcPts val="2500"/>
              </a:spcBef>
              <a:buFont typeface="Arial" panose="020B0604020202020204" pitchFamily="34" charset="0"/>
              <a:buNone/>
            </a:pPr>
            <a:r>
              <a:rPr lang="en-US" b="1"/>
              <a:t>Outbreak Investigation</a:t>
            </a:r>
          </a:p>
          <a:p>
            <a:pPr marL="0" lvl="1" indent="0">
              <a:buFont typeface="Arial" panose="020B0604020202020204" pitchFamily="34" charset="0"/>
              <a:buNone/>
            </a:pPr>
            <a:r>
              <a:t>Epidemiologists investigate outbreaks and implement surveillance programs to monitor and contain diseases.</a:t>
            </a:r>
            <a:endParaRPr lang="en-US"/>
          </a:p>
          <a:p>
            <a:pPr marL="0" indent="0">
              <a:spcBef>
                <a:spcPts val="2500"/>
              </a:spcBef>
              <a:buFont typeface="Arial" panose="020B0604020202020204" pitchFamily="34" charset="0"/>
              <a:buNone/>
            </a:pPr>
            <a:r>
              <a:rPr lang="en-US" b="1"/>
              <a:t>Health Education and Insights</a:t>
            </a:r>
          </a:p>
          <a:p>
            <a:pPr marL="0" lvl="1" indent="0">
              <a:buFont typeface="Arial" panose="020B0604020202020204" pitchFamily="34" charset="0"/>
              <a:buNone/>
            </a:pPr>
            <a:r>
              <a:t>They provide actionable insights through education campaigns to improve population health outcomes.</a:t>
            </a:r>
            <a:endParaRPr lang="en-US"/>
          </a:p>
        </p:txBody>
      </p:sp>
    </p:spTree>
    <p:extLst>
      <p:ext uri="{BB962C8B-B14F-4D97-AF65-F5344CB8AC3E}">
        <p14:creationId xmlns:p14="http://schemas.microsoft.com/office/powerpoint/2010/main" val="39168571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F0612-C86D-3F73-446D-484FE9371DFB}"/>
              </a:ext>
            </a:extLst>
          </p:cNvPr>
          <p:cNvSpPr>
            <a:spLocks noGrp="1"/>
          </p:cNvSpPr>
          <p:nvPr>
            <p:ph type="ctrTitle"/>
          </p:nvPr>
        </p:nvSpPr>
        <p:spPr>
          <a:xfrm>
            <a:off x="533400" y="1143000"/>
            <a:ext cx="8576636" cy="5271008"/>
          </a:xfrm>
        </p:spPr>
        <p:txBody>
          <a:bodyPr anchor="b">
            <a:normAutofit/>
          </a:bodyPr>
          <a:lstStyle/>
          <a:p>
            <a:r>
              <a:rPr lang="en-US"/>
              <a:t>Public Health and Surveillance</a:t>
            </a:r>
          </a:p>
        </p:txBody>
      </p:sp>
    </p:spTree>
    <p:extLst>
      <p:ext uri="{BB962C8B-B14F-4D97-AF65-F5344CB8AC3E}">
        <p14:creationId xmlns:p14="http://schemas.microsoft.com/office/powerpoint/2010/main" val="9428476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73814-9558-145F-0494-BBC25859878B}"/>
              </a:ext>
            </a:extLst>
          </p:cNvPr>
          <p:cNvSpPr>
            <a:spLocks noGrp="1"/>
          </p:cNvSpPr>
          <p:nvPr>
            <p:ph type="title"/>
          </p:nvPr>
        </p:nvSpPr>
        <p:spPr>
          <a:xfrm>
            <a:off x="4632163" y="1016955"/>
            <a:ext cx="7026437" cy="731520"/>
          </a:xfrm>
        </p:spPr>
        <p:txBody>
          <a:bodyPr anchor="t">
            <a:normAutofit/>
          </a:bodyPr>
          <a:lstStyle/>
          <a:p>
            <a:r>
              <a:rPr lang="en-US"/>
              <a:t>Public Health Connection</a:t>
            </a:r>
          </a:p>
        </p:txBody>
      </p:sp>
      <p:pic>
        <p:nvPicPr>
          <p:cNvPr id="5" name="Content Placeholder 4" descr="Surgeon in protective mask preparing for operation">
            <a:extLst>
              <a:ext uri="{FF2B5EF4-FFF2-40B4-BE49-F238E27FC236}">
                <a16:creationId xmlns:a16="http://schemas.microsoft.com/office/drawing/2014/main" id="{E121899A-8359-4B71-8093-6657BE9D75A6}"/>
              </a:ext>
            </a:extLst>
          </p:cNvPr>
          <p:cNvPicPr>
            <a:picLocks noGrp="1" noChangeAspect="1"/>
          </p:cNvPicPr>
          <p:nvPr>
            <p:ph type="pic" sz="quarter" idx="13"/>
          </p:nvPr>
        </p:nvPicPr>
        <p:blipFill>
          <a:blip r:embed="rId3"/>
          <a:srcRect l="48794" r="12291" b="-2"/>
          <a:stretch>
            <a:fillRect/>
          </a:stretch>
        </p:blipFill>
        <p:spPr>
          <a:xfrm>
            <a:off x="20" y="1"/>
            <a:ext cx="3998113" cy="6858000"/>
          </a:xfrm>
        </p:spPr>
      </p:pic>
      <p:sp>
        <p:nvSpPr>
          <p:cNvPr id="4" name="Content Placeholder 3">
            <a:extLst>
              <a:ext uri="{FF2B5EF4-FFF2-40B4-BE49-F238E27FC236}">
                <a16:creationId xmlns:a16="http://schemas.microsoft.com/office/drawing/2014/main" id="{059B14C7-93B5-5DFA-9101-B679FABE825A}"/>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632168" y="2145668"/>
            <a:ext cx="7026432" cy="4077331"/>
          </a:xfrm>
        </p:spPr>
        <p:txBody>
          <a:bodyPr>
            <a:normAutofit/>
          </a:bodyPr>
          <a:lstStyle/>
          <a:p>
            <a:pPr marL="0" indent="0">
              <a:spcBef>
                <a:spcPts val="2500"/>
              </a:spcBef>
              <a:buFont typeface="Arial" panose="020B0604020202020204" pitchFamily="34" charset="0"/>
              <a:buNone/>
            </a:pPr>
            <a:r>
              <a:rPr lang="en-US" b="1"/>
              <a:t>Epidemiology's Role</a:t>
            </a:r>
          </a:p>
          <a:p>
            <a:pPr marL="0" lvl="1" indent="0">
              <a:buFont typeface="Arial" panose="020B0604020202020204" pitchFamily="34" charset="0"/>
              <a:buNone/>
            </a:pPr>
            <a:r>
              <a:t>Epidemiology provides critical data to monitor and manage diseases impacting public health.</a:t>
            </a:r>
            <a:endParaRPr lang="en-US"/>
          </a:p>
          <a:p>
            <a:pPr marL="0" indent="0">
              <a:spcBef>
                <a:spcPts val="2500"/>
              </a:spcBef>
              <a:buFont typeface="Arial" panose="020B0604020202020204" pitchFamily="34" charset="0"/>
              <a:buNone/>
            </a:pPr>
            <a:r>
              <a:rPr lang="en-US" b="1"/>
              <a:t>Policy and Intervention</a:t>
            </a:r>
          </a:p>
          <a:p>
            <a:pPr marL="0" lvl="1" indent="0">
              <a:buFont typeface="Arial" panose="020B0604020202020204" pitchFamily="34" charset="0"/>
              <a:buNone/>
            </a:pPr>
            <a:r>
              <a:t>Data from epidemiology informs public health policies, interventions, and resource allocation.</a:t>
            </a:r>
            <a:endParaRPr lang="en-US"/>
          </a:p>
          <a:p>
            <a:pPr marL="0" indent="0">
              <a:spcBef>
                <a:spcPts val="2500"/>
              </a:spcBef>
              <a:buFont typeface="Arial" panose="020B0604020202020204" pitchFamily="34" charset="0"/>
              <a:buNone/>
            </a:pPr>
            <a:r>
              <a:rPr lang="en-US" b="1"/>
              <a:t>Vaccination and Preparedness</a:t>
            </a:r>
          </a:p>
          <a:p>
            <a:pPr marL="0" lvl="1" indent="0">
              <a:buFont typeface="Arial" panose="020B0604020202020204" pitchFamily="34" charset="0"/>
              <a:buNone/>
            </a:pPr>
            <a:r>
              <a:t>Evidence supports vaccination programs and emergency plans to prevent health threats.</a:t>
            </a:r>
            <a:endParaRPr lang="en-US"/>
          </a:p>
          <a:p>
            <a:pPr marL="0" indent="0">
              <a:spcBef>
                <a:spcPts val="2500"/>
              </a:spcBef>
              <a:buFont typeface="Arial" panose="020B0604020202020204" pitchFamily="34" charset="0"/>
              <a:buNone/>
            </a:pPr>
            <a:r>
              <a:rPr lang="en-US" b="1"/>
              <a:t>Anticipating Challenges</a:t>
            </a:r>
          </a:p>
          <a:p>
            <a:pPr marL="0" lvl="1" indent="0">
              <a:buFont typeface="Arial" panose="020B0604020202020204" pitchFamily="34" charset="0"/>
              <a:buNone/>
            </a:pPr>
            <a:r>
              <a:t>Public health uses disease trends to foresee and address emerging health risks proactively.</a:t>
            </a:r>
            <a:endParaRPr lang="en-US"/>
          </a:p>
        </p:txBody>
      </p:sp>
    </p:spTree>
    <p:extLst>
      <p:ext uri="{BB962C8B-B14F-4D97-AF65-F5344CB8AC3E}">
        <p14:creationId xmlns:p14="http://schemas.microsoft.com/office/powerpoint/2010/main" val="28316085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BCBB3-F367-E38E-C398-2B9AC2EF541F}"/>
              </a:ext>
            </a:extLst>
          </p:cNvPr>
          <p:cNvSpPr>
            <a:spLocks noGrp="1"/>
          </p:cNvSpPr>
          <p:nvPr>
            <p:ph type="title"/>
          </p:nvPr>
        </p:nvSpPr>
        <p:spPr>
          <a:xfrm>
            <a:off x="533399" y="1016955"/>
            <a:ext cx="4810129" cy="1269482"/>
          </a:xfrm>
        </p:spPr>
        <p:txBody>
          <a:bodyPr anchor="t">
            <a:normAutofit/>
          </a:bodyPr>
          <a:lstStyle/>
          <a:p>
            <a:r>
              <a:rPr lang="en-US"/>
              <a:t>CDC and Disease Surveillance</a:t>
            </a:r>
          </a:p>
        </p:txBody>
      </p:sp>
      <p:pic>
        <p:nvPicPr>
          <p:cNvPr id="5" name="Content Placeholder 4" descr="Computer screens in laboratory. Brain scans and coronavirus research">
            <a:extLst>
              <a:ext uri="{FF2B5EF4-FFF2-40B4-BE49-F238E27FC236}">
                <a16:creationId xmlns:a16="http://schemas.microsoft.com/office/drawing/2014/main" id="{B277371F-0FE9-46A1-864B-984FAAF1DE90}"/>
              </a:ext>
            </a:extLst>
          </p:cNvPr>
          <p:cNvPicPr>
            <a:picLocks noGrp="1" noChangeAspect="1"/>
          </p:cNvPicPr>
          <p:nvPr>
            <p:ph type="pic" sz="quarter" idx="13"/>
          </p:nvPr>
        </p:nvPicPr>
        <p:blipFill>
          <a:blip r:embed="rId3"/>
          <a:srcRect l="1834" r="31524" b="-1"/>
          <a:stretch>
            <a:fillRect/>
          </a:stretch>
        </p:blipFill>
        <p:spPr>
          <a:xfrm>
            <a:off x="634030" y="2495234"/>
            <a:ext cx="4709498" cy="3727766"/>
          </a:xfrm>
        </p:spPr>
      </p:pic>
      <p:sp>
        <p:nvSpPr>
          <p:cNvPr id="4" name="Content Placeholder 3">
            <a:extLst>
              <a:ext uri="{FF2B5EF4-FFF2-40B4-BE49-F238E27FC236}">
                <a16:creationId xmlns:a16="http://schemas.microsoft.com/office/drawing/2014/main" id="{3CF02AB2-D987-1554-7DA2-7E0F4A42F8C1}"/>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905562" y="1010614"/>
            <a:ext cx="5753037" cy="5212386"/>
          </a:xfrm>
        </p:spPr>
        <p:txBody>
          <a:bodyPr>
            <a:normAutofit/>
          </a:bodyPr>
          <a:lstStyle/>
          <a:p>
            <a:pPr marL="0" indent="0">
              <a:spcBef>
                <a:spcPts val="2500"/>
              </a:spcBef>
              <a:buFont typeface="Arial" panose="020B0604020202020204" pitchFamily="34" charset="0"/>
              <a:buNone/>
            </a:pPr>
            <a:r>
              <a:rPr lang="en-US" b="1"/>
              <a:t>CDC's Role in Public Health</a:t>
            </a:r>
          </a:p>
          <a:p>
            <a:pPr marL="0" lvl="1" indent="0">
              <a:buFont typeface="Arial" panose="020B0604020202020204" pitchFamily="34" charset="0"/>
              <a:buNone/>
            </a:pPr>
            <a:r>
              <a:t>The CDC leads national disease surveillance efforts to monitor and control public health threats in the U.S.</a:t>
            </a:r>
            <a:endParaRPr lang="en-US"/>
          </a:p>
          <a:p>
            <a:pPr marL="0" indent="0">
              <a:spcBef>
                <a:spcPts val="2500"/>
              </a:spcBef>
              <a:buFont typeface="Arial" panose="020B0604020202020204" pitchFamily="34" charset="0"/>
              <a:buNone/>
            </a:pPr>
            <a:r>
              <a:rPr lang="en-US" b="1"/>
              <a:t>National Notifiable Diseases Surveillance System</a:t>
            </a:r>
          </a:p>
          <a:p>
            <a:pPr marL="0" lvl="1" indent="0">
              <a:buFont typeface="Arial" panose="020B0604020202020204" pitchFamily="34" charset="0"/>
              <a:buNone/>
            </a:pPr>
            <a:r>
              <a:t>NNDSS collects and compiles disease data from state and local agencies for comprehensive tracking.</a:t>
            </a:r>
            <a:endParaRPr lang="en-US"/>
          </a:p>
          <a:p>
            <a:pPr marL="0" indent="0">
              <a:spcBef>
                <a:spcPts val="2500"/>
              </a:spcBef>
              <a:buFont typeface="Arial" panose="020B0604020202020204" pitchFamily="34" charset="0"/>
              <a:buNone/>
            </a:pPr>
            <a:r>
              <a:rPr lang="en-US" b="1"/>
              <a:t>Morbidity and Mortality Weekly Report</a:t>
            </a:r>
          </a:p>
          <a:p>
            <a:pPr marL="0" lvl="1" indent="0">
              <a:buFont typeface="Arial" panose="020B0604020202020204" pitchFamily="34" charset="0"/>
              <a:buNone/>
            </a:pPr>
            <a:r>
              <a:t>MMWR publishes timely disease data, offering insights into trends and emerging health threats.</a:t>
            </a:r>
            <a:endParaRPr lang="en-US"/>
          </a:p>
          <a:p>
            <a:pPr marL="0" indent="0">
              <a:spcBef>
                <a:spcPts val="2500"/>
              </a:spcBef>
              <a:buFont typeface="Arial" panose="020B0604020202020204" pitchFamily="34" charset="0"/>
              <a:buNone/>
            </a:pPr>
            <a:r>
              <a:rPr lang="en-US" b="1"/>
              <a:t>Surveillance for Proactive Response</a:t>
            </a:r>
          </a:p>
          <a:p>
            <a:pPr marL="0" lvl="1" indent="0">
              <a:buFont typeface="Arial" panose="020B0604020202020204" pitchFamily="34" charset="0"/>
              <a:buNone/>
            </a:pPr>
            <a:r>
              <a:t>Surveillance systems enable analysis and modeling to help policymakers act before outbreaks escalate.</a:t>
            </a:r>
            <a:endParaRPr lang="en-US"/>
          </a:p>
        </p:txBody>
      </p:sp>
    </p:spTree>
    <p:extLst>
      <p:ext uri="{BB962C8B-B14F-4D97-AF65-F5344CB8AC3E}">
        <p14:creationId xmlns:p14="http://schemas.microsoft.com/office/powerpoint/2010/main" val="7329575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65FAD-37DD-E1D6-68B5-9E03279186E8}"/>
              </a:ext>
            </a:extLst>
          </p:cNvPr>
          <p:cNvSpPr>
            <a:spLocks noGrp="1"/>
          </p:cNvSpPr>
          <p:nvPr>
            <p:ph type="ctrTitle"/>
          </p:nvPr>
        </p:nvSpPr>
        <p:spPr>
          <a:xfrm>
            <a:off x="533400" y="1143000"/>
            <a:ext cx="8576636" cy="5271008"/>
          </a:xfrm>
        </p:spPr>
        <p:txBody>
          <a:bodyPr anchor="b">
            <a:normAutofit/>
          </a:bodyPr>
          <a:lstStyle/>
          <a:p>
            <a:r>
              <a:rPr lang="en-US"/>
              <a:t>Measuring Disease Occurrence</a:t>
            </a:r>
          </a:p>
        </p:txBody>
      </p:sp>
    </p:spTree>
    <p:extLst>
      <p:ext uri="{BB962C8B-B14F-4D97-AF65-F5344CB8AC3E}">
        <p14:creationId xmlns:p14="http://schemas.microsoft.com/office/powerpoint/2010/main" val="41898621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DDA70-3ACD-A28C-9EDA-04D2AC14296D}"/>
              </a:ext>
            </a:extLst>
          </p:cNvPr>
          <p:cNvSpPr>
            <a:spLocks noGrp="1"/>
          </p:cNvSpPr>
          <p:nvPr>
            <p:ph type="title"/>
          </p:nvPr>
        </p:nvSpPr>
        <p:spPr>
          <a:xfrm>
            <a:off x="4632163" y="1016955"/>
            <a:ext cx="7026437" cy="731520"/>
          </a:xfrm>
        </p:spPr>
        <p:txBody>
          <a:bodyPr anchor="t">
            <a:normAutofit/>
          </a:bodyPr>
          <a:lstStyle/>
          <a:p>
            <a:r>
              <a:rPr lang="en-US"/>
              <a:t>Morbidity and Mortality</a:t>
            </a:r>
          </a:p>
        </p:txBody>
      </p:sp>
      <p:pic>
        <p:nvPicPr>
          <p:cNvPr id="5" name="Content Placeholder 4" descr="Stethoscope on the printed report">
            <a:extLst>
              <a:ext uri="{FF2B5EF4-FFF2-40B4-BE49-F238E27FC236}">
                <a16:creationId xmlns:a16="http://schemas.microsoft.com/office/drawing/2014/main" id="{197EE2F5-4B31-466A-ADE7-CEF09D23D0C0}"/>
              </a:ext>
            </a:extLst>
          </p:cNvPr>
          <p:cNvPicPr>
            <a:picLocks noGrp="1" noChangeAspect="1"/>
          </p:cNvPicPr>
          <p:nvPr>
            <p:ph type="pic" sz="quarter" idx="13"/>
          </p:nvPr>
        </p:nvPicPr>
        <p:blipFill>
          <a:blip r:embed="rId3"/>
          <a:srcRect l="29746" r="33817"/>
          <a:stretch>
            <a:fillRect/>
          </a:stretch>
        </p:blipFill>
        <p:spPr>
          <a:xfrm>
            <a:off x="20" y="1"/>
            <a:ext cx="3998113" cy="6858000"/>
          </a:xfrm>
        </p:spPr>
      </p:pic>
      <p:sp>
        <p:nvSpPr>
          <p:cNvPr id="4" name="Content Placeholder 3">
            <a:extLst>
              <a:ext uri="{FF2B5EF4-FFF2-40B4-BE49-F238E27FC236}">
                <a16:creationId xmlns:a16="http://schemas.microsoft.com/office/drawing/2014/main" id="{F1FFB405-BDE5-4FF4-27B2-2020BEF46A19}"/>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632168" y="2145668"/>
            <a:ext cx="7026432" cy="4077331"/>
          </a:xfrm>
        </p:spPr>
        <p:txBody>
          <a:bodyPr>
            <a:normAutofit/>
          </a:bodyPr>
          <a:lstStyle/>
          <a:p>
            <a:pPr marL="0" indent="0">
              <a:spcBef>
                <a:spcPts val="2500"/>
              </a:spcBef>
              <a:buFont typeface="Arial" panose="020B0604020202020204" pitchFamily="34" charset="0"/>
              <a:buNone/>
            </a:pPr>
            <a:r>
              <a:rPr lang="en-US" b="1"/>
              <a:t>Definition of Morbidity</a:t>
            </a:r>
          </a:p>
          <a:p>
            <a:pPr marL="0" lvl="1" indent="0">
              <a:buFont typeface="Arial" panose="020B0604020202020204" pitchFamily="34" charset="0"/>
              <a:buNone/>
            </a:pPr>
            <a:r>
              <a:t>Morbidity indicates the rate of illness within a population and helps track disease prevalence.</a:t>
            </a:r>
            <a:endParaRPr lang="en-US"/>
          </a:p>
          <a:p>
            <a:pPr marL="0" indent="0">
              <a:spcBef>
                <a:spcPts val="2500"/>
              </a:spcBef>
              <a:buFont typeface="Arial" panose="020B0604020202020204" pitchFamily="34" charset="0"/>
              <a:buNone/>
            </a:pPr>
            <a:r>
              <a:rPr lang="en-US" b="1"/>
              <a:t>Understanding Mortality</a:t>
            </a:r>
          </a:p>
          <a:p>
            <a:pPr marL="0" lvl="1" indent="0">
              <a:buFont typeface="Arial" panose="020B0604020202020204" pitchFamily="34" charset="0"/>
              <a:buNone/>
            </a:pPr>
            <a:r>
              <a:t>Mortality measures the rate of death caused by specific diseases in different demographic groups.</a:t>
            </a:r>
            <a:endParaRPr lang="en-US"/>
          </a:p>
          <a:p>
            <a:pPr marL="0" indent="0">
              <a:spcBef>
                <a:spcPts val="2500"/>
              </a:spcBef>
              <a:buFont typeface="Arial" panose="020B0604020202020204" pitchFamily="34" charset="0"/>
              <a:buNone/>
            </a:pPr>
            <a:r>
              <a:rPr lang="en-US" b="1"/>
              <a:t>Importance of Rates</a:t>
            </a:r>
          </a:p>
          <a:p>
            <a:pPr marL="0" lvl="1" indent="0">
              <a:buFont typeface="Arial" panose="020B0604020202020204" pitchFamily="34" charset="0"/>
              <a:buNone/>
            </a:pPr>
            <a:r>
              <a:t>Expressing morbidity and mortality as rates allows fair comparison across populations of varying sizes.</a:t>
            </a:r>
            <a:endParaRPr lang="en-US"/>
          </a:p>
          <a:p>
            <a:pPr marL="0" indent="0">
              <a:spcBef>
                <a:spcPts val="2500"/>
              </a:spcBef>
              <a:buFont typeface="Arial" panose="020B0604020202020204" pitchFamily="34" charset="0"/>
              <a:buNone/>
            </a:pPr>
            <a:r>
              <a:rPr lang="en-US" b="1"/>
              <a:t>Impact on Healthcare</a:t>
            </a:r>
          </a:p>
          <a:p>
            <a:pPr marL="0" lvl="1" indent="0">
              <a:buFont typeface="Arial" panose="020B0604020202020204" pitchFamily="34" charset="0"/>
              <a:buNone/>
            </a:pPr>
            <a:r>
              <a:t>Analyzing trends helps identify vulnerable groups, evaluate interventions, and prioritize healthcare resources.</a:t>
            </a:r>
            <a:endParaRPr lang="en-US"/>
          </a:p>
        </p:txBody>
      </p:sp>
    </p:spTree>
    <p:extLst>
      <p:ext uri="{BB962C8B-B14F-4D97-AF65-F5344CB8AC3E}">
        <p14:creationId xmlns:p14="http://schemas.microsoft.com/office/powerpoint/2010/main" val="30732750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Modulo">
  <a:themeElements>
    <a:clrScheme name="Project Status Report">
      <a:dk1>
        <a:srgbClr val="000000"/>
      </a:dk1>
      <a:lt1>
        <a:srgbClr val="FFFFFF"/>
      </a:lt1>
      <a:dk2>
        <a:srgbClr val="3B4546"/>
      </a:dk2>
      <a:lt2>
        <a:srgbClr val="E7E6E6"/>
      </a:lt2>
      <a:accent1>
        <a:srgbClr val="B36041"/>
      </a:accent1>
      <a:accent2>
        <a:srgbClr val="6F8185"/>
      </a:accent2>
      <a:accent3>
        <a:srgbClr val="C78F8F"/>
      </a:accent3>
      <a:accent4>
        <a:srgbClr val="647961"/>
      </a:accent4>
      <a:accent5>
        <a:srgbClr val="B09C54"/>
      </a:accent5>
      <a:accent6>
        <a:srgbClr val="9AA749"/>
      </a:accent6>
      <a:hlink>
        <a:srgbClr val="75A073"/>
      </a:hlink>
      <a:folHlink>
        <a:srgbClr val="BD9C5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ulo_Copilot Layouts_win32_SD_V6" id="{49C5632F-1D3A-4333-ABAA-E3191A9D5D1B}" vid="{9EF76739-2083-4254-82E9-ECA94F6BD31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30" ma:contentTypeDescription="Create a new document." ma:contentTypeScope="" ma:versionID="cec0622158e8f13124e9e8fd4de31bd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b52f30ab005d15df08657af532e6e38"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hidden="true"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hidden="tru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hidden="true" ma:internalName="Background" ma:readOnly="false">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element name="MediaServiceBillingMetadata" ma:index="33" nillable="true" ma:displayName="MediaServiceBillingMetadata" ma:hidden="true" ma:internalName="MediaServiceBillingMetadata"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B99ED26-B189-4BA1-99D0-1112D8C2F106}">
  <ds:schemaRefs>
    <ds:schemaRef ds:uri="http://purl.org/dc/dcmitype/"/>
    <ds:schemaRef ds:uri="http://schemas.microsoft.com/office/2006/metadata/properties"/>
    <ds:schemaRef ds:uri="http://schemas.microsoft.com/office/infopath/2007/PartnerControls"/>
    <ds:schemaRef ds:uri="http://purl.org/dc/terms/"/>
    <ds:schemaRef ds:uri="http://purl.org/dc/elements/1.1/"/>
    <ds:schemaRef ds:uri="http://schemas.microsoft.com/office/2006/documentManagement/types"/>
    <ds:schemaRef ds:uri="http://schemas.microsoft.com/sharepoint/v3"/>
    <ds:schemaRef ds:uri="http://schemas.openxmlformats.org/package/2006/metadata/core-properties"/>
    <ds:schemaRef ds:uri="16c05727-aa75-4e4a-9b5f-8a80a1165891"/>
    <ds:schemaRef ds:uri="230e9df3-be65-4c73-a93b-d1236ebd677e"/>
    <ds:schemaRef ds:uri="71af3243-3dd4-4a8d-8c0d-dd76da1f02a5"/>
    <ds:schemaRef ds:uri="http://www.w3.org/XML/1998/namespace"/>
  </ds:schemaRefs>
</ds:datastoreItem>
</file>

<file path=customXml/itemProps2.xml><?xml version="1.0" encoding="utf-8"?>
<ds:datastoreItem xmlns:ds="http://schemas.openxmlformats.org/officeDocument/2006/customXml" ds:itemID="{38E339AF-67FC-4BA3-8B2E-038B3ED310D5}">
  <ds:schemaRefs>
    <ds:schemaRef ds:uri="http://schemas.microsoft.com/sharepoint/v3/contenttype/forms"/>
  </ds:schemaRefs>
</ds:datastoreItem>
</file>

<file path=customXml/itemProps3.xml><?xml version="1.0" encoding="utf-8"?>
<ds:datastoreItem xmlns:ds="http://schemas.openxmlformats.org/officeDocument/2006/customXml" ds:itemID="{3766CE19-BB35-48A2-AFDA-766E833300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231</TotalTime>
  <Words>1382</Words>
  <Application>Microsoft Office PowerPoint</Application>
  <PresentationFormat>Widescreen</PresentationFormat>
  <Paragraphs>100</Paragraphs>
  <Slides>13</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Aptos</vt:lpstr>
      <vt:lpstr>Arial</vt:lpstr>
      <vt:lpstr>Modulo</vt:lpstr>
      <vt:lpstr>Introduction to Epidemiology</vt:lpstr>
      <vt:lpstr>Foundations of Epidemiology</vt:lpstr>
      <vt:lpstr>What is Epidemiology?</vt:lpstr>
      <vt:lpstr>Role of Epidemiologists</vt:lpstr>
      <vt:lpstr>Public Health and Surveillance</vt:lpstr>
      <vt:lpstr>Public Health Connection</vt:lpstr>
      <vt:lpstr>CDC and Disease Surveillance</vt:lpstr>
      <vt:lpstr>Measuring Disease Occurrence</vt:lpstr>
      <vt:lpstr>Morbidity and Mortality</vt:lpstr>
      <vt:lpstr>Incidence and Prevalence</vt:lpstr>
      <vt:lpstr>Calculating and Interpreting Rates</vt:lpstr>
      <vt:lpstr>Association and Risk Factors</vt:lpstr>
      <vt:lpstr>Measures of Association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Debra Jackson</dc:creator>
  <cp:lastModifiedBy>Emily Frank</cp:lastModifiedBy>
  <cp:revision>5</cp:revision>
  <dcterms:created xsi:type="dcterms:W3CDTF">2025-05-21T23:03:00Z</dcterms:created>
  <dcterms:modified xsi:type="dcterms:W3CDTF">2025-12-30T19:12:51Z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