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Antibiotic Susceptibility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Kirby-Bauer Disk Diffusion Method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Antibiotics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Cell wall synthesis inhibitors: Penicillin, Cephalosporins</a:t>
            </a:r>
          </a:p>
          <a:p>
            <a:r>
              <a:t>2. Protein synthesis inhibitors: Tetracycline, Macrolides, Aminoglycosides</a:t>
            </a:r>
          </a:p>
          <a:p>
            <a:r>
              <a:t>3. DNA/RNA synthesis inhibitors: Fluoroquinolones, Rifamycin</a:t>
            </a:r>
          </a:p>
          <a:p>
            <a:r>
              <a:t>4. Metabolic pathway inhibitors: Sulfonamides, Trimethoprim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Kirby-Bauer Method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Determines bacterial susceptibility to antibiotics.</a:t>
            </a:r>
          </a:p>
          <a:p>
            <a:pPr marL="0" indent="0">
              <a:buNone/>
            </a:pPr>
            <a:r>
              <a:rPr dirty="0"/>
              <a:t>• Disks release antibiotics into agar; bacteria grow around if not inhibited.</a:t>
            </a:r>
          </a:p>
          <a:p>
            <a:pPr marL="0" indent="0">
              <a:buNone/>
            </a:pPr>
            <a:r>
              <a:rPr dirty="0"/>
              <a:t>• Zone of inhibition indicates effectiveness.</a:t>
            </a:r>
          </a:p>
          <a:p>
            <a:pPr marL="0" indent="0">
              <a:buNone/>
            </a:pPr>
            <a:r>
              <a:rPr dirty="0"/>
              <a:t>• Categorizes response as Susceptible, Intermediate, or Resistant.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 Diffusion Protocol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Standardize bacterial culture (0.5 McFarland).</a:t>
            </a:r>
          </a:p>
          <a:p>
            <a:pPr marL="0" indent="0">
              <a:buNone/>
            </a:pPr>
            <a:r>
              <a:rPr dirty="0"/>
              <a:t>• Inoculate Mueller Hinton Agar evenly.</a:t>
            </a:r>
          </a:p>
          <a:p>
            <a:pPr marL="0" indent="0">
              <a:buNone/>
            </a:pPr>
            <a:r>
              <a:rPr dirty="0"/>
              <a:t>• Place antibiotic disks ≥25 mm apart.</a:t>
            </a:r>
          </a:p>
          <a:p>
            <a:pPr marL="0" indent="0">
              <a:buNone/>
            </a:pPr>
            <a:r>
              <a:rPr dirty="0"/>
              <a:t>• Incubate at 37°C for 16–24 hours.</a:t>
            </a:r>
          </a:p>
          <a:p>
            <a:pPr marL="0" indent="0">
              <a:buNone/>
            </a:pPr>
            <a:r>
              <a:rPr dirty="0"/>
              <a:t>• Measure zones of inhibition (mm).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Measure inhibition zones with a ruler.</a:t>
            </a:r>
          </a:p>
          <a:p>
            <a:pPr marL="0" indent="0">
              <a:buNone/>
            </a:pPr>
            <a:r>
              <a:rPr dirty="0"/>
              <a:t>• Use CLSI charts to classify as:</a:t>
            </a:r>
          </a:p>
          <a:p>
            <a:pPr marL="0" indent="0">
              <a:buNone/>
            </a:pPr>
            <a:r>
              <a:rPr dirty="0"/>
              <a:t>  - Susceptible (S)</a:t>
            </a:r>
          </a:p>
          <a:p>
            <a:pPr marL="0" indent="0">
              <a:buNone/>
            </a:pPr>
            <a:r>
              <a:rPr dirty="0"/>
              <a:t>  - Intermediate (I)</a:t>
            </a:r>
          </a:p>
          <a:p>
            <a:pPr marL="0" indent="0">
              <a:buNone/>
            </a:pPr>
            <a:r>
              <a:rPr dirty="0"/>
              <a:t>  - Resistant (R)</a:t>
            </a:r>
          </a:p>
          <a:p>
            <a:pPr marL="0" indent="0">
              <a:buNone/>
            </a:pPr>
            <a:r>
              <a:rPr dirty="0"/>
              <a:t>• Report findings using standardized tables.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Antibiotic Susceptibility Testing</vt:lpstr>
      <vt:lpstr>Types of Antibiotics</vt:lpstr>
      <vt:lpstr>Kirby-Bauer Method Overview</vt:lpstr>
      <vt:lpstr>Disk Diffusion Protocol Summary</vt:lpstr>
      <vt:lpstr>Interpreting Results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Li Ma</cp:lastModifiedBy>
  <cp:revision>2</cp:revision>
  <dcterms:created xsi:type="dcterms:W3CDTF">2013-01-27T09:14:16Z</dcterms:created>
  <dcterms:modified xsi:type="dcterms:W3CDTF">2025-07-24T19:19:16Z</dcterms:modified>
  <cp:category/>
</cp:coreProperties>
</file>