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1387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Microbiology of Food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Microbiology Laboratory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Pasteurization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Reduces microbial populations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Experimental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Dilute sample</a:t>
            </a:r>
          </a:p>
          <a:p>
            <a:r>
              <a:t>Plate</a:t>
            </a:r>
          </a:p>
          <a:p>
            <a:r>
              <a:t>Incubate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Expected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Different foods show different CFU counts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6ED522-22FC-4595-9740-CDA62FAC1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8450" y="2344087"/>
            <a:ext cx="3467100" cy="3429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C7C7907-5A7E-46D3-9A3A-58622844CD84}"/>
              </a:ext>
            </a:extLst>
          </p:cNvPr>
          <p:cNvSpPr txBox="1"/>
          <p:nvPr/>
        </p:nvSpPr>
        <p:spPr>
          <a:xfrm>
            <a:off x="383204" y="6118035"/>
            <a:ext cx="8760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Plates containing 30–300 colonies are considered countable and are used to calculate CFUs.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Interpreting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Higher CFUs = higher contamination risk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This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Food handling</a:t>
            </a:r>
          </a:p>
          <a:p>
            <a:r>
              <a:t>Storage practices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 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Food microbiology informs safety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Examine microbial contamination in food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Perform serial dilutions</a:t>
            </a:r>
          </a:p>
          <a:p>
            <a:r>
              <a:t>Calculate CFUs</a:t>
            </a:r>
          </a:p>
          <a:p>
            <a:r>
              <a:t>Explain food safety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Microbes &amp; Food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Food supports microbial growth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Food Safety &amp; Public Health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Foodborne illness risk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Serial dilution</a:t>
            </a:r>
          </a:p>
          <a:p>
            <a:r>
              <a:t>Standard plate count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63C3A7-0E61-422D-9996-3AE8E614D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5913" y="2789669"/>
            <a:ext cx="6212174" cy="356027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Serial Dilution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Reduces concentration to countable levels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D63D0B-BA5D-455C-A1B2-3EE28169D5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913" y="2252048"/>
            <a:ext cx="6280410" cy="392176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EA007E0-EBD2-43B2-9CE7-DBE7A8750266}"/>
              </a:ext>
            </a:extLst>
          </p:cNvPr>
          <p:cNvSpPr/>
          <p:nvPr/>
        </p:nvSpPr>
        <p:spPr>
          <a:xfrm>
            <a:off x="202366" y="6211669"/>
            <a:ext cx="84844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Serial dilution reduces microbial concentration to levels suitable for counting and analysis.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Standard Plate 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30–300 colonies are countable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E142F2-F9BE-4128-9155-C3A64C2E7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151" y="2326857"/>
            <a:ext cx="3744808" cy="379930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CFU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Estimate microbial load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131</Words>
  <Application>Microsoft Office PowerPoint</Application>
  <PresentationFormat>On-screen Show (4:3)</PresentationFormat>
  <Paragraphs>38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Microbiology of Food Lab</vt:lpstr>
      <vt:lpstr>Lab Purpose</vt:lpstr>
      <vt:lpstr>Learning Outcomes</vt:lpstr>
      <vt:lpstr>Microbes &amp; Food</vt:lpstr>
      <vt:lpstr>Food Safety &amp; Public Health</vt:lpstr>
      <vt:lpstr>Key Techniques</vt:lpstr>
      <vt:lpstr>Serial Dilution Overview</vt:lpstr>
      <vt:lpstr>Standard Plate Count</vt:lpstr>
      <vt:lpstr>CFU Calculations</vt:lpstr>
      <vt:lpstr>Pasteurization</vt:lpstr>
      <vt:lpstr>Experimental Overview</vt:lpstr>
      <vt:lpstr>Expected Results</vt:lpstr>
      <vt:lpstr>Interpreting Results</vt:lpstr>
      <vt:lpstr>Why This Matters</vt:lpstr>
      <vt:lpstr>Lab Wrap-Up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Microbiology of Food Lab</dc:title>
  <dc:subject/>
  <dc:creator>Meiko Thompson</dc:creator>
  <cp:keywords/>
  <dc:description>generated using python-pptx</dc:description>
  <cp:lastModifiedBy>Meiko Thompson</cp:lastModifiedBy>
  <cp:revision>3</cp:revision>
  <dcterms:created xsi:type="dcterms:W3CDTF">2013-01-27T09:14:16Z</dcterms:created>
  <dcterms:modified xsi:type="dcterms:W3CDTF">2025-12-29T20:36:57Z</dcterms:modified>
  <cp:category/>
</cp:coreProperties>
</file>