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Nervous System 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Overview of infections affecting CNS and PNS.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Bacterial Meningitis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One of the most serious forms of meningitis</a:t>
            </a:r>
          </a:p>
          <a:p>
            <a:r>
              <a:t>- Bacteria enter CNS via bloodstream, trauma, or toxins</a:t>
            </a:r>
          </a:p>
          <a:p>
            <a:r>
              <a:t>- Spread from upper respiratory tract: sinuses, middle ear, oropharynx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Bacterial Pathogens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Neisseria meningitidis (most severe)</a:t>
            </a:r>
          </a:p>
          <a:p>
            <a:r>
              <a:t>- Streptococcus pneumoniae</a:t>
            </a:r>
          </a:p>
          <a:p>
            <a:r>
              <a:t>- Haemophilus influenzae</a:t>
            </a:r>
          </a:p>
          <a:p>
            <a:r>
              <a:t>- Others: Listeria monocytogenes, E. coli, S. agalactiae (newborns)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Transmission &amp; 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Spread via respiratory secretions</a:t>
            </a:r>
          </a:p>
          <a:p>
            <a:r>
              <a:t>- Colonize nasopharynx → bloodstream → meninges</a:t>
            </a:r>
          </a:p>
          <a:p>
            <a:r>
              <a:t>- Risk: head wounds, cochlear implants</a:t>
            </a:r>
          </a:p>
          <a:p>
            <a:r>
              <a:t>- Infants, adolescents, young adults at highest risk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Early: headache, fever, stiff neck, photophobia</a:t>
            </a:r>
          </a:p>
          <a:p>
            <a:r>
              <a:t>- Severe: hemorrhaging, purpura, shock, coma</a:t>
            </a:r>
          </a:p>
          <a:p>
            <a:r>
              <a:t>- Mortality up to 70% untreated; nerve damage in survivors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Meningococcal Meningitis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Caused by N. meningitidis</a:t>
            </a:r>
          </a:p>
          <a:p>
            <a:r>
              <a:t>- Rapid progression; death within hours possible</a:t>
            </a:r>
          </a:p>
          <a:p>
            <a:r>
              <a:t>- Virulence: LOS endotoxin, Type IV pili, capsules, IgA protease</a:t>
            </a:r>
          </a:p>
          <a:p>
            <a:r>
              <a:t>- Petechial rash from vascular damage is characteristic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Diagnostic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Specimens: blood, CSF, naso/oropharyngeal swabs</a:t>
            </a:r>
          </a:p>
          <a:p>
            <a:r>
              <a:t>- Gram stain: gram-negative diplococci (coffee-bean shape)</a:t>
            </a:r>
          </a:p>
          <a:p>
            <a:r>
              <a:t>- Latex agglutination &amp; rapid immunoassays</a:t>
            </a:r>
          </a:p>
          <a:p>
            <a:r>
              <a:t>- Genome-based typing for identification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Treatment &amp;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Third-generation cephalosporins</a:t>
            </a:r>
          </a:p>
          <a:p>
            <a:r>
              <a:t>- Vaccines: serotypes A, C, W, Y (routine); B for high-risk</a:t>
            </a:r>
          </a:p>
          <a:p>
            <a:r>
              <a:t>- High-risk: college dorms, crowded settings</a:t>
            </a:r>
          </a:p>
          <a:p>
            <a:r>
              <a:t>- Outbreaks remain possible despite treatment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Anatomy of the Nervous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CNS includes brain and spinal cord; protected by blood-brain barrier.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Bacterial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Common: Neisseria meningitidis, Streptococcus pneumoniae.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Viral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Examples: Rabies, Viral meningitis.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Fungal &amp; Parasitic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Examples: Cryptococcus, Naegleria fowleri.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Central Nervous System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Brain: controls sensations, mobility, emotions, intellect</a:t>
            </a:r>
          </a:p>
          <a:p>
            <a:r>
              <a:t>- Protected by skull, scalp, periosteum</a:t>
            </a:r>
          </a:p>
          <a:p>
            <a:r>
              <a:t>- Three meninges: dura mater, arachnoid mater, pia mater</a:t>
            </a:r>
          </a:p>
          <a:p>
            <a:r>
              <a:t>- Subarachnoid space contains cerebrospinal fluid (CSF)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Blood-Brain Barrier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Tight junctions limit material exchange</a:t>
            </a:r>
          </a:p>
          <a:p>
            <a:r>
              <a:t>- No normal microbiota in CSF</a:t>
            </a:r>
          </a:p>
          <a:p>
            <a:r>
              <a:t>- Many drugs cannot cross BBB</a:t>
            </a:r>
          </a:p>
          <a:p>
            <a:r>
              <a:t>- Protects CNS but complicates treatment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Pathogens Breach the CNS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Intercellular/paracellular entry</a:t>
            </a:r>
          </a:p>
          <a:p>
            <a:r>
              <a:t>- Transcellular entry through cells</a:t>
            </a:r>
          </a:p>
          <a:p>
            <a:r>
              <a:t>- Leukocyte-facilitated (Trojan Horse)</a:t>
            </a:r>
          </a:p>
          <a:p>
            <a:r>
              <a:t>- Nonhematogenous entry via cranial nerves (e.g., Naegleria fowleri)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Blood-Brain Barrier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CNS acts as reservoir (e.g., HIV persistence)</a:t>
            </a:r>
          </a:p>
          <a:p>
            <a:r>
              <a:t>- Limited drug penetration</a:t>
            </a:r>
          </a:p>
          <a:p>
            <a:r>
              <a:t>- Research: dopamine &amp; substance effects on BBB</a:t>
            </a:r>
          </a:p>
          <a:p>
            <a:r>
              <a:t>- Development of antibodies to cross BBB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