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1" r:id="rId14"/>
    <p:sldId id="26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265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586C07-DC7C-4026-BF47-DA95C00396EC}" v="17" dt="2026-01-01T16:49:29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9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a Burns" userId="6d8b9f10-f1f6-42f8-b97c-945e16e72fb1" providerId="ADAL" clId="{B2D2E9F2-536C-478F-915D-EA02A9C8D23C}"/>
    <pc:docChg chg="undo custSel addSld delSld modSld">
      <pc:chgData name="Erica Burns" userId="6d8b9f10-f1f6-42f8-b97c-945e16e72fb1" providerId="ADAL" clId="{B2D2E9F2-536C-478F-915D-EA02A9C8D23C}" dt="2026-01-01T16:55:02.435" v="554" actId="47"/>
      <pc:docMkLst>
        <pc:docMk/>
      </pc:docMkLst>
      <pc:sldChg chg="modSp mod">
        <pc:chgData name="Erica Burns" userId="6d8b9f10-f1f6-42f8-b97c-945e16e72fb1" providerId="ADAL" clId="{B2D2E9F2-536C-478F-915D-EA02A9C8D23C}" dt="2025-12-30T16:56:03.717" v="17" actId="20577"/>
        <pc:sldMkLst>
          <pc:docMk/>
          <pc:sldMk cId="0" sldId="257"/>
        </pc:sldMkLst>
        <pc:spChg chg="mod">
          <ac:chgData name="Erica Burns" userId="6d8b9f10-f1f6-42f8-b97c-945e16e72fb1" providerId="ADAL" clId="{B2D2E9F2-536C-478F-915D-EA02A9C8D23C}" dt="2025-12-30T16:55:22.610" v="9" actId="276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5-12-30T16:56:03.717" v="17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5-12-30T16:56:18.422" v="25" actId="20577"/>
        <pc:sldMkLst>
          <pc:docMk/>
          <pc:sldMk cId="0" sldId="258"/>
        </pc:sldMkLst>
        <pc:spChg chg="mod">
          <ac:chgData name="Erica Burns" userId="6d8b9f10-f1f6-42f8-b97c-945e16e72fb1" providerId="ADAL" clId="{B2D2E9F2-536C-478F-915D-EA02A9C8D23C}" dt="2025-12-30T16:56:18.422" v="25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16:28:37.270" v="139" actId="27636"/>
        <pc:sldMkLst>
          <pc:docMk/>
          <pc:sldMk cId="0" sldId="259"/>
        </pc:sldMkLst>
        <pc:spChg chg="mod">
          <ac:chgData name="Erica Burns" userId="6d8b9f10-f1f6-42f8-b97c-945e16e72fb1" providerId="ADAL" clId="{B2D2E9F2-536C-478F-915D-EA02A9C8D23C}" dt="2026-01-01T16:28:14.589" v="128" actId="27636"/>
          <ac:spMkLst>
            <pc:docMk/>
            <pc:sldMk cId="0" sldId="259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28:37.270" v="139" actId="27636"/>
          <ac:spMkLst>
            <pc:docMk/>
            <pc:sldMk cId="0" sldId="259"/>
            <ac:spMk id="3" creationId="{00000000-0000-0000-0000-000000000000}"/>
          </ac:spMkLst>
        </pc:spChg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60"/>
        </pc:sldMkLst>
      </pc:sldChg>
      <pc:sldChg chg="modSp mod">
        <pc:chgData name="Erica Burns" userId="6d8b9f10-f1f6-42f8-b97c-945e16e72fb1" providerId="ADAL" clId="{B2D2E9F2-536C-478F-915D-EA02A9C8D23C}" dt="2025-12-30T16:57:32.644" v="48" actId="20577"/>
        <pc:sldMkLst>
          <pc:docMk/>
          <pc:sldMk cId="0" sldId="261"/>
        </pc:sldMkLst>
        <pc:spChg chg="mod">
          <ac:chgData name="Erica Burns" userId="6d8b9f10-f1f6-42f8-b97c-945e16e72fb1" providerId="ADAL" clId="{B2D2E9F2-536C-478F-915D-EA02A9C8D23C}" dt="2025-12-30T16:57:32.644" v="48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5-12-30T16:57:49.517" v="54" actId="20577"/>
        <pc:sldMkLst>
          <pc:docMk/>
          <pc:sldMk cId="0" sldId="262"/>
        </pc:sldMkLst>
        <pc:spChg chg="mod">
          <ac:chgData name="Erica Burns" userId="6d8b9f10-f1f6-42f8-b97c-945e16e72fb1" providerId="ADAL" clId="{B2D2E9F2-536C-478F-915D-EA02A9C8D23C}" dt="2025-12-30T16:57:49.517" v="54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5-12-30T16:58:01.308" v="62" actId="20577"/>
        <pc:sldMkLst>
          <pc:docMk/>
          <pc:sldMk cId="0" sldId="263"/>
        </pc:sldMkLst>
        <pc:spChg chg="mod">
          <ac:chgData name="Erica Burns" userId="6d8b9f10-f1f6-42f8-b97c-945e16e72fb1" providerId="ADAL" clId="{B2D2E9F2-536C-478F-915D-EA02A9C8D23C}" dt="2025-12-30T16:58:01.308" v="62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5-12-30T16:58:22.272" v="69" actId="20577"/>
        <pc:sldMkLst>
          <pc:docMk/>
          <pc:sldMk cId="0" sldId="264"/>
        </pc:sldMkLst>
        <pc:spChg chg="mod">
          <ac:chgData name="Erica Burns" userId="6d8b9f10-f1f6-42f8-b97c-945e16e72fb1" providerId="ADAL" clId="{B2D2E9F2-536C-478F-915D-EA02A9C8D23C}" dt="2025-12-30T16:58:22.272" v="69" actId="20577"/>
          <ac:spMkLst>
            <pc:docMk/>
            <pc:sldMk cId="0" sldId="264"/>
            <ac:spMk id="3" creationId="{00000000-0000-0000-0000-000000000000}"/>
          </ac:spMkLst>
        </pc:spChg>
      </pc:sldChg>
      <pc:sldChg chg="modSp add del mod">
        <pc:chgData name="Erica Burns" userId="6d8b9f10-f1f6-42f8-b97c-945e16e72fb1" providerId="ADAL" clId="{B2D2E9F2-536C-478F-915D-EA02A9C8D23C}" dt="2026-01-01T16:46:02.375" v="227" actId="20577"/>
        <pc:sldMkLst>
          <pc:docMk/>
          <pc:sldMk cId="0" sldId="265"/>
        </pc:sldMkLst>
        <pc:spChg chg="mod">
          <ac:chgData name="Erica Burns" userId="6d8b9f10-f1f6-42f8-b97c-945e16e72fb1" providerId="ADAL" clId="{B2D2E9F2-536C-478F-915D-EA02A9C8D23C}" dt="2026-01-01T16:46:02.375" v="227" actId="20577"/>
          <ac:spMkLst>
            <pc:docMk/>
            <pc:sldMk cId="0" sldId="265"/>
            <ac:spMk id="3" creationId="{00000000-0000-0000-0000-000000000000}"/>
          </ac:spMkLst>
        </pc:spChg>
      </pc:sldChg>
      <pc:sldChg chg="addSp delSp modSp new mod chgLayout">
        <pc:chgData name="Erica Burns" userId="6d8b9f10-f1f6-42f8-b97c-945e16e72fb1" providerId="ADAL" clId="{B2D2E9F2-536C-478F-915D-EA02A9C8D23C}" dt="2026-01-01T16:26:59.069" v="106" actId="20577"/>
        <pc:sldMkLst>
          <pc:docMk/>
          <pc:sldMk cId="1755303087" sldId="266"/>
        </pc:sldMkLst>
        <pc:spChg chg="add mod ord">
          <ac:chgData name="Erica Burns" userId="6d8b9f10-f1f6-42f8-b97c-945e16e72fb1" providerId="ADAL" clId="{B2D2E9F2-536C-478F-915D-EA02A9C8D23C}" dt="2025-12-30T16:55:22.484" v="7"/>
          <ac:spMkLst>
            <pc:docMk/>
            <pc:sldMk cId="1755303087" sldId="266"/>
            <ac:spMk id="4" creationId="{0C5422A3-C85B-A1AA-AFB6-B26F79D72488}"/>
          </ac:spMkLst>
        </pc:spChg>
        <pc:spChg chg="add mod ord">
          <ac:chgData name="Erica Burns" userId="6d8b9f10-f1f6-42f8-b97c-945e16e72fb1" providerId="ADAL" clId="{B2D2E9F2-536C-478F-915D-EA02A9C8D23C}" dt="2026-01-01T16:26:59.069" v="106" actId="20577"/>
          <ac:spMkLst>
            <pc:docMk/>
            <pc:sldMk cId="1755303087" sldId="266"/>
            <ac:spMk id="5" creationId="{5F3D6CC2-8F58-635B-1E47-B25E829A1654}"/>
          </ac:spMkLst>
        </pc:spChg>
      </pc:sldChg>
      <pc:sldChg chg="modSp new mod">
        <pc:chgData name="Erica Burns" userId="6d8b9f10-f1f6-42f8-b97c-945e16e72fb1" providerId="ADAL" clId="{B2D2E9F2-536C-478F-915D-EA02A9C8D23C}" dt="2026-01-01T16:27:53.880" v="126" actId="20577"/>
        <pc:sldMkLst>
          <pc:docMk/>
          <pc:sldMk cId="3894746550" sldId="267"/>
        </pc:sldMkLst>
        <pc:spChg chg="mod">
          <ac:chgData name="Erica Burns" userId="6d8b9f10-f1f6-42f8-b97c-945e16e72fb1" providerId="ADAL" clId="{B2D2E9F2-536C-478F-915D-EA02A9C8D23C}" dt="2026-01-01T16:27:16.463" v="122" actId="20577"/>
          <ac:spMkLst>
            <pc:docMk/>
            <pc:sldMk cId="3894746550" sldId="267"/>
            <ac:spMk id="2" creationId="{EDA71A54-9CCC-7E05-B57E-21F690DB0021}"/>
          </ac:spMkLst>
        </pc:spChg>
        <pc:spChg chg="mod">
          <ac:chgData name="Erica Burns" userId="6d8b9f10-f1f6-42f8-b97c-945e16e72fb1" providerId="ADAL" clId="{B2D2E9F2-536C-478F-915D-EA02A9C8D23C}" dt="2026-01-01T16:27:53.880" v="126" actId="20577"/>
          <ac:spMkLst>
            <pc:docMk/>
            <pc:sldMk cId="3894746550" sldId="267"/>
            <ac:spMk id="3" creationId="{F22BAC03-EFC5-1145-0AAB-90FE8E70E561}"/>
          </ac:spMkLst>
        </pc:spChg>
      </pc:sldChg>
      <pc:sldChg chg="modSp new mod">
        <pc:chgData name="Erica Burns" userId="6d8b9f10-f1f6-42f8-b97c-945e16e72fb1" providerId="ADAL" clId="{B2D2E9F2-536C-478F-915D-EA02A9C8D23C}" dt="2026-01-01T16:32:06.557" v="151" actId="5793"/>
        <pc:sldMkLst>
          <pc:docMk/>
          <pc:sldMk cId="32569549" sldId="268"/>
        </pc:sldMkLst>
        <pc:spChg chg="mod">
          <ac:chgData name="Erica Burns" userId="6d8b9f10-f1f6-42f8-b97c-945e16e72fb1" providerId="ADAL" clId="{B2D2E9F2-536C-478F-915D-EA02A9C8D23C}" dt="2026-01-01T16:29:59.710" v="143" actId="20577"/>
          <ac:spMkLst>
            <pc:docMk/>
            <pc:sldMk cId="32569549" sldId="268"/>
            <ac:spMk id="2" creationId="{8C7D742E-D953-DF27-94A3-2337ABC9278C}"/>
          </ac:spMkLst>
        </pc:spChg>
        <pc:spChg chg="mod">
          <ac:chgData name="Erica Burns" userId="6d8b9f10-f1f6-42f8-b97c-945e16e72fb1" providerId="ADAL" clId="{B2D2E9F2-536C-478F-915D-EA02A9C8D23C}" dt="2026-01-01T16:32:06.557" v="151" actId="5793"/>
          <ac:spMkLst>
            <pc:docMk/>
            <pc:sldMk cId="32569549" sldId="268"/>
            <ac:spMk id="3" creationId="{60932B63-D34A-CE6F-5668-79F9A1821CCF}"/>
          </ac:spMkLst>
        </pc:spChg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69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0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1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2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3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4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5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6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7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8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79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0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1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2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3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4"/>
        </pc:sldMkLst>
      </pc:sldChg>
      <pc:sldChg chg="add">
        <pc:chgData name="Erica Burns" userId="6d8b9f10-f1f6-42f8-b97c-945e16e72fb1" providerId="ADAL" clId="{B2D2E9F2-536C-478F-915D-EA02A9C8D23C}" dt="2026-01-01T16:30:44.970" v="146"/>
        <pc:sldMkLst>
          <pc:docMk/>
          <pc:sldMk cId="0" sldId="285"/>
        </pc:sldMkLst>
      </pc:sldChg>
      <pc:sldChg chg="add del">
        <pc:chgData name="Erica Burns" userId="6d8b9f10-f1f6-42f8-b97c-945e16e72fb1" providerId="ADAL" clId="{B2D2E9F2-536C-478F-915D-EA02A9C8D23C}" dt="2026-01-01T16:33:59.506" v="157" actId="47"/>
        <pc:sldMkLst>
          <pc:docMk/>
          <pc:sldMk cId="0" sldId="286"/>
        </pc:sldMkLst>
      </pc:sldChg>
      <pc:sldChg chg="modSp new mod">
        <pc:chgData name="Erica Burns" userId="6d8b9f10-f1f6-42f8-b97c-945e16e72fb1" providerId="ADAL" clId="{B2D2E9F2-536C-478F-915D-EA02A9C8D23C}" dt="2026-01-01T16:32:40.831" v="154" actId="5793"/>
        <pc:sldMkLst>
          <pc:docMk/>
          <pc:sldMk cId="453295072" sldId="287"/>
        </pc:sldMkLst>
        <pc:spChg chg="mod">
          <ac:chgData name="Erica Burns" userId="6d8b9f10-f1f6-42f8-b97c-945e16e72fb1" providerId="ADAL" clId="{B2D2E9F2-536C-478F-915D-EA02A9C8D23C}" dt="2026-01-01T16:32:28.813" v="152"/>
          <ac:spMkLst>
            <pc:docMk/>
            <pc:sldMk cId="453295072" sldId="287"/>
            <ac:spMk id="2" creationId="{EE258E6D-EB03-50F8-E5D9-8D571DFD0848}"/>
          </ac:spMkLst>
        </pc:spChg>
        <pc:spChg chg="mod">
          <ac:chgData name="Erica Burns" userId="6d8b9f10-f1f6-42f8-b97c-945e16e72fb1" providerId="ADAL" clId="{B2D2E9F2-536C-478F-915D-EA02A9C8D23C}" dt="2026-01-01T16:32:40.831" v="154" actId="5793"/>
          <ac:spMkLst>
            <pc:docMk/>
            <pc:sldMk cId="453295072" sldId="287"/>
            <ac:spMk id="3" creationId="{667D976D-DF66-54A2-A693-D56E6A6E4587}"/>
          </ac:spMkLst>
        </pc:spChg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88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89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0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1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2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3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4"/>
        </pc:sldMkLst>
      </pc:sldChg>
      <pc:sldChg chg="add">
        <pc:chgData name="Erica Burns" userId="6d8b9f10-f1f6-42f8-b97c-945e16e72fb1" providerId="ADAL" clId="{B2D2E9F2-536C-478F-915D-EA02A9C8D23C}" dt="2026-01-01T16:32:57.192" v="155"/>
        <pc:sldMkLst>
          <pc:docMk/>
          <pc:sldMk cId="0" sldId="295"/>
        </pc:sldMkLst>
      </pc:sldChg>
      <pc:sldChg chg="modSp new mod">
        <pc:chgData name="Erica Burns" userId="6d8b9f10-f1f6-42f8-b97c-945e16e72fb1" providerId="ADAL" clId="{B2D2E9F2-536C-478F-915D-EA02A9C8D23C}" dt="2026-01-01T16:39:49.524" v="163" actId="5793"/>
        <pc:sldMkLst>
          <pc:docMk/>
          <pc:sldMk cId="644273417" sldId="296"/>
        </pc:sldMkLst>
        <pc:spChg chg="mod">
          <ac:chgData name="Erica Burns" userId="6d8b9f10-f1f6-42f8-b97c-945e16e72fb1" providerId="ADAL" clId="{B2D2E9F2-536C-478F-915D-EA02A9C8D23C}" dt="2026-01-01T16:39:37.150" v="161" actId="20577"/>
          <ac:spMkLst>
            <pc:docMk/>
            <pc:sldMk cId="644273417" sldId="296"/>
            <ac:spMk id="2" creationId="{3CFBCE3A-0CC8-518A-3C09-166F869FA7BB}"/>
          </ac:spMkLst>
        </pc:spChg>
        <pc:spChg chg="mod">
          <ac:chgData name="Erica Burns" userId="6d8b9f10-f1f6-42f8-b97c-945e16e72fb1" providerId="ADAL" clId="{B2D2E9F2-536C-478F-915D-EA02A9C8D23C}" dt="2026-01-01T16:39:49.524" v="163" actId="5793"/>
          <ac:spMkLst>
            <pc:docMk/>
            <pc:sldMk cId="644273417" sldId="296"/>
            <ac:spMk id="3" creationId="{37C7F510-FC77-BC6B-F153-74512542656A}"/>
          </ac:spMkLst>
        </pc:spChg>
      </pc:sldChg>
      <pc:sldChg chg="modSp add mod">
        <pc:chgData name="Erica Burns" userId="6d8b9f10-f1f6-42f8-b97c-945e16e72fb1" providerId="ADAL" clId="{B2D2E9F2-536C-478F-915D-EA02A9C8D23C}" dt="2026-01-01T16:50:13.473" v="348" actId="20577"/>
        <pc:sldMkLst>
          <pc:docMk/>
          <pc:sldMk cId="0" sldId="297"/>
        </pc:sldMkLst>
        <pc:spChg chg="mod">
          <ac:chgData name="Erica Burns" userId="6d8b9f10-f1f6-42f8-b97c-945e16e72fb1" providerId="ADAL" clId="{B2D2E9F2-536C-478F-915D-EA02A9C8D23C}" dt="2026-01-01T16:50:13.473" v="348" actId="20577"/>
          <ac:spMkLst>
            <pc:docMk/>
            <pc:sldMk cId="0" sldId="297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44:35.084" v="172" actId="20577"/>
          <ac:spMkLst>
            <pc:docMk/>
            <pc:sldMk cId="0" sldId="297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4:48.406" v="178" actId="20577"/>
        <pc:sldMkLst>
          <pc:docMk/>
          <pc:sldMk cId="0" sldId="298"/>
        </pc:sldMkLst>
        <pc:spChg chg="mod">
          <ac:chgData name="Erica Burns" userId="6d8b9f10-f1f6-42f8-b97c-945e16e72fb1" providerId="ADAL" clId="{B2D2E9F2-536C-478F-915D-EA02A9C8D23C}" dt="2026-01-01T16:44:10.533" v="165" actId="27636"/>
          <ac:spMkLst>
            <pc:docMk/>
            <pc:sldMk cId="0" sldId="298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44:48.406" v="178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4:59.590" v="186" actId="20577"/>
        <pc:sldMkLst>
          <pc:docMk/>
          <pc:sldMk cId="0" sldId="299"/>
        </pc:sldMkLst>
        <pc:spChg chg="mod">
          <ac:chgData name="Erica Burns" userId="6d8b9f10-f1f6-42f8-b97c-945e16e72fb1" providerId="ADAL" clId="{B2D2E9F2-536C-478F-915D-EA02A9C8D23C}" dt="2026-01-01T16:44:59.590" v="186" actId="20577"/>
          <ac:spMkLst>
            <pc:docMk/>
            <pc:sldMk cId="0" sldId="299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5:07.884" v="192" actId="20577"/>
        <pc:sldMkLst>
          <pc:docMk/>
          <pc:sldMk cId="0" sldId="300"/>
        </pc:sldMkLst>
        <pc:spChg chg="mod">
          <ac:chgData name="Erica Burns" userId="6d8b9f10-f1f6-42f8-b97c-945e16e72fb1" providerId="ADAL" clId="{B2D2E9F2-536C-478F-915D-EA02A9C8D23C}" dt="2026-01-01T16:45:07.884" v="192" actId="20577"/>
          <ac:spMkLst>
            <pc:docMk/>
            <pc:sldMk cId="0" sldId="300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5:32.027" v="210" actId="20577"/>
        <pc:sldMkLst>
          <pc:docMk/>
          <pc:sldMk cId="0" sldId="301"/>
        </pc:sldMkLst>
        <pc:spChg chg="mod">
          <ac:chgData name="Erica Burns" userId="6d8b9f10-f1f6-42f8-b97c-945e16e72fb1" providerId="ADAL" clId="{B2D2E9F2-536C-478F-915D-EA02A9C8D23C}" dt="2026-01-01T16:45:32.027" v="210" actId="20577"/>
          <ac:spMkLst>
            <pc:docMk/>
            <pc:sldMk cId="0" sldId="301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5:44.870" v="217" actId="15"/>
        <pc:sldMkLst>
          <pc:docMk/>
          <pc:sldMk cId="0" sldId="302"/>
        </pc:sldMkLst>
        <pc:spChg chg="mod">
          <ac:chgData name="Erica Burns" userId="6d8b9f10-f1f6-42f8-b97c-945e16e72fb1" providerId="ADAL" clId="{B2D2E9F2-536C-478F-915D-EA02A9C8D23C}" dt="2026-01-01T16:45:44.870" v="217" actId="15"/>
          <ac:spMkLst>
            <pc:docMk/>
            <pc:sldMk cId="0" sldId="302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5:50.853" v="221" actId="20577"/>
        <pc:sldMkLst>
          <pc:docMk/>
          <pc:sldMk cId="0" sldId="303"/>
        </pc:sldMkLst>
        <pc:spChg chg="mod">
          <ac:chgData name="Erica Burns" userId="6d8b9f10-f1f6-42f8-b97c-945e16e72fb1" providerId="ADAL" clId="{B2D2E9F2-536C-478F-915D-EA02A9C8D23C}" dt="2026-01-01T16:45:50.853" v="221" actId="20577"/>
          <ac:spMkLst>
            <pc:docMk/>
            <pc:sldMk cId="0" sldId="303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16.149" v="233" actId="20577"/>
        <pc:sldMkLst>
          <pc:docMk/>
          <pc:sldMk cId="0" sldId="304"/>
        </pc:sldMkLst>
        <pc:spChg chg="mod">
          <ac:chgData name="Erica Burns" userId="6d8b9f10-f1f6-42f8-b97c-945e16e72fb1" providerId="ADAL" clId="{B2D2E9F2-536C-478F-915D-EA02A9C8D23C}" dt="2026-01-01T16:46:16.149" v="233" actId="20577"/>
          <ac:spMkLst>
            <pc:docMk/>
            <pc:sldMk cId="0" sldId="304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21.686" v="239" actId="20577"/>
        <pc:sldMkLst>
          <pc:docMk/>
          <pc:sldMk cId="0" sldId="305"/>
        </pc:sldMkLst>
        <pc:spChg chg="mod">
          <ac:chgData name="Erica Burns" userId="6d8b9f10-f1f6-42f8-b97c-945e16e72fb1" providerId="ADAL" clId="{B2D2E9F2-536C-478F-915D-EA02A9C8D23C}" dt="2026-01-01T16:46:21.686" v="239" actId="20577"/>
          <ac:spMkLst>
            <pc:docMk/>
            <pc:sldMk cId="0" sldId="305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27.192" v="245" actId="20577"/>
        <pc:sldMkLst>
          <pc:docMk/>
          <pc:sldMk cId="0" sldId="306"/>
        </pc:sldMkLst>
        <pc:spChg chg="mod">
          <ac:chgData name="Erica Burns" userId="6d8b9f10-f1f6-42f8-b97c-945e16e72fb1" providerId="ADAL" clId="{B2D2E9F2-536C-478F-915D-EA02A9C8D23C}" dt="2026-01-01T16:46:27.192" v="245" actId="20577"/>
          <ac:spMkLst>
            <pc:docMk/>
            <pc:sldMk cId="0" sldId="306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33.024" v="251" actId="20577"/>
        <pc:sldMkLst>
          <pc:docMk/>
          <pc:sldMk cId="0" sldId="307"/>
        </pc:sldMkLst>
        <pc:spChg chg="mod">
          <ac:chgData name="Erica Burns" userId="6d8b9f10-f1f6-42f8-b97c-945e16e72fb1" providerId="ADAL" clId="{B2D2E9F2-536C-478F-915D-EA02A9C8D23C}" dt="2026-01-01T16:46:33.024" v="251" actId="20577"/>
          <ac:spMkLst>
            <pc:docMk/>
            <pc:sldMk cId="0" sldId="307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42.057" v="257" actId="20577"/>
        <pc:sldMkLst>
          <pc:docMk/>
          <pc:sldMk cId="0" sldId="308"/>
        </pc:sldMkLst>
        <pc:spChg chg="mod">
          <ac:chgData name="Erica Burns" userId="6d8b9f10-f1f6-42f8-b97c-945e16e72fb1" providerId="ADAL" clId="{B2D2E9F2-536C-478F-915D-EA02A9C8D23C}" dt="2026-01-01T16:46:42.057" v="257" actId="20577"/>
          <ac:spMkLst>
            <pc:docMk/>
            <pc:sldMk cId="0" sldId="308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49.604" v="263" actId="20577"/>
        <pc:sldMkLst>
          <pc:docMk/>
          <pc:sldMk cId="0" sldId="309"/>
        </pc:sldMkLst>
        <pc:spChg chg="mod">
          <ac:chgData name="Erica Burns" userId="6d8b9f10-f1f6-42f8-b97c-945e16e72fb1" providerId="ADAL" clId="{B2D2E9F2-536C-478F-915D-EA02A9C8D23C}" dt="2026-01-01T16:46:49.604" v="263" actId="20577"/>
          <ac:spMkLst>
            <pc:docMk/>
            <pc:sldMk cId="0" sldId="309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6:56.011" v="269" actId="20577"/>
        <pc:sldMkLst>
          <pc:docMk/>
          <pc:sldMk cId="0" sldId="310"/>
        </pc:sldMkLst>
        <pc:spChg chg="mod">
          <ac:chgData name="Erica Burns" userId="6d8b9f10-f1f6-42f8-b97c-945e16e72fb1" providerId="ADAL" clId="{B2D2E9F2-536C-478F-915D-EA02A9C8D23C}" dt="2026-01-01T16:46:56.011" v="269" actId="20577"/>
          <ac:spMkLst>
            <pc:docMk/>
            <pc:sldMk cId="0" sldId="310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7:01.729" v="275" actId="20577"/>
        <pc:sldMkLst>
          <pc:docMk/>
          <pc:sldMk cId="0" sldId="311"/>
        </pc:sldMkLst>
        <pc:spChg chg="mod">
          <ac:chgData name="Erica Burns" userId="6d8b9f10-f1f6-42f8-b97c-945e16e72fb1" providerId="ADAL" clId="{B2D2E9F2-536C-478F-915D-EA02A9C8D23C}" dt="2026-01-01T16:47:01.729" v="275" actId="20577"/>
          <ac:spMkLst>
            <pc:docMk/>
            <pc:sldMk cId="0" sldId="311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7:09.800" v="281" actId="20577"/>
        <pc:sldMkLst>
          <pc:docMk/>
          <pc:sldMk cId="0" sldId="312"/>
        </pc:sldMkLst>
        <pc:spChg chg="mod">
          <ac:chgData name="Erica Burns" userId="6d8b9f10-f1f6-42f8-b97c-945e16e72fb1" providerId="ADAL" clId="{B2D2E9F2-536C-478F-915D-EA02A9C8D23C}" dt="2026-01-01T16:47:09.800" v="281" actId="20577"/>
          <ac:spMkLst>
            <pc:docMk/>
            <pc:sldMk cId="0" sldId="312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7:27.029" v="300" actId="20577"/>
        <pc:sldMkLst>
          <pc:docMk/>
          <pc:sldMk cId="0" sldId="313"/>
        </pc:sldMkLst>
        <pc:spChg chg="mod">
          <ac:chgData name="Erica Burns" userId="6d8b9f10-f1f6-42f8-b97c-945e16e72fb1" providerId="ADAL" clId="{B2D2E9F2-536C-478F-915D-EA02A9C8D23C}" dt="2026-01-01T16:44:10.603" v="166" actId="27636"/>
          <ac:spMkLst>
            <pc:docMk/>
            <pc:sldMk cId="0" sldId="313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47:27.029" v="300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7:38.025" v="306" actId="20577"/>
        <pc:sldMkLst>
          <pc:docMk/>
          <pc:sldMk cId="0" sldId="314"/>
        </pc:sldMkLst>
        <pc:spChg chg="mod">
          <ac:chgData name="Erica Burns" userId="6d8b9f10-f1f6-42f8-b97c-945e16e72fb1" providerId="ADAL" clId="{B2D2E9F2-536C-478F-915D-EA02A9C8D23C}" dt="2026-01-01T16:47:38.025" v="306" actId="20577"/>
          <ac:spMkLst>
            <pc:docMk/>
            <pc:sldMk cId="0" sldId="314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47:49.652" v="312" actId="20577"/>
        <pc:sldMkLst>
          <pc:docMk/>
          <pc:sldMk cId="0" sldId="315"/>
        </pc:sldMkLst>
        <pc:spChg chg="mod">
          <ac:chgData name="Erica Burns" userId="6d8b9f10-f1f6-42f8-b97c-945e16e72fb1" providerId="ADAL" clId="{B2D2E9F2-536C-478F-915D-EA02A9C8D23C}" dt="2026-01-01T16:47:49.652" v="312" actId="20577"/>
          <ac:spMkLst>
            <pc:docMk/>
            <pc:sldMk cId="0" sldId="315"/>
            <ac:spMk id="3" creationId="{00000000-0000-0000-0000-000000000000}"/>
          </ac:spMkLst>
        </pc:spChg>
      </pc:sldChg>
      <pc:sldChg chg="modSp new mod">
        <pc:chgData name="Erica Burns" userId="6d8b9f10-f1f6-42f8-b97c-945e16e72fb1" providerId="ADAL" clId="{B2D2E9F2-536C-478F-915D-EA02A9C8D23C}" dt="2026-01-01T16:48:46.982" v="318" actId="5793"/>
        <pc:sldMkLst>
          <pc:docMk/>
          <pc:sldMk cId="1798223369" sldId="316"/>
        </pc:sldMkLst>
        <pc:spChg chg="mod">
          <ac:chgData name="Erica Burns" userId="6d8b9f10-f1f6-42f8-b97c-945e16e72fb1" providerId="ADAL" clId="{B2D2E9F2-536C-478F-915D-EA02A9C8D23C}" dt="2026-01-01T16:48:34.524" v="316" actId="20577"/>
          <ac:spMkLst>
            <pc:docMk/>
            <pc:sldMk cId="1798223369" sldId="316"/>
            <ac:spMk id="2" creationId="{A2F4535A-84FE-7229-A47D-37A8EDE2724B}"/>
          </ac:spMkLst>
        </pc:spChg>
        <pc:spChg chg="mod">
          <ac:chgData name="Erica Burns" userId="6d8b9f10-f1f6-42f8-b97c-945e16e72fb1" providerId="ADAL" clId="{B2D2E9F2-536C-478F-915D-EA02A9C8D23C}" dt="2026-01-01T16:48:46.982" v="318" actId="5793"/>
          <ac:spMkLst>
            <pc:docMk/>
            <pc:sldMk cId="1798223369" sldId="316"/>
            <ac:spMk id="3" creationId="{3A1F3933-34D4-3CA5-9C43-4F65EB383109}"/>
          </ac:spMkLst>
        </pc:spChg>
      </pc:sldChg>
      <pc:sldChg chg="modSp add mod">
        <pc:chgData name="Erica Burns" userId="6d8b9f10-f1f6-42f8-b97c-945e16e72fb1" providerId="ADAL" clId="{B2D2E9F2-536C-478F-915D-EA02A9C8D23C}" dt="2026-01-01T16:50:51.655" v="379" actId="20577"/>
        <pc:sldMkLst>
          <pc:docMk/>
          <pc:sldMk cId="0" sldId="317"/>
        </pc:sldMkLst>
        <pc:spChg chg="mod">
          <ac:chgData name="Erica Burns" userId="6d8b9f10-f1f6-42f8-b97c-945e16e72fb1" providerId="ADAL" clId="{B2D2E9F2-536C-478F-915D-EA02A9C8D23C}" dt="2026-01-01T16:50:40.874" v="371" actId="20577"/>
          <ac:spMkLst>
            <pc:docMk/>
            <pc:sldMk cId="0" sldId="317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50:51.655" v="379" actId="20577"/>
          <ac:spMkLst>
            <pc:docMk/>
            <pc:sldMk cId="0" sldId="317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1:07.059" v="386" actId="20577"/>
        <pc:sldMkLst>
          <pc:docMk/>
          <pc:sldMk cId="0" sldId="318"/>
        </pc:sldMkLst>
        <pc:spChg chg="mod">
          <ac:chgData name="Erica Burns" userId="6d8b9f10-f1f6-42f8-b97c-945e16e72fb1" providerId="ADAL" clId="{B2D2E9F2-536C-478F-915D-EA02A9C8D23C}" dt="2026-01-01T16:51:07.059" v="386" actId="20577"/>
          <ac:spMkLst>
            <pc:docMk/>
            <pc:sldMk cId="0" sldId="318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1:29.295" v="400" actId="114"/>
        <pc:sldMkLst>
          <pc:docMk/>
          <pc:sldMk cId="0" sldId="319"/>
        </pc:sldMkLst>
        <pc:spChg chg="mod">
          <ac:chgData name="Erica Burns" userId="6d8b9f10-f1f6-42f8-b97c-945e16e72fb1" providerId="ADAL" clId="{B2D2E9F2-536C-478F-915D-EA02A9C8D23C}" dt="2026-01-01T16:51:29.295" v="400" actId="114"/>
          <ac:spMkLst>
            <pc:docMk/>
            <pc:sldMk cId="0" sldId="319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1:43.629" v="408" actId="20577"/>
        <pc:sldMkLst>
          <pc:docMk/>
          <pc:sldMk cId="0" sldId="320"/>
        </pc:sldMkLst>
        <pc:spChg chg="mod">
          <ac:chgData name="Erica Burns" userId="6d8b9f10-f1f6-42f8-b97c-945e16e72fb1" providerId="ADAL" clId="{B2D2E9F2-536C-478F-915D-EA02A9C8D23C}" dt="2026-01-01T16:51:43.629" v="408" actId="20577"/>
          <ac:spMkLst>
            <pc:docMk/>
            <pc:sldMk cId="0" sldId="320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1:52.679" v="416" actId="20577"/>
        <pc:sldMkLst>
          <pc:docMk/>
          <pc:sldMk cId="0" sldId="321"/>
        </pc:sldMkLst>
        <pc:spChg chg="mod">
          <ac:chgData name="Erica Burns" userId="6d8b9f10-f1f6-42f8-b97c-945e16e72fb1" providerId="ADAL" clId="{B2D2E9F2-536C-478F-915D-EA02A9C8D23C}" dt="2026-01-01T16:51:52.679" v="416" actId="20577"/>
          <ac:spMkLst>
            <pc:docMk/>
            <pc:sldMk cId="0" sldId="321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00.937" v="420" actId="20577"/>
        <pc:sldMkLst>
          <pc:docMk/>
          <pc:sldMk cId="0" sldId="322"/>
        </pc:sldMkLst>
        <pc:spChg chg="mod">
          <ac:chgData name="Erica Burns" userId="6d8b9f10-f1f6-42f8-b97c-945e16e72fb1" providerId="ADAL" clId="{B2D2E9F2-536C-478F-915D-EA02A9C8D23C}" dt="2026-01-01T16:52:00.937" v="420" actId="20577"/>
          <ac:spMkLst>
            <pc:docMk/>
            <pc:sldMk cId="0" sldId="322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11.354" v="428" actId="20577"/>
        <pc:sldMkLst>
          <pc:docMk/>
          <pc:sldMk cId="0" sldId="323"/>
        </pc:sldMkLst>
        <pc:spChg chg="mod">
          <ac:chgData name="Erica Burns" userId="6d8b9f10-f1f6-42f8-b97c-945e16e72fb1" providerId="ADAL" clId="{B2D2E9F2-536C-478F-915D-EA02A9C8D23C}" dt="2026-01-01T16:52:11.354" v="428" actId="20577"/>
          <ac:spMkLst>
            <pc:docMk/>
            <pc:sldMk cId="0" sldId="323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21.227" v="435" actId="114"/>
        <pc:sldMkLst>
          <pc:docMk/>
          <pc:sldMk cId="0" sldId="324"/>
        </pc:sldMkLst>
        <pc:spChg chg="mod">
          <ac:chgData name="Erica Burns" userId="6d8b9f10-f1f6-42f8-b97c-945e16e72fb1" providerId="ADAL" clId="{B2D2E9F2-536C-478F-915D-EA02A9C8D23C}" dt="2026-01-01T16:52:21.227" v="435" actId="114"/>
          <ac:spMkLst>
            <pc:docMk/>
            <pc:sldMk cId="0" sldId="324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29.174" v="441" actId="20577"/>
        <pc:sldMkLst>
          <pc:docMk/>
          <pc:sldMk cId="0" sldId="325"/>
        </pc:sldMkLst>
        <pc:spChg chg="mod">
          <ac:chgData name="Erica Burns" userId="6d8b9f10-f1f6-42f8-b97c-945e16e72fb1" providerId="ADAL" clId="{B2D2E9F2-536C-478F-915D-EA02A9C8D23C}" dt="2026-01-01T16:52:29.174" v="441" actId="20577"/>
          <ac:spMkLst>
            <pc:docMk/>
            <pc:sldMk cId="0" sldId="325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37.452" v="447" actId="20577"/>
        <pc:sldMkLst>
          <pc:docMk/>
          <pc:sldMk cId="0" sldId="326"/>
        </pc:sldMkLst>
        <pc:spChg chg="mod">
          <ac:chgData name="Erica Burns" userId="6d8b9f10-f1f6-42f8-b97c-945e16e72fb1" providerId="ADAL" clId="{B2D2E9F2-536C-478F-915D-EA02A9C8D23C}" dt="2026-01-01T16:52:37.452" v="447" actId="20577"/>
          <ac:spMkLst>
            <pc:docMk/>
            <pc:sldMk cId="0" sldId="326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45.750" v="453" actId="20577"/>
        <pc:sldMkLst>
          <pc:docMk/>
          <pc:sldMk cId="0" sldId="327"/>
        </pc:sldMkLst>
        <pc:spChg chg="mod">
          <ac:chgData name="Erica Burns" userId="6d8b9f10-f1f6-42f8-b97c-945e16e72fb1" providerId="ADAL" clId="{B2D2E9F2-536C-478F-915D-EA02A9C8D23C}" dt="2026-01-01T16:49:29.862" v="320" actId="27636"/>
          <ac:spMkLst>
            <pc:docMk/>
            <pc:sldMk cId="0" sldId="327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52:45.750" v="453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2:57.364" v="460" actId="20577"/>
        <pc:sldMkLst>
          <pc:docMk/>
          <pc:sldMk cId="0" sldId="328"/>
        </pc:sldMkLst>
        <pc:spChg chg="mod">
          <ac:chgData name="Erica Burns" userId="6d8b9f10-f1f6-42f8-b97c-945e16e72fb1" providerId="ADAL" clId="{B2D2E9F2-536C-478F-915D-EA02A9C8D23C}" dt="2026-01-01T16:52:57.364" v="460" actId="20577"/>
          <ac:spMkLst>
            <pc:docMk/>
            <pc:sldMk cId="0" sldId="328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04.626" v="468" actId="20577"/>
        <pc:sldMkLst>
          <pc:docMk/>
          <pc:sldMk cId="0" sldId="329"/>
        </pc:sldMkLst>
        <pc:spChg chg="mod">
          <ac:chgData name="Erica Burns" userId="6d8b9f10-f1f6-42f8-b97c-945e16e72fb1" providerId="ADAL" clId="{B2D2E9F2-536C-478F-915D-EA02A9C8D23C}" dt="2026-01-01T16:53:04.626" v="468" actId="20577"/>
          <ac:spMkLst>
            <pc:docMk/>
            <pc:sldMk cId="0" sldId="329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12.554" v="474" actId="20577"/>
        <pc:sldMkLst>
          <pc:docMk/>
          <pc:sldMk cId="0" sldId="330"/>
        </pc:sldMkLst>
        <pc:spChg chg="mod">
          <ac:chgData name="Erica Burns" userId="6d8b9f10-f1f6-42f8-b97c-945e16e72fb1" providerId="ADAL" clId="{B2D2E9F2-536C-478F-915D-EA02A9C8D23C}" dt="2026-01-01T16:53:12.554" v="474" actId="20577"/>
          <ac:spMkLst>
            <pc:docMk/>
            <pc:sldMk cId="0" sldId="330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22.810" v="481" actId="20577"/>
        <pc:sldMkLst>
          <pc:docMk/>
          <pc:sldMk cId="0" sldId="331"/>
        </pc:sldMkLst>
        <pc:spChg chg="mod">
          <ac:chgData name="Erica Burns" userId="6d8b9f10-f1f6-42f8-b97c-945e16e72fb1" providerId="ADAL" clId="{B2D2E9F2-536C-478F-915D-EA02A9C8D23C}" dt="2026-01-01T16:53:22.810" v="481" actId="20577"/>
          <ac:spMkLst>
            <pc:docMk/>
            <pc:sldMk cId="0" sldId="331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35.325" v="487" actId="20577"/>
        <pc:sldMkLst>
          <pc:docMk/>
          <pc:sldMk cId="0" sldId="332"/>
        </pc:sldMkLst>
        <pc:spChg chg="mod">
          <ac:chgData name="Erica Burns" userId="6d8b9f10-f1f6-42f8-b97c-945e16e72fb1" providerId="ADAL" clId="{B2D2E9F2-536C-478F-915D-EA02A9C8D23C}" dt="2026-01-01T16:53:35.325" v="487" actId="20577"/>
          <ac:spMkLst>
            <pc:docMk/>
            <pc:sldMk cId="0" sldId="332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42.451" v="495" actId="20577"/>
        <pc:sldMkLst>
          <pc:docMk/>
          <pc:sldMk cId="0" sldId="333"/>
        </pc:sldMkLst>
        <pc:spChg chg="mod">
          <ac:chgData name="Erica Burns" userId="6d8b9f10-f1f6-42f8-b97c-945e16e72fb1" providerId="ADAL" clId="{B2D2E9F2-536C-478F-915D-EA02A9C8D23C}" dt="2026-01-01T16:53:42.451" v="495" actId="20577"/>
          <ac:spMkLst>
            <pc:docMk/>
            <pc:sldMk cId="0" sldId="333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3:48.593" v="501" actId="20577"/>
        <pc:sldMkLst>
          <pc:docMk/>
          <pc:sldMk cId="0" sldId="334"/>
        </pc:sldMkLst>
        <pc:spChg chg="mod">
          <ac:chgData name="Erica Burns" userId="6d8b9f10-f1f6-42f8-b97c-945e16e72fb1" providerId="ADAL" clId="{B2D2E9F2-536C-478F-915D-EA02A9C8D23C}" dt="2026-01-01T16:49:29.862" v="321" actId="27636"/>
          <ac:spMkLst>
            <pc:docMk/>
            <pc:sldMk cId="0" sldId="334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53:48.593" v="501" actId="20577"/>
          <ac:spMkLst>
            <pc:docMk/>
            <pc:sldMk cId="0" sldId="334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06.256" v="510" actId="20577"/>
        <pc:sldMkLst>
          <pc:docMk/>
          <pc:sldMk cId="0" sldId="335"/>
        </pc:sldMkLst>
        <pc:spChg chg="mod">
          <ac:chgData name="Erica Burns" userId="6d8b9f10-f1f6-42f8-b97c-945e16e72fb1" providerId="ADAL" clId="{B2D2E9F2-536C-478F-915D-EA02A9C8D23C}" dt="2026-01-01T16:54:06.256" v="510" actId="20577"/>
          <ac:spMkLst>
            <pc:docMk/>
            <pc:sldMk cId="0" sldId="335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11.229" v="516" actId="20577"/>
        <pc:sldMkLst>
          <pc:docMk/>
          <pc:sldMk cId="0" sldId="336"/>
        </pc:sldMkLst>
        <pc:spChg chg="mod">
          <ac:chgData name="Erica Burns" userId="6d8b9f10-f1f6-42f8-b97c-945e16e72fb1" providerId="ADAL" clId="{B2D2E9F2-536C-478F-915D-EA02A9C8D23C}" dt="2026-01-01T16:54:11.229" v="516" actId="20577"/>
          <ac:spMkLst>
            <pc:docMk/>
            <pc:sldMk cId="0" sldId="336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19.127" v="522" actId="20577"/>
        <pc:sldMkLst>
          <pc:docMk/>
          <pc:sldMk cId="0" sldId="337"/>
        </pc:sldMkLst>
        <pc:spChg chg="mod">
          <ac:chgData name="Erica Burns" userId="6d8b9f10-f1f6-42f8-b97c-945e16e72fb1" providerId="ADAL" clId="{B2D2E9F2-536C-478F-915D-EA02A9C8D23C}" dt="2026-01-01T16:54:19.127" v="522" actId="20577"/>
          <ac:spMkLst>
            <pc:docMk/>
            <pc:sldMk cId="0" sldId="337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26.822" v="528" actId="20577"/>
        <pc:sldMkLst>
          <pc:docMk/>
          <pc:sldMk cId="0" sldId="338"/>
        </pc:sldMkLst>
        <pc:spChg chg="mod">
          <ac:chgData name="Erica Burns" userId="6d8b9f10-f1f6-42f8-b97c-945e16e72fb1" providerId="ADAL" clId="{B2D2E9F2-536C-478F-915D-EA02A9C8D23C}" dt="2026-01-01T16:49:29.862" v="322" actId="27636"/>
          <ac:spMkLst>
            <pc:docMk/>
            <pc:sldMk cId="0" sldId="338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54:26.822" v="528" actId="20577"/>
          <ac:spMkLst>
            <pc:docMk/>
            <pc:sldMk cId="0" sldId="338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33.958" v="534" actId="20577"/>
        <pc:sldMkLst>
          <pc:docMk/>
          <pc:sldMk cId="0" sldId="339"/>
        </pc:sldMkLst>
        <pc:spChg chg="mod">
          <ac:chgData name="Erica Burns" userId="6d8b9f10-f1f6-42f8-b97c-945e16e72fb1" providerId="ADAL" clId="{B2D2E9F2-536C-478F-915D-EA02A9C8D23C}" dt="2026-01-01T16:54:33.958" v="534" actId="20577"/>
          <ac:spMkLst>
            <pc:docMk/>
            <pc:sldMk cId="0" sldId="339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40.428" v="540" actId="20577"/>
        <pc:sldMkLst>
          <pc:docMk/>
          <pc:sldMk cId="0" sldId="340"/>
        </pc:sldMkLst>
        <pc:spChg chg="mod">
          <ac:chgData name="Erica Burns" userId="6d8b9f10-f1f6-42f8-b97c-945e16e72fb1" providerId="ADAL" clId="{B2D2E9F2-536C-478F-915D-EA02A9C8D23C}" dt="2026-01-01T16:54:40.428" v="540" actId="20577"/>
          <ac:spMkLst>
            <pc:docMk/>
            <pc:sldMk cId="0" sldId="340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46.418" v="546" actId="20577"/>
        <pc:sldMkLst>
          <pc:docMk/>
          <pc:sldMk cId="0" sldId="341"/>
        </pc:sldMkLst>
        <pc:spChg chg="mod">
          <ac:chgData name="Erica Burns" userId="6d8b9f10-f1f6-42f8-b97c-945e16e72fb1" providerId="ADAL" clId="{B2D2E9F2-536C-478F-915D-EA02A9C8D23C}" dt="2026-01-01T16:49:29.877" v="323" actId="27636"/>
          <ac:spMkLst>
            <pc:docMk/>
            <pc:sldMk cId="0" sldId="341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54:46.418" v="546" actId="20577"/>
          <ac:spMkLst>
            <pc:docMk/>
            <pc:sldMk cId="0" sldId="341"/>
            <ac:spMk id="3" creationId="{00000000-0000-0000-0000-000000000000}"/>
          </ac:spMkLst>
        </pc:spChg>
      </pc:sldChg>
      <pc:sldChg chg="modSp add mod">
        <pc:chgData name="Erica Burns" userId="6d8b9f10-f1f6-42f8-b97c-945e16e72fb1" providerId="ADAL" clId="{B2D2E9F2-536C-478F-915D-EA02A9C8D23C}" dt="2026-01-01T16:54:52.070" v="552" actId="20577"/>
        <pc:sldMkLst>
          <pc:docMk/>
          <pc:sldMk cId="0" sldId="342"/>
        </pc:sldMkLst>
        <pc:spChg chg="mod">
          <ac:chgData name="Erica Burns" userId="6d8b9f10-f1f6-42f8-b97c-945e16e72fb1" providerId="ADAL" clId="{B2D2E9F2-536C-478F-915D-EA02A9C8D23C}" dt="2026-01-01T16:54:52.070" v="552" actId="20577"/>
          <ac:spMkLst>
            <pc:docMk/>
            <pc:sldMk cId="0" sldId="342"/>
            <ac:spMk id="3" creationId="{00000000-0000-0000-0000-000000000000}"/>
          </ac:spMkLst>
        </pc:spChg>
      </pc:sldChg>
      <pc:sldChg chg="add del">
        <pc:chgData name="Erica Burns" userId="6d8b9f10-f1f6-42f8-b97c-945e16e72fb1" providerId="ADAL" clId="{B2D2E9F2-536C-478F-915D-EA02A9C8D23C}" dt="2026-01-01T16:55:00.855" v="553" actId="47"/>
        <pc:sldMkLst>
          <pc:docMk/>
          <pc:sldMk cId="0" sldId="343"/>
        </pc:sldMkLst>
      </pc:sldChg>
      <pc:sldChg chg="add del">
        <pc:chgData name="Erica Burns" userId="6d8b9f10-f1f6-42f8-b97c-945e16e72fb1" providerId="ADAL" clId="{B2D2E9F2-536C-478F-915D-EA02A9C8D23C}" dt="2026-01-01T16:55:02.435" v="554" actId="47"/>
        <pc:sldMkLst>
          <pc:docMk/>
          <pc:sldMk cId="0" sldId="34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5422A3-C85B-A1AA-AFB6-B26F79D724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Infections of the Circulatory and Lymphatic Systems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F3D6CC2-8F58-635B-1E47-B25E829A16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Microbiology – Chapter 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03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D742E-D953-DF27-94A3-2337ABC92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Bacterial Infections of the Circulatory and Lymphatic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32B63-D34A-CE6F-5668-79F9A182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lang="en-US" dirty="0"/>
              <a:t>Identify and compare bacteria that most commonly cause infections of the circulatory and lymphatic systems</a:t>
            </a:r>
          </a:p>
          <a:p>
            <a:r>
              <a:rPr lang="en-US" dirty="0"/>
              <a:t>Compare the major characteristics of specific bacterial diseases affecting the circulatory and lymphatic systems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9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Bacteria Enter the Blood &amp; Lymph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Breaks in skin or mucosa</a:t>
            </a:r>
          </a:p>
          <a:p>
            <a:r>
              <a:rPr dirty="0"/>
              <a:t>Insect bites and wounds</a:t>
            </a:r>
          </a:p>
          <a:p>
            <a:r>
              <a:rPr dirty="0"/>
              <a:t>Tooth brushing (gum microtears)</a:t>
            </a:r>
          </a:p>
          <a:p>
            <a:r>
              <a:rPr dirty="0"/>
              <a:t>Medical devices</a:t>
            </a:r>
          </a:p>
          <a:p>
            <a:r>
              <a:rPr dirty="0"/>
              <a:t>Usually transient bacteremia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Bacteremia to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Bacteremia: bacteria in blood</a:t>
            </a:r>
          </a:p>
          <a:p>
            <a:r>
              <a:rPr dirty="0"/>
              <a:t>Septicemia: multiplying bacteria</a:t>
            </a:r>
          </a:p>
          <a:p>
            <a:r>
              <a:rPr lang="en-US" dirty="0"/>
              <a:t>T</a:t>
            </a:r>
            <a:r>
              <a:rPr dirty="0"/>
              <a:t>oxemia, sepsis, septic shock</a:t>
            </a:r>
          </a:p>
          <a:p>
            <a:r>
              <a:rPr dirty="0"/>
              <a:t>Damage often from immune response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Cytokines &amp; Septic Shock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IL-1 and TNF-α drive inflammation</a:t>
            </a:r>
          </a:p>
          <a:p>
            <a:r>
              <a:rPr dirty="0"/>
              <a:t>Vasodilation and edema</a:t>
            </a:r>
          </a:p>
          <a:p>
            <a:r>
              <a:rPr dirty="0"/>
              <a:t>Drop in blood pressure</a:t>
            </a:r>
          </a:p>
          <a:p>
            <a:r>
              <a:rPr dirty="0"/>
              <a:t>Organ failure and death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Causes of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Pneumonia (most common)</a:t>
            </a:r>
          </a:p>
          <a:p>
            <a:r>
              <a:rPr dirty="0"/>
              <a:t>GI and urinary infections</a:t>
            </a:r>
          </a:p>
          <a:p>
            <a:r>
              <a:rPr dirty="0"/>
              <a:t>Wounds and catheters</a:t>
            </a:r>
          </a:p>
          <a:p>
            <a:r>
              <a:rPr dirty="0"/>
              <a:t>Gram</a:t>
            </a:r>
            <a:r>
              <a:rPr lang="en-US" dirty="0"/>
              <a:t> - positive</a:t>
            </a:r>
            <a:r>
              <a:rPr dirty="0"/>
              <a:t> and Gra</a:t>
            </a:r>
            <a:r>
              <a:rPr lang="en-US" dirty="0"/>
              <a:t>m - negative</a:t>
            </a:r>
            <a:r>
              <a:rPr dirty="0"/>
              <a:t> bacteria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Toxic Shock Syndrome (TSS)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Staphylococcus aureus</a:t>
            </a:r>
          </a:p>
          <a:p>
            <a:r>
              <a:rPr dirty="0"/>
              <a:t>TSST-1 superantigen</a:t>
            </a:r>
          </a:p>
          <a:p>
            <a:r>
              <a:rPr dirty="0"/>
              <a:t>Fever, rash, hypotension</a:t>
            </a:r>
          </a:p>
          <a:p>
            <a:r>
              <a:rPr dirty="0"/>
              <a:t>Mortality &lt;3%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Streptococcal Toxic Shock (STSS)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Streptococcus pyogenes</a:t>
            </a:r>
          </a:p>
          <a:p>
            <a:r>
              <a:rPr dirty="0"/>
              <a:t>Higher mortality (20–60%)</a:t>
            </a:r>
          </a:p>
          <a:p>
            <a:r>
              <a:rPr dirty="0"/>
              <a:t>ARDS and necrotizing fasciitis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Puerperal Sepsis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Post-childbirth infection</a:t>
            </a:r>
          </a:p>
          <a:p>
            <a:r>
              <a:rPr dirty="0"/>
              <a:t>Often S. pyogenes</a:t>
            </a:r>
          </a:p>
          <a:p>
            <a:r>
              <a:rPr dirty="0"/>
              <a:t>Prevented by antisepsis &amp; handwashing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Infectious (Septic) Arthritis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Joint inflammation</a:t>
            </a:r>
          </a:p>
          <a:p>
            <a:r>
              <a:rPr i="1" dirty="0"/>
              <a:t>S. aureus </a:t>
            </a:r>
            <a:r>
              <a:rPr dirty="0"/>
              <a:t>most common</a:t>
            </a:r>
          </a:p>
          <a:p>
            <a:r>
              <a:rPr i="1" dirty="0"/>
              <a:t>N. gonorrhoeae </a:t>
            </a:r>
            <a:r>
              <a:rPr dirty="0"/>
              <a:t>in young adults</a:t>
            </a:r>
          </a:p>
          <a:p>
            <a:r>
              <a:rPr dirty="0"/>
              <a:t>Risk of permanent damage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Osteomyelitis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Bone infection</a:t>
            </a:r>
          </a:p>
          <a:p>
            <a:r>
              <a:rPr dirty="0"/>
              <a:t>Commonly </a:t>
            </a:r>
            <a:r>
              <a:rPr i="1" dirty="0"/>
              <a:t>S. aureus</a:t>
            </a:r>
          </a:p>
          <a:p>
            <a:r>
              <a:rPr dirty="0"/>
              <a:t>Acute or chronic</a:t>
            </a:r>
          </a:p>
          <a:p>
            <a:r>
              <a:rPr dirty="0"/>
              <a:t>May require surgery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71A54-9CCC-7E05-B57E-21F690DB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BAC03-EFC5-1145-0AAB-90FE8E70E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Anatomy of the Circulatory and Lymphatic Systems</a:t>
            </a:r>
          </a:p>
          <a:p>
            <a:r>
              <a:rPr lang="en-US" dirty="0"/>
              <a:t>Bacterial Infections of the Circulatory and Lymphatic Systems</a:t>
            </a:r>
          </a:p>
          <a:p>
            <a:r>
              <a:rPr lang="en-US" dirty="0"/>
              <a:t>Viral Infections of the Circulatory and Lymphatic Systems</a:t>
            </a:r>
          </a:p>
          <a:p>
            <a:r>
              <a:rPr lang="en-US" dirty="0"/>
              <a:t>Parasitic Infections of the Circulatory and Lymphatic Systems</a:t>
            </a:r>
          </a:p>
        </p:txBody>
      </p:sp>
    </p:spTree>
    <p:extLst>
      <p:ext uri="{BB962C8B-B14F-4D97-AF65-F5344CB8AC3E}">
        <p14:creationId xmlns:p14="http://schemas.microsoft.com/office/powerpoint/2010/main" val="38947465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Rheumatic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Post-strep immune reaction</a:t>
            </a:r>
          </a:p>
          <a:p>
            <a:r>
              <a:rPr dirty="0"/>
              <a:t>Molecular mimicry</a:t>
            </a:r>
          </a:p>
          <a:p>
            <a:r>
              <a:rPr dirty="0"/>
              <a:t>Can cause heart valve damage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Endocarditis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Infection of heart lining</a:t>
            </a:r>
          </a:p>
          <a:p>
            <a:r>
              <a:rPr dirty="0"/>
              <a:t>Acute or subacute</a:t>
            </a:r>
          </a:p>
          <a:p>
            <a:r>
              <a:rPr dirty="0"/>
              <a:t>Vegetations form</a:t>
            </a:r>
          </a:p>
          <a:p>
            <a:r>
              <a:rPr dirty="0"/>
              <a:t>IV antibiotics required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Pericarditis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Inflammation around heart</a:t>
            </a:r>
          </a:p>
          <a:p>
            <a:r>
              <a:rPr dirty="0"/>
              <a:t>Chest pain and cough</a:t>
            </a:r>
          </a:p>
          <a:p>
            <a:r>
              <a:rPr dirty="0"/>
              <a:t>Often self-limiting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Gas Gangrene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/>
              <a:t>Clostridium perfringens</a:t>
            </a:r>
          </a:p>
          <a:p>
            <a:r>
              <a:rPr dirty="0"/>
              <a:t>Ischemic tissue</a:t>
            </a:r>
          </a:p>
          <a:p>
            <a:r>
              <a:rPr dirty="0"/>
              <a:t>Myonecrosis &amp; gas bubbles</a:t>
            </a:r>
          </a:p>
          <a:p>
            <a:r>
              <a:rPr dirty="0"/>
              <a:t>High mortality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Tularemia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 err="1"/>
              <a:t>Francisella</a:t>
            </a:r>
            <a:r>
              <a:rPr i="1" dirty="0"/>
              <a:t> tularensis</a:t>
            </a:r>
          </a:p>
          <a:p>
            <a:r>
              <a:rPr dirty="0"/>
              <a:t>Zoonotic, tick-borne</a:t>
            </a:r>
          </a:p>
          <a:p>
            <a:r>
              <a:rPr dirty="0"/>
              <a:t>BSL-3 pathogen</a:t>
            </a:r>
          </a:p>
          <a:p>
            <a:r>
              <a:rPr dirty="0"/>
              <a:t>Granuloma formation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Brucellosis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/>
              <a:t>Brucella spp.</a:t>
            </a:r>
          </a:p>
          <a:p>
            <a:r>
              <a:rPr dirty="0"/>
              <a:t>Unpasteurized dairy</a:t>
            </a:r>
          </a:p>
          <a:p>
            <a:r>
              <a:rPr dirty="0"/>
              <a:t>Undulant fever</a:t>
            </a:r>
          </a:p>
          <a:p>
            <a:r>
              <a:rPr dirty="0"/>
              <a:t>Intracellular survival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Cat-Scratch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/>
              <a:t>Bartonella </a:t>
            </a:r>
            <a:r>
              <a:rPr i="1" dirty="0" err="1"/>
              <a:t>henselae</a:t>
            </a:r>
            <a:endParaRPr i="1" dirty="0"/>
          </a:p>
          <a:p>
            <a:r>
              <a:rPr dirty="0"/>
              <a:t>From cat scratches</a:t>
            </a:r>
          </a:p>
          <a:p>
            <a:r>
              <a:rPr dirty="0"/>
              <a:t>Lymph node swelling</a:t>
            </a:r>
          </a:p>
          <a:p>
            <a:r>
              <a:rPr dirty="0"/>
              <a:t>Usually self-limiting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Rat-Bite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/>
              <a:t>Streptobacillus moniliformis</a:t>
            </a:r>
          </a:p>
          <a:p>
            <a:r>
              <a:rPr dirty="0"/>
              <a:t>Fever, rash, joint pain</a:t>
            </a:r>
          </a:p>
          <a:p>
            <a:r>
              <a:rPr dirty="0"/>
              <a:t>Treated with penicillin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Plague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i="1" dirty="0"/>
              <a:t>Yersinia pestis</a:t>
            </a:r>
          </a:p>
          <a:p>
            <a:r>
              <a:rPr dirty="0"/>
              <a:t>Bubonic, septicemic, pneumonic</a:t>
            </a:r>
          </a:p>
          <a:p>
            <a:r>
              <a:rPr dirty="0"/>
              <a:t>Flea-borne zoonosis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8E6D-EB03-50F8-E5D9-8D571DFD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Zoonotic Febrile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D976D-DF66-54A2-A693-D56E6A6E4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Zoonotic febrile diseases are caused by pathogenic bacteria transmitted by arthropod vectors.</a:t>
            </a:r>
          </a:p>
          <a:p>
            <a:r>
              <a:rPr lang="en-US" dirty="0"/>
              <a:t>Includes obligate intracellular bacteria and spirochetes.</a:t>
            </a:r>
          </a:p>
          <a:p>
            <a:r>
              <a:rPr lang="en-US" dirty="0"/>
              <a:t>Low infectious dose requires BSL-3 laboratories for isolation.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9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Introduction: Yellow Fever &amp; Emerging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Major outbreaks in 1800s southeastern U.S.</a:t>
            </a:r>
          </a:p>
          <a:p>
            <a:r>
              <a:rPr dirty="0"/>
              <a:t>&gt;25,000 cases annually in New Orleans</a:t>
            </a:r>
          </a:p>
          <a:p>
            <a:r>
              <a:rPr dirty="0"/>
              <a:t> Controlled by vaccination and mosquito control</a:t>
            </a:r>
          </a:p>
          <a:p>
            <a:r>
              <a:rPr dirty="0"/>
              <a:t> Largely eradicated in North America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Anaplasmosis (HGA)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Anaplasma phagocytophilum</a:t>
            </a:r>
          </a:p>
          <a:p>
            <a:r>
              <a:t>Vector: Ixodes ticks</a:t>
            </a:r>
          </a:p>
          <a:p>
            <a:r>
              <a:t>Reservoirs: Small mammals</a:t>
            </a:r>
          </a:p>
          <a:p>
            <a:r>
              <a:t>Symptoms: Flu-like illness</a:t>
            </a:r>
          </a:p>
          <a:p>
            <a:r>
              <a:t>Diagnosis: Microscopy, PCR, serology</a:t>
            </a:r>
          </a:p>
          <a:p>
            <a:r>
              <a:t>Treatment: Doxycycline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Ehrlichiosis (HME)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Ehrlichia chaffeensis</a:t>
            </a:r>
          </a:p>
          <a:p>
            <a:r>
              <a:t>Vector: Lone star tick</a:t>
            </a:r>
          </a:p>
          <a:p>
            <a:r>
              <a:t>Symptoms: Flu-like illness, rash</a:t>
            </a:r>
          </a:p>
          <a:p>
            <a:r>
              <a:t>Diagnosis: PCR, serology</a:t>
            </a:r>
          </a:p>
          <a:p>
            <a:r>
              <a:t>Treatment: Doxycycline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Epidemic Typhus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Rickettsia prowazekii</a:t>
            </a:r>
          </a:p>
          <a:p>
            <a:r>
              <a:t>Vector: Body louse</a:t>
            </a:r>
          </a:p>
          <a:p>
            <a:r>
              <a:t>Symptoms: High fever, rash, shock</a:t>
            </a:r>
          </a:p>
          <a:p>
            <a:r>
              <a:t>Treatment: Doxycycline or chloramphenicol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Murine Typhus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Rickettsia typhi</a:t>
            </a:r>
          </a:p>
          <a:p>
            <a:r>
              <a:t>Vector: Rat flea</a:t>
            </a:r>
          </a:p>
          <a:p>
            <a:r>
              <a:t>Symptoms: Fever, rash</a:t>
            </a:r>
          </a:p>
          <a:p>
            <a:r>
              <a:t>Treatment: Doxycycline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Rocky Mountain Spotted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Rickettsia rickettsii</a:t>
            </a:r>
          </a:p>
          <a:p>
            <a:r>
              <a:t>Vector: Hard-bodied ticks</a:t>
            </a:r>
          </a:p>
          <a:p>
            <a:r>
              <a:t>Symptoms: Fever, petechial rash</a:t>
            </a:r>
          </a:p>
          <a:p>
            <a:r>
              <a:t>Treatment: Doxycycline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Lyme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Borrelia burgdorferi</a:t>
            </a:r>
          </a:p>
          <a:p>
            <a:r>
              <a:t>Vector: Ixodes ticks</a:t>
            </a:r>
          </a:p>
          <a:p>
            <a:r>
              <a:t>Symptoms: Erythema migrans, arthritis</a:t>
            </a:r>
          </a:p>
          <a:p>
            <a:r>
              <a:t>Treatment: Doxycycline, amoxicillin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Relapsing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Borrelia species</a:t>
            </a:r>
          </a:p>
          <a:p>
            <a:r>
              <a:t>Vector: Lice or soft ticks</a:t>
            </a:r>
          </a:p>
          <a:p>
            <a:r>
              <a:t>Symptoms: Recurrent fevers</a:t>
            </a:r>
          </a:p>
          <a:p>
            <a:r>
              <a:t>Treatment: Doxycycline or erythromycin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Trench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Cause: Bartonella quintana</a:t>
            </a:r>
          </a:p>
          <a:p>
            <a:r>
              <a:t>Vector: Body louse</a:t>
            </a:r>
          </a:p>
          <a:p>
            <a:r>
              <a:t>Symptoms: Recurrent fever, bone pain</a:t>
            </a:r>
          </a:p>
          <a:p>
            <a:r>
              <a:t>Treatment: Doxycycline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BCE3A-0CC8-518A-3C09-166F869FA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Viral Infections of the Circulatory and Lymphatic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7F510-FC77-BC6B-F153-745125426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lang="en-US" dirty="0"/>
              <a:t>Identify common viral pathogens that cause infections of the circulatory and lymphatic systems</a:t>
            </a:r>
          </a:p>
          <a:p>
            <a:r>
              <a:rPr lang="en-US" dirty="0"/>
              <a:t>Compare the major characteristics of specific viral diseases affecting the circulatory and lymphatic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734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Viral Infections </a:t>
            </a:r>
            <a:r>
              <a:rPr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Viral pathogens vary widely in virulence and distribution</a:t>
            </a:r>
          </a:p>
          <a:p>
            <a:r>
              <a:rPr dirty="0"/>
              <a:t>Many infections are mild or asymptomatic</a:t>
            </a:r>
          </a:p>
          <a:p>
            <a:r>
              <a:rPr dirty="0"/>
              <a:t>Some viruses cause life-threatening disease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Yellow Fever: A Reemerging Threat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Rising risk in Africa &amp; South America</a:t>
            </a:r>
          </a:p>
          <a:p>
            <a:r>
              <a:rPr dirty="0"/>
              <a:t>Aedes aegypti still present in North America</a:t>
            </a:r>
          </a:p>
          <a:p>
            <a:r>
              <a:rPr dirty="0"/>
              <a:t>Global travel increases outbreak risk</a:t>
            </a:r>
          </a:p>
          <a:p>
            <a:r>
              <a:rPr dirty="0"/>
              <a:t>Malaria &amp; Ebola may reemerge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Infectious Mononucleosis &amp; Burkitt Lymphoma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Epstein–Barr virus (HHV-4)</a:t>
            </a:r>
          </a:p>
          <a:p>
            <a:r>
              <a:rPr dirty="0"/>
              <a:t>Virus establishes latency in B lymphocytes</a:t>
            </a:r>
          </a:p>
          <a:p>
            <a:r>
              <a:rPr dirty="0"/>
              <a:t>Spread via body fluids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Infectious Mononucleosis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Fever, pharyngitis, fatigue</a:t>
            </a:r>
          </a:p>
          <a:p>
            <a:r>
              <a:rPr dirty="0"/>
              <a:t>Lymph node swelling</a:t>
            </a:r>
          </a:p>
          <a:p>
            <a:r>
              <a:rPr dirty="0"/>
              <a:t>Self-limiting disease</a:t>
            </a:r>
          </a:p>
          <a:p>
            <a:r>
              <a:rPr dirty="0"/>
              <a:t>Diagnosed by antibody testing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Burkitt Lymphoma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Aggressive B-cell lymphoma</a:t>
            </a:r>
          </a:p>
          <a:p>
            <a:r>
              <a:rPr dirty="0"/>
              <a:t>Associated with EBV, malaria, and HIV</a:t>
            </a:r>
          </a:p>
          <a:p>
            <a:r>
              <a:rPr dirty="0"/>
              <a:t>Treated with intensive chemotherapy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Cytomegalovirus (CMV)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Human herpesvirus 5</a:t>
            </a:r>
            <a:r>
              <a:rPr lang="en-US" dirty="0"/>
              <a:t> (HHV-5)</a:t>
            </a:r>
            <a:endParaRPr dirty="0"/>
          </a:p>
          <a:p>
            <a:r>
              <a:rPr dirty="0"/>
              <a:t>Usually asymptomatic</a:t>
            </a:r>
          </a:p>
          <a:p>
            <a:r>
              <a:rPr dirty="0"/>
              <a:t>Serious disease in neonates and immunocompromised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CMV Transmission &amp;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Spread via body fluids</a:t>
            </a:r>
          </a:p>
          <a:p>
            <a:r>
              <a:rPr dirty="0"/>
              <a:t>Congenital infections possible</a:t>
            </a:r>
          </a:p>
          <a:p>
            <a:pPr lvl="1"/>
            <a:r>
              <a:rPr dirty="0"/>
              <a:t>May cause hearing loss and developmental delay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CMV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PCR, ELISA, microscopy</a:t>
            </a:r>
          </a:p>
          <a:p>
            <a:r>
              <a:rPr dirty="0"/>
              <a:t>Antivirals: ganciclovir, valganciclovir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Arthropod-Borne Viral Diseases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Transmitted by mosquitoes</a:t>
            </a:r>
          </a:p>
          <a:p>
            <a:r>
              <a:rPr dirty="0"/>
              <a:t>Cause hemorrhagic fevers</a:t>
            </a:r>
          </a:p>
          <a:p>
            <a:r>
              <a:rPr dirty="0"/>
              <a:t>Yellow fever, dengue, chikungunya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Yellow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Flavivirus</a:t>
            </a:r>
          </a:p>
          <a:p>
            <a:r>
              <a:rPr dirty="0"/>
              <a:t>Transmitted by Aedes mosquitoes</a:t>
            </a:r>
          </a:p>
          <a:p>
            <a:r>
              <a:rPr dirty="0"/>
              <a:t>Endemic to Africa and South America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Yellow Fever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Fever, headache, muscle pain</a:t>
            </a:r>
          </a:p>
          <a:p>
            <a:r>
              <a:rPr dirty="0"/>
              <a:t>Severe cases: jaundice, hemorrhage</a:t>
            </a:r>
          </a:p>
          <a:p>
            <a:r>
              <a:rPr dirty="0"/>
              <a:t>High mortality in severe disease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Yellow Fever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No antiviral treatment</a:t>
            </a:r>
          </a:p>
          <a:p>
            <a:r>
              <a:rPr dirty="0"/>
              <a:t>Supportive care</a:t>
            </a:r>
          </a:p>
          <a:p>
            <a:r>
              <a:rPr dirty="0"/>
              <a:t>Vaccination and vector control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Anatomy of the Circulatory and Lymphatic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By the end of this section, you will be able to: </a:t>
            </a:r>
          </a:p>
          <a:p>
            <a:r>
              <a:rPr lang="en-US" dirty="0"/>
              <a:t>Describe the major anatomical features of the circulatory and lymphatic systems</a:t>
            </a:r>
          </a:p>
          <a:p>
            <a:r>
              <a:rPr lang="en-US" dirty="0"/>
              <a:t>Explain why the circulatory and lymphatic systems lack normal microbiota</a:t>
            </a:r>
          </a:p>
          <a:p>
            <a:r>
              <a:rPr lang="en-US" dirty="0"/>
              <a:t>Explain how microorganisms overcome defenses of the circulatory and lymphatic systems to cause infection</a:t>
            </a:r>
          </a:p>
          <a:p>
            <a:r>
              <a:rPr lang="en-US" dirty="0"/>
              <a:t>Describe general signs and symptoms of disease associated with infections of the circulatory and lymphatic systems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Dengue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Four serotypes</a:t>
            </a:r>
          </a:p>
          <a:p>
            <a:r>
              <a:rPr dirty="0"/>
              <a:t>Transmitted by Aedes mosquitoes</a:t>
            </a:r>
          </a:p>
          <a:p>
            <a:r>
              <a:rPr dirty="0"/>
              <a:t>Causes high fever and severe pain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Dengue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Dengue hemorrhagic fever</a:t>
            </a:r>
          </a:p>
          <a:p>
            <a:r>
              <a:rPr dirty="0"/>
              <a:t>Dengue shock syndrome</a:t>
            </a:r>
          </a:p>
          <a:p>
            <a:r>
              <a:rPr dirty="0"/>
              <a:t>Supportive treatment only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Chikungunya Fever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Alphavirus</a:t>
            </a:r>
          </a:p>
          <a:p>
            <a:r>
              <a:rPr dirty="0"/>
              <a:t>Severe joint pain</a:t>
            </a:r>
          </a:p>
          <a:p>
            <a:r>
              <a:rPr dirty="0"/>
              <a:t>Self-limiting disease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Ebola Virus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Filovirus (BSL-4)</a:t>
            </a:r>
          </a:p>
          <a:p>
            <a:r>
              <a:rPr dirty="0"/>
              <a:t>Spread via body fluids</a:t>
            </a:r>
          </a:p>
          <a:p>
            <a:r>
              <a:rPr dirty="0"/>
              <a:t>High mortality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Ebola Symptoms &amp;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Fever, vomiting, hemorrhage</a:t>
            </a:r>
          </a:p>
          <a:p>
            <a:r>
              <a:rPr dirty="0"/>
              <a:t>Diagnosed by PCR and ELISA</a:t>
            </a:r>
          </a:p>
          <a:p>
            <a:r>
              <a:rPr dirty="0"/>
              <a:t>Supportive care only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Hantavirus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Spread by rodent excreta</a:t>
            </a:r>
          </a:p>
          <a:p>
            <a:r>
              <a:rPr dirty="0"/>
              <a:t>Causes pulmonary or renal disease</a:t>
            </a:r>
          </a:p>
          <a:p>
            <a:r>
              <a:rPr dirty="0"/>
              <a:t>High mortality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Human Immunodeficiency Virus (HIV)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Retrovirus targeting CD4 T cells</a:t>
            </a:r>
          </a:p>
          <a:p>
            <a:r>
              <a:rPr dirty="0"/>
              <a:t>Ca</a:t>
            </a:r>
            <a:r>
              <a:rPr lang="en-US" dirty="0"/>
              <a:t>n lead to</a:t>
            </a:r>
            <a:r>
              <a:rPr dirty="0"/>
              <a:t> AIDS</a:t>
            </a:r>
          </a:p>
          <a:p>
            <a:r>
              <a:rPr dirty="0"/>
              <a:t>Spread via blood and sexual contact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Stages of HIV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Acute infection</a:t>
            </a:r>
          </a:p>
          <a:p>
            <a:r>
              <a:rPr dirty="0"/>
              <a:t>Clinical latency</a:t>
            </a:r>
          </a:p>
          <a:p>
            <a:r>
              <a:rPr dirty="0"/>
              <a:t>AIDS stage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HIV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Antibody tests and PCR</a:t>
            </a:r>
          </a:p>
          <a:p>
            <a:r>
              <a:rPr dirty="0"/>
              <a:t>Antiretroviral therapy</a:t>
            </a:r>
          </a:p>
          <a:p>
            <a:r>
              <a:rPr dirty="0"/>
              <a:t>No cure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4535A-84FE-7229-A47D-37A8EDE27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Parasitic Infections of the Circulatory and Lymphatic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F3933-34D4-3CA5-9C43-4F65EB383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lang="en-US" dirty="0"/>
              <a:t>Identify common parasites that cause infections of the circulatory and lymphatic systems</a:t>
            </a:r>
          </a:p>
          <a:p>
            <a:r>
              <a:rPr lang="en-US" dirty="0"/>
              <a:t>Compare the major characteristics of specific parasitic diseases affecting the circulatory and lymphatic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23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Circulatory System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Closed system</a:t>
            </a:r>
          </a:p>
          <a:p>
            <a:r>
              <a:rPr lang="en-US" dirty="0"/>
              <a:t>T</a:t>
            </a:r>
            <a:r>
              <a:rPr dirty="0"/>
              <a:t>ransports oxygen, nutrients, immune factors</a:t>
            </a:r>
          </a:p>
          <a:p>
            <a:r>
              <a:rPr dirty="0"/>
              <a:t>Removes wastes</a:t>
            </a:r>
          </a:p>
          <a:p>
            <a:r>
              <a:rPr dirty="0"/>
              <a:t>Powered by the heart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Parasitic Infections </a:t>
            </a:r>
            <a:r>
              <a:rPr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Some protozoa and flukes infect blood and lymph</a:t>
            </a:r>
          </a:p>
          <a:p>
            <a:r>
              <a:rPr dirty="0"/>
              <a:t>Rare in the U.S.</a:t>
            </a:r>
          </a:p>
          <a:p>
            <a:r>
              <a:rPr dirty="0"/>
              <a:t>Major global health burden</a:t>
            </a:r>
          </a:p>
          <a:p>
            <a:r>
              <a:rPr dirty="0"/>
              <a:t>Fungal circulatory infections are extremely rare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Malaria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</a:t>
            </a:r>
            <a:r>
              <a:rPr i="1" dirty="0"/>
              <a:t>Plasmodium species</a:t>
            </a:r>
          </a:p>
          <a:p>
            <a:r>
              <a:rPr dirty="0"/>
              <a:t>Transmitted by Anopheles mosquitoes</a:t>
            </a:r>
          </a:p>
          <a:p>
            <a:r>
              <a:rPr dirty="0"/>
              <a:t>Major global infectious disease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Plasmodium Species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P. falciparum </a:t>
            </a:r>
            <a:r>
              <a:rPr dirty="0"/>
              <a:t>(most severe)</a:t>
            </a:r>
          </a:p>
          <a:p>
            <a:r>
              <a:rPr i="1" dirty="0"/>
              <a:t>P. vivax</a:t>
            </a:r>
          </a:p>
          <a:p>
            <a:r>
              <a:rPr i="1" dirty="0"/>
              <a:t>P. </a:t>
            </a:r>
            <a:r>
              <a:rPr i="1" dirty="0" err="1"/>
              <a:t>ovale</a:t>
            </a:r>
            <a:endParaRPr i="1" dirty="0"/>
          </a:p>
          <a:p>
            <a:r>
              <a:rPr i="1" dirty="0"/>
              <a:t>P. malariae</a:t>
            </a:r>
          </a:p>
          <a:p>
            <a:r>
              <a:rPr i="1" dirty="0"/>
              <a:t>P. knowlesi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Malaria Pathogenesis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Parasites infect red blood cells</a:t>
            </a:r>
          </a:p>
          <a:p>
            <a:r>
              <a:rPr dirty="0"/>
              <a:t>Cyclic rupture of RBCs</a:t>
            </a:r>
          </a:p>
          <a:p>
            <a:r>
              <a:rPr dirty="0"/>
              <a:t>Causes fever and chills</a:t>
            </a:r>
          </a:p>
          <a:p>
            <a:r>
              <a:rPr dirty="0"/>
              <a:t>Can lead to organ damage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Malaria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Fever and chills</a:t>
            </a:r>
          </a:p>
          <a:p>
            <a:r>
              <a:rPr dirty="0"/>
              <a:t>Headache and myalgia</a:t>
            </a:r>
          </a:p>
          <a:p>
            <a:r>
              <a:rPr dirty="0"/>
              <a:t>Nausea and vomiting</a:t>
            </a:r>
          </a:p>
          <a:p>
            <a:r>
              <a:rPr dirty="0"/>
              <a:t>Profuse sweating and fatigue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Malaria Cycles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Tertian malaria: every 48 hours (P. vivax, P. </a:t>
            </a:r>
            <a:r>
              <a:rPr dirty="0" err="1"/>
              <a:t>ovale</a:t>
            </a:r>
            <a:r>
              <a:rPr dirty="0"/>
              <a:t>)</a:t>
            </a:r>
          </a:p>
          <a:p>
            <a:r>
              <a:rPr dirty="0"/>
              <a:t>Quartan malaria: every 72 hours (P. malariae)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Malaria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Blood smear microscopy</a:t>
            </a:r>
          </a:p>
          <a:p>
            <a:r>
              <a:rPr dirty="0"/>
              <a:t>Rapid antigen tests</a:t>
            </a:r>
          </a:p>
          <a:p>
            <a:r>
              <a:rPr dirty="0"/>
              <a:t>Antimalarial drugs</a:t>
            </a:r>
          </a:p>
          <a:p>
            <a:r>
              <a:rPr dirty="0"/>
              <a:t>Bed nets and insecticides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Toxoplasmosis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</a:t>
            </a:r>
            <a:r>
              <a:rPr i="1" dirty="0"/>
              <a:t>Toxoplasma gondii</a:t>
            </a:r>
          </a:p>
          <a:p>
            <a:r>
              <a:rPr dirty="0"/>
              <a:t>Common worldwide</a:t>
            </a:r>
          </a:p>
          <a:p>
            <a:r>
              <a:rPr dirty="0"/>
              <a:t>Usually asymptomatic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Toxoplasmosis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Cat feces (oocysts)</a:t>
            </a:r>
          </a:p>
          <a:p>
            <a:r>
              <a:rPr dirty="0"/>
              <a:t>Undercooked meat</a:t>
            </a:r>
          </a:p>
          <a:p>
            <a:r>
              <a:rPr dirty="0"/>
              <a:t>Congenital transmission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Toxoplasmosis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Severe disease in immunocompromised</a:t>
            </a:r>
          </a:p>
          <a:p>
            <a:r>
              <a:rPr dirty="0"/>
              <a:t>Encephalitis and retinitis</a:t>
            </a:r>
          </a:p>
          <a:p>
            <a:r>
              <a:rPr dirty="0"/>
              <a:t>Congenital birth defects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Blood Flow Through the Heart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Right atrium → right ventricle → lungs</a:t>
            </a:r>
          </a:p>
          <a:p>
            <a:r>
              <a:rPr dirty="0"/>
              <a:t>Oxygenated blood returns to left heart</a:t>
            </a:r>
          </a:p>
          <a:p>
            <a:r>
              <a:rPr dirty="0"/>
              <a:t>Pumped to body via aorta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Toxoplasmosis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Serology (TORCH testing)</a:t>
            </a:r>
          </a:p>
          <a:p>
            <a:r>
              <a:rPr dirty="0"/>
              <a:t>PCR</a:t>
            </a:r>
          </a:p>
          <a:p>
            <a:r>
              <a:rPr dirty="0"/>
              <a:t>Pyrimethamine and sulfadiazine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Babesiosis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</a:t>
            </a:r>
            <a:r>
              <a:rPr i="1" dirty="0"/>
              <a:t>Babesia species</a:t>
            </a:r>
          </a:p>
          <a:p>
            <a:r>
              <a:rPr dirty="0"/>
              <a:t>Transmitted by Ixodes ticks</a:t>
            </a:r>
          </a:p>
          <a:p>
            <a:r>
              <a:rPr dirty="0"/>
              <a:t>Infects red blood cells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Babesiosis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Fever and chills</a:t>
            </a:r>
          </a:p>
          <a:p>
            <a:r>
              <a:rPr dirty="0"/>
              <a:t>Fatigue</a:t>
            </a:r>
          </a:p>
          <a:p>
            <a:r>
              <a:rPr dirty="0"/>
              <a:t>Hemolytic anemia</a:t>
            </a:r>
          </a:p>
          <a:p>
            <a:r>
              <a:rPr dirty="0"/>
              <a:t>Severe disease in </a:t>
            </a:r>
            <a:r>
              <a:rPr dirty="0" err="1"/>
              <a:t>asplenic</a:t>
            </a:r>
            <a:r>
              <a:rPr dirty="0"/>
              <a:t> patients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Babesiosis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Blood smear microscopy</a:t>
            </a:r>
          </a:p>
          <a:p>
            <a:r>
              <a:rPr dirty="0"/>
              <a:t>PCR and serology</a:t>
            </a:r>
          </a:p>
          <a:p>
            <a:r>
              <a:rPr dirty="0"/>
              <a:t>Atovaquone + azithromycin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Chagas Disease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</a:t>
            </a:r>
            <a:r>
              <a:rPr i="1" dirty="0"/>
              <a:t>Trypanosoma cruzi</a:t>
            </a:r>
          </a:p>
          <a:p>
            <a:r>
              <a:rPr dirty="0"/>
              <a:t>Transmitted by triatomine (kissing) bugs</a:t>
            </a:r>
          </a:p>
          <a:p>
            <a:r>
              <a:rPr dirty="0"/>
              <a:t>Neglected tropical disease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Chagas Disease Phases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Acute phase</a:t>
            </a:r>
          </a:p>
          <a:p>
            <a:r>
              <a:rPr dirty="0"/>
              <a:t>Intermediate phase</a:t>
            </a:r>
          </a:p>
          <a:p>
            <a:r>
              <a:rPr dirty="0"/>
              <a:t>Chronic phase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Chagas Disease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Cardiomyopathy</a:t>
            </a:r>
          </a:p>
          <a:p>
            <a:r>
              <a:rPr dirty="0"/>
              <a:t>Megacolon</a:t>
            </a:r>
          </a:p>
          <a:p>
            <a:r>
              <a:rPr dirty="0"/>
              <a:t>Megaesophagus</a:t>
            </a:r>
          </a:p>
          <a:p>
            <a:r>
              <a:rPr dirty="0"/>
              <a:t>Sudden death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Chagas Disease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Microscopy</a:t>
            </a:r>
          </a:p>
          <a:p>
            <a:r>
              <a:rPr dirty="0"/>
              <a:t>Serology and PCR</a:t>
            </a:r>
          </a:p>
          <a:p>
            <a:r>
              <a:rPr dirty="0"/>
              <a:t>Benznidazole or nifurtimox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Leishmaniasis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</a:t>
            </a:r>
            <a:r>
              <a:rPr lang="en-US" dirty="0"/>
              <a:t> </a:t>
            </a:r>
            <a:r>
              <a:rPr lang="en-US" i="1" dirty="0"/>
              <a:t>Leishmania species</a:t>
            </a:r>
            <a:endParaRPr i="1" dirty="0"/>
          </a:p>
          <a:p>
            <a:r>
              <a:rPr dirty="0"/>
              <a:t>Transmitted by sand flies</a:t>
            </a:r>
          </a:p>
          <a:p>
            <a:r>
              <a:rPr dirty="0"/>
              <a:t>Multiple clinical forms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Forms of Leishmaniasis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Cutaneous</a:t>
            </a:r>
          </a:p>
          <a:p>
            <a:r>
              <a:rPr dirty="0"/>
              <a:t>Visceral (kala-azar)</a:t>
            </a:r>
          </a:p>
          <a:p>
            <a:r>
              <a:rPr dirty="0"/>
              <a:t>Mucosal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Lymphatic System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Open system</a:t>
            </a:r>
          </a:p>
          <a:p>
            <a:r>
              <a:rPr dirty="0"/>
              <a:t>Drains tissue fluid</a:t>
            </a:r>
          </a:p>
          <a:p>
            <a:r>
              <a:rPr dirty="0"/>
              <a:t>Contains white blood cells</a:t>
            </a:r>
          </a:p>
          <a:p>
            <a:r>
              <a:rPr dirty="0"/>
              <a:t>Returns fluid to bloodstream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Leishmaniasis 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Skin ulcers</a:t>
            </a:r>
          </a:p>
          <a:p>
            <a:r>
              <a:rPr dirty="0"/>
              <a:t>Organ enlargement</a:t>
            </a:r>
          </a:p>
          <a:p>
            <a:r>
              <a:rPr dirty="0"/>
              <a:t>Anemia and immunosuppression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Leishmaniasis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Giemsa-stained smears</a:t>
            </a:r>
          </a:p>
          <a:p>
            <a:r>
              <a:rPr dirty="0"/>
              <a:t>PCR</a:t>
            </a:r>
          </a:p>
          <a:p>
            <a:r>
              <a:rPr dirty="0"/>
              <a:t>Amphotericin B, miltefosine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Schistosomiasis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Caused by Schistosoma blood flukes</a:t>
            </a:r>
          </a:p>
          <a:p>
            <a:r>
              <a:rPr dirty="0"/>
              <a:t>Skin penetration by cercariae</a:t>
            </a:r>
          </a:p>
          <a:p>
            <a:r>
              <a:rPr dirty="0"/>
              <a:t>Freshwater exposure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Schistosomiasis Pathogenesis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Eggs lodge in tissues</a:t>
            </a:r>
          </a:p>
          <a:p>
            <a:r>
              <a:rPr dirty="0"/>
              <a:t>Chronic inflammation</a:t>
            </a:r>
          </a:p>
          <a:p>
            <a:r>
              <a:rPr dirty="0"/>
              <a:t>Organ damage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Schistosomiasis Diagnosis &amp;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Egg detection in urine or feces</a:t>
            </a:r>
          </a:p>
          <a:p>
            <a:r>
              <a:rPr dirty="0"/>
              <a:t>Serology</a:t>
            </a:r>
          </a:p>
          <a:p>
            <a:r>
              <a:rPr dirty="0"/>
              <a:t>Praziquantel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Cercarial Dermatitis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Allergic reaction to cercariae</a:t>
            </a:r>
          </a:p>
          <a:p>
            <a:r>
              <a:rPr dirty="0"/>
              <a:t>Itchy raised rash</a:t>
            </a:r>
          </a:p>
          <a:p>
            <a:r>
              <a:rPr dirty="0"/>
              <a:t>Self-limiting condition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Blood &amp; Lymph Are Sterile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Immune defenses</a:t>
            </a:r>
          </a:p>
          <a:p>
            <a:r>
              <a:rPr dirty="0"/>
              <a:t>No normal microbiota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1570</Words>
  <Application>Microsoft Office PowerPoint</Application>
  <PresentationFormat>On-screen Show (4:3)</PresentationFormat>
  <Paragraphs>375</Paragraphs>
  <Slides>85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85</vt:i4>
      </vt:variant>
    </vt:vector>
  </HeadingPairs>
  <TitlesOfParts>
    <vt:vector size="88" baseType="lpstr">
      <vt:lpstr>Arial</vt:lpstr>
      <vt:lpstr>Calibri</vt:lpstr>
      <vt:lpstr>Office Theme</vt:lpstr>
      <vt:lpstr>Infections of the Circulatory and Lymphatic Systems</vt:lpstr>
      <vt:lpstr>Chapter Outline</vt:lpstr>
      <vt:lpstr>Introduction: Yellow Fever &amp; Emerging Diseases</vt:lpstr>
      <vt:lpstr>Yellow Fever: A Reemerging Threat</vt:lpstr>
      <vt:lpstr>Anatomy of the Circulatory and Lymphatic Systems</vt:lpstr>
      <vt:lpstr>Circulatory System Overview</vt:lpstr>
      <vt:lpstr>Blood Flow Through the Heart</vt:lpstr>
      <vt:lpstr>Lymphatic System Overview</vt:lpstr>
      <vt:lpstr>Why Blood &amp; Lymph Are Sterile</vt:lpstr>
      <vt:lpstr>Bacterial Infections of the Circulatory and Lymphatic Systems</vt:lpstr>
      <vt:lpstr>How Bacteria Enter the Blood &amp; Lymph</vt:lpstr>
      <vt:lpstr>Bacteremia to Sepsis</vt:lpstr>
      <vt:lpstr>Cytokines &amp; Septic Shock</vt:lpstr>
      <vt:lpstr>Common Causes of Sepsis</vt:lpstr>
      <vt:lpstr>Toxic Shock Syndrome (TSS)</vt:lpstr>
      <vt:lpstr>Streptococcal Toxic Shock (STSS)</vt:lpstr>
      <vt:lpstr>Puerperal Sepsis</vt:lpstr>
      <vt:lpstr>Infectious (Septic) Arthritis</vt:lpstr>
      <vt:lpstr>Osteomyelitis</vt:lpstr>
      <vt:lpstr>Rheumatic Fever</vt:lpstr>
      <vt:lpstr>Endocarditis</vt:lpstr>
      <vt:lpstr>Pericarditis</vt:lpstr>
      <vt:lpstr>Gas Gangrene</vt:lpstr>
      <vt:lpstr>Tularemia</vt:lpstr>
      <vt:lpstr>Brucellosis</vt:lpstr>
      <vt:lpstr>Cat-Scratch Disease</vt:lpstr>
      <vt:lpstr>Rat-Bite Fever</vt:lpstr>
      <vt:lpstr>Plague</vt:lpstr>
      <vt:lpstr>Zoonotic Febrile Diseases</vt:lpstr>
      <vt:lpstr>Anaplasmosis (HGA)</vt:lpstr>
      <vt:lpstr>Ehrlichiosis (HME)</vt:lpstr>
      <vt:lpstr>Epidemic Typhus</vt:lpstr>
      <vt:lpstr>Murine Typhus</vt:lpstr>
      <vt:lpstr>Rocky Mountain Spotted Fever</vt:lpstr>
      <vt:lpstr>Lyme Disease</vt:lpstr>
      <vt:lpstr>Relapsing Fever</vt:lpstr>
      <vt:lpstr>Trench Fever</vt:lpstr>
      <vt:lpstr>Viral Infections of the Circulatory and Lymphatic Systems</vt:lpstr>
      <vt:lpstr>Viral Infections Overview</vt:lpstr>
      <vt:lpstr>Infectious Mononucleosis &amp; Burkitt Lymphoma</vt:lpstr>
      <vt:lpstr>Infectious Mononucleosis</vt:lpstr>
      <vt:lpstr>Burkitt Lymphoma</vt:lpstr>
      <vt:lpstr>Cytomegalovirus (CMV)</vt:lpstr>
      <vt:lpstr>CMV Transmission &amp; Disease</vt:lpstr>
      <vt:lpstr>CMV Diagnosis &amp; Treatment</vt:lpstr>
      <vt:lpstr>Arthropod-Borne Viral Diseases</vt:lpstr>
      <vt:lpstr>Yellow Fever</vt:lpstr>
      <vt:lpstr>Yellow Fever Symptoms</vt:lpstr>
      <vt:lpstr>Yellow Fever Prevention</vt:lpstr>
      <vt:lpstr>Dengue Fever</vt:lpstr>
      <vt:lpstr>Dengue Complications</vt:lpstr>
      <vt:lpstr>Chikungunya Fever</vt:lpstr>
      <vt:lpstr>Ebola Virus Disease</vt:lpstr>
      <vt:lpstr>Ebola Symptoms &amp; Diagnosis</vt:lpstr>
      <vt:lpstr>Hantavirus</vt:lpstr>
      <vt:lpstr>Human Immunodeficiency Virus (HIV)</vt:lpstr>
      <vt:lpstr>Stages of HIV Infection</vt:lpstr>
      <vt:lpstr>HIV Diagnosis &amp; Treatment</vt:lpstr>
      <vt:lpstr>Parasitic Infections of the Circulatory and Lymphatic Systems</vt:lpstr>
      <vt:lpstr>Parasitic Infections Overview</vt:lpstr>
      <vt:lpstr>Malaria – Overview</vt:lpstr>
      <vt:lpstr>Plasmodium Species</vt:lpstr>
      <vt:lpstr>Malaria Pathogenesis</vt:lpstr>
      <vt:lpstr>Malaria Symptoms</vt:lpstr>
      <vt:lpstr>Malaria Cycles</vt:lpstr>
      <vt:lpstr>Malaria Diagnosis &amp; Treatment</vt:lpstr>
      <vt:lpstr>Toxoplasmosis – Overview</vt:lpstr>
      <vt:lpstr>Toxoplasmosis Transmission</vt:lpstr>
      <vt:lpstr>Toxoplasmosis Complications</vt:lpstr>
      <vt:lpstr>Toxoplasmosis Diagnosis &amp; Treatment</vt:lpstr>
      <vt:lpstr>Babesiosis – Overview</vt:lpstr>
      <vt:lpstr>Babesiosis Symptoms</vt:lpstr>
      <vt:lpstr>Babesiosis Diagnosis &amp; Treatment</vt:lpstr>
      <vt:lpstr>Chagas Disease – Overview</vt:lpstr>
      <vt:lpstr>Chagas Disease Phases</vt:lpstr>
      <vt:lpstr>Chagas Disease Complications</vt:lpstr>
      <vt:lpstr>Chagas Disease Diagnosis &amp; Treatment</vt:lpstr>
      <vt:lpstr>Leishmaniasis – Overview</vt:lpstr>
      <vt:lpstr>Forms of Leishmaniasis</vt:lpstr>
      <vt:lpstr>Leishmaniasis Complications</vt:lpstr>
      <vt:lpstr>Leishmaniasis Diagnosis &amp; Treatment</vt:lpstr>
      <vt:lpstr>Schistosomiasis – Overview</vt:lpstr>
      <vt:lpstr>Schistosomiasis Pathogenesis</vt:lpstr>
      <vt:lpstr>Schistosomiasis Diagnosis &amp; Treatment</vt:lpstr>
      <vt:lpstr>Cercarial Dermatitis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Erica Burns</cp:lastModifiedBy>
  <cp:revision>1</cp:revision>
  <dcterms:created xsi:type="dcterms:W3CDTF">2013-01-27T09:14:16Z</dcterms:created>
  <dcterms:modified xsi:type="dcterms:W3CDTF">2026-01-01T16:55:11Z</dcterms:modified>
  <cp:category/>
</cp:coreProperties>
</file>