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78" r:id="rId14"/>
    <p:sldId id="277" r:id="rId15"/>
    <p:sldId id="267" r:id="rId16"/>
    <p:sldId id="280" r:id="rId17"/>
    <p:sldId id="281" r:id="rId18"/>
    <p:sldId id="268" r:id="rId19"/>
    <p:sldId id="269" r:id="rId20"/>
    <p:sldId id="282" r:id="rId21"/>
    <p:sldId id="270" r:id="rId22"/>
    <p:sldId id="271" r:id="rId23"/>
    <p:sldId id="27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02C0C-744F-4A77-80ED-3299A549B670}" v="33" dt="2025-12-19T21:21:03.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44" autoAdjust="0"/>
  </p:normalViewPr>
  <p:slideViewPr>
    <p:cSldViewPr snapToGrid="0" snapToObjects="1">
      <p:cViewPr varScale="1">
        <p:scale>
          <a:sx n="70" d="100"/>
          <a:sy n="70" d="100"/>
        </p:scale>
        <p:origin x="270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Burns" userId="6d8b9f10-f1f6-42f8-b97c-945e16e72fb1" providerId="ADAL" clId="{B2D2E9F2-536C-478F-915D-EA02A9C8D23C}"/>
    <pc:docChg chg="custSel addSld delSld modSld">
      <pc:chgData name="Erica Burns" userId="6d8b9f10-f1f6-42f8-b97c-945e16e72fb1" providerId="ADAL" clId="{B2D2E9F2-536C-478F-915D-EA02A9C8D23C}" dt="2025-12-19T21:21:35.958" v="303" actId="20577"/>
      <pc:docMkLst>
        <pc:docMk/>
      </pc:docMkLst>
      <pc:sldChg chg="modSp mod">
        <pc:chgData name="Erica Burns" userId="6d8b9f10-f1f6-42f8-b97c-945e16e72fb1" providerId="ADAL" clId="{B2D2E9F2-536C-478F-915D-EA02A9C8D23C}" dt="2025-12-18T18:40:35.910" v="10" actId="20577"/>
        <pc:sldMkLst>
          <pc:docMk/>
          <pc:sldMk cId="0" sldId="256"/>
        </pc:sldMkLst>
        <pc:spChg chg="mod">
          <ac:chgData name="Erica Burns" userId="6d8b9f10-f1f6-42f8-b97c-945e16e72fb1" providerId="ADAL" clId="{B2D2E9F2-536C-478F-915D-EA02A9C8D23C}" dt="2025-12-18T18:40:35.910" v="10" actId="20577"/>
          <ac:spMkLst>
            <pc:docMk/>
            <pc:sldMk cId="0" sldId="256"/>
            <ac:spMk id="3" creationId="{00000000-0000-0000-0000-000000000000}"/>
          </ac:spMkLst>
        </pc:spChg>
      </pc:sldChg>
      <pc:sldChg chg="modSp mod">
        <pc:chgData name="Erica Burns" userId="6d8b9f10-f1f6-42f8-b97c-945e16e72fb1" providerId="ADAL" clId="{B2D2E9F2-536C-478F-915D-EA02A9C8D23C}" dt="2025-12-19T21:21:35.958" v="303" actId="20577"/>
        <pc:sldMkLst>
          <pc:docMk/>
          <pc:sldMk cId="0" sldId="257"/>
        </pc:sldMkLst>
        <pc:spChg chg="mod">
          <ac:chgData name="Erica Burns" userId="6d8b9f10-f1f6-42f8-b97c-945e16e72fb1" providerId="ADAL" clId="{B2D2E9F2-536C-478F-915D-EA02A9C8D23C}" dt="2025-12-19T21:21:35.958" v="303" actId="20577"/>
          <ac:spMkLst>
            <pc:docMk/>
            <pc:sldMk cId="0" sldId="257"/>
            <ac:spMk id="3" creationId="{00000000-0000-0000-0000-000000000000}"/>
          </ac:spMkLst>
        </pc:spChg>
      </pc:sldChg>
      <pc:sldChg chg="modSp mod">
        <pc:chgData name="Erica Burns" userId="6d8b9f10-f1f6-42f8-b97c-945e16e72fb1" providerId="ADAL" clId="{B2D2E9F2-536C-478F-915D-EA02A9C8D23C}" dt="2025-12-18T18:45:58.426" v="17" actId="27636"/>
        <pc:sldMkLst>
          <pc:docMk/>
          <pc:sldMk cId="0" sldId="262"/>
        </pc:sldMkLst>
        <pc:spChg chg="mod">
          <ac:chgData name="Erica Burns" userId="6d8b9f10-f1f6-42f8-b97c-945e16e72fb1" providerId="ADAL" clId="{B2D2E9F2-536C-478F-915D-EA02A9C8D23C}" dt="2025-12-18T18:45:58.426" v="17" actId="27636"/>
          <ac:spMkLst>
            <pc:docMk/>
            <pc:sldMk cId="0" sldId="262"/>
            <ac:spMk id="2" creationId="{00000000-0000-0000-0000-000000000000}"/>
          </ac:spMkLst>
        </pc:spChg>
      </pc:sldChg>
      <pc:sldChg chg="modSp mod">
        <pc:chgData name="Erica Burns" userId="6d8b9f10-f1f6-42f8-b97c-945e16e72fb1" providerId="ADAL" clId="{B2D2E9F2-536C-478F-915D-EA02A9C8D23C}" dt="2025-12-18T18:45:58.299" v="12"/>
        <pc:sldMkLst>
          <pc:docMk/>
          <pc:sldMk cId="0" sldId="265"/>
        </pc:sldMkLst>
        <pc:spChg chg="mod">
          <ac:chgData name="Erica Burns" userId="6d8b9f10-f1f6-42f8-b97c-945e16e72fb1" providerId="ADAL" clId="{B2D2E9F2-536C-478F-915D-EA02A9C8D23C}" dt="2025-12-18T18:45:58.299" v="12"/>
          <ac:spMkLst>
            <pc:docMk/>
            <pc:sldMk cId="0" sldId="265"/>
            <ac:spMk id="3" creationId="{00000000-0000-0000-0000-000000000000}"/>
          </ac:spMkLst>
        </pc:spChg>
      </pc:sldChg>
      <pc:sldChg chg="addSp delSp modSp mod modClrScheme chgLayout">
        <pc:chgData name="Erica Burns" userId="6d8b9f10-f1f6-42f8-b97c-945e16e72fb1" providerId="ADAL" clId="{B2D2E9F2-536C-478F-915D-EA02A9C8D23C}" dt="2025-12-18T19:14:58.145" v="143"/>
        <pc:sldMkLst>
          <pc:docMk/>
          <pc:sldMk cId="0" sldId="266"/>
        </pc:sldMkLst>
        <pc:spChg chg="mod ord">
          <ac:chgData name="Erica Burns" userId="6d8b9f10-f1f6-42f8-b97c-945e16e72fb1" providerId="ADAL" clId="{B2D2E9F2-536C-478F-915D-EA02A9C8D23C}" dt="2025-12-18T18:49:30.408" v="35" actId="700"/>
          <ac:spMkLst>
            <pc:docMk/>
            <pc:sldMk cId="0" sldId="266"/>
            <ac:spMk id="2" creationId="{00000000-0000-0000-0000-000000000000}"/>
          </ac:spMkLst>
        </pc:spChg>
        <pc:spChg chg="mod ord">
          <ac:chgData name="Erica Burns" userId="6d8b9f10-f1f6-42f8-b97c-945e16e72fb1" providerId="ADAL" clId="{B2D2E9F2-536C-478F-915D-EA02A9C8D23C}" dt="2025-12-18T19:14:58.145" v="143"/>
          <ac:spMkLst>
            <pc:docMk/>
            <pc:sldMk cId="0" sldId="266"/>
            <ac:spMk id="3" creationId="{00000000-0000-0000-0000-000000000000}"/>
          </ac:spMkLst>
        </pc:spChg>
        <pc:spChg chg="add del mod ord">
          <ac:chgData name="Erica Burns" userId="6d8b9f10-f1f6-42f8-b97c-945e16e72fb1" providerId="ADAL" clId="{B2D2E9F2-536C-478F-915D-EA02A9C8D23C}" dt="2025-12-18T19:02:28.289" v="45"/>
          <ac:spMkLst>
            <pc:docMk/>
            <pc:sldMk cId="0" sldId="266"/>
            <ac:spMk id="4" creationId="{D5683B78-67E2-20FB-9A3C-DEFCF63EF73D}"/>
          </ac:spMkLst>
        </pc:spChg>
        <pc:picChg chg="add mod">
          <ac:chgData name="Erica Burns" userId="6d8b9f10-f1f6-42f8-b97c-945e16e72fb1" providerId="ADAL" clId="{B2D2E9F2-536C-478F-915D-EA02A9C8D23C}" dt="2025-12-18T19:02:44.029" v="47" actId="962"/>
          <ac:picMkLst>
            <pc:docMk/>
            <pc:sldMk cId="0" sldId="266"/>
            <ac:picMk id="5" creationId="{98163EDC-FBE4-91F9-B60E-6FAA6E59815F}"/>
          </ac:picMkLst>
        </pc:picChg>
      </pc:sldChg>
      <pc:sldChg chg="addSp delSp modSp mod modClrScheme chgLayout">
        <pc:chgData name="Erica Burns" userId="6d8b9f10-f1f6-42f8-b97c-945e16e72fb1" providerId="ADAL" clId="{B2D2E9F2-536C-478F-915D-EA02A9C8D23C}" dt="2025-12-18T19:16:03.855" v="147"/>
        <pc:sldMkLst>
          <pc:docMk/>
          <pc:sldMk cId="0" sldId="267"/>
        </pc:sldMkLst>
        <pc:spChg chg="mod ord">
          <ac:chgData name="Erica Burns" userId="6d8b9f10-f1f6-42f8-b97c-945e16e72fb1" providerId="ADAL" clId="{B2D2E9F2-536C-478F-915D-EA02A9C8D23C}" dt="2025-12-18T19:05:46.023" v="108" actId="20577"/>
          <ac:spMkLst>
            <pc:docMk/>
            <pc:sldMk cId="0" sldId="267"/>
            <ac:spMk id="2" creationId="{00000000-0000-0000-0000-000000000000}"/>
          </ac:spMkLst>
        </pc:spChg>
        <pc:spChg chg="mod ord">
          <ac:chgData name="Erica Burns" userId="6d8b9f10-f1f6-42f8-b97c-945e16e72fb1" providerId="ADAL" clId="{B2D2E9F2-536C-478F-915D-EA02A9C8D23C}" dt="2025-12-18T19:16:03.855" v="147"/>
          <ac:spMkLst>
            <pc:docMk/>
            <pc:sldMk cId="0" sldId="267"/>
            <ac:spMk id="3" creationId="{00000000-0000-0000-0000-000000000000}"/>
          </ac:spMkLst>
        </pc:spChg>
        <pc:spChg chg="add del mod ord">
          <ac:chgData name="Erica Burns" userId="6d8b9f10-f1f6-42f8-b97c-945e16e72fb1" providerId="ADAL" clId="{B2D2E9F2-536C-478F-915D-EA02A9C8D23C}" dt="2025-12-18T19:05:37.935" v="106"/>
          <ac:spMkLst>
            <pc:docMk/>
            <pc:sldMk cId="0" sldId="267"/>
            <ac:spMk id="4" creationId="{12F515CE-43EF-F253-109F-318DCE093369}"/>
          </ac:spMkLst>
        </pc:spChg>
        <pc:picChg chg="add mod">
          <ac:chgData name="Erica Burns" userId="6d8b9f10-f1f6-42f8-b97c-945e16e72fb1" providerId="ADAL" clId="{B2D2E9F2-536C-478F-915D-EA02A9C8D23C}" dt="2025-12-18T19:05:37.935" v="106"/>
          <ac:picMkLst>
            <pc:docMk/>
            <pc:sldMk cId="0" sldId="267"/>
            <ac:picMk id="5" creationId="{50059EBF-3498-D1FA-1330-7AF7AA307043}"/>
          </ac:picMkLst>
        </pc:picChg>
      </pc:sldChg>
      <pc:sldChg chg="addSp delSp modSp mod modClrScheme chgLayout">
        <pc:chgData name="Erica Burns" userId="6d8b9f10-f1f6-42f8-b97c-945e16e72fb1" providerId="ADAL" clId="{B2D2E9F2-536C-478F-915D-EA02A9C8D23C}" dt="2025-12-18T19:24:02.334" v="214" actId="20577"/>
        <pc:sldMkLst>
          <pc:docMk/>
          <pc:sldMk cId="0" sldId="269"/>
        </pc:sldMkLst>
        <pc:spChg chg="mod ord">
          <ac:chgData name="Erica Burns" userId="6d8b9f10-f1f6-42f8-b97c-945e16e72fb1" providerId="ADAL" clId="{B2D2E9F2-536C-478F-915D-EA02A9C8D23C}" dt="2025-12-18T19:21:40.791" v="168" actId="20577"/>
          <ac:spMkLst>
            <pc:docMk/>
            <pc:sldMk cId="0" sldId="269"/>
            <ac:spMk id="2" creationId="{00000000-0000-0000-0000-000000000000}"/>
          </ac:spMkLst>
        </pc:spChg>
        <pc:spChg chg="mod ord">
          <ac:chgData name="Erica Burns" userId="6d8b9f10-f1f6-42f8-b97c-945e16e72fb1" providerId="ADAL" clId="{B2D2E9F2-536C-478F-915D-EA02A9C8D23C}" dt="2025-12-18T19:24:02.334" v="214" actId="20577"/>
          <ac:spMkLst>
            <pc:docMk/>
            <pc:sldMk cId="0" sldId="269"/>
            <ac:spMk id="3" creationId="{00000000-0000-0000-0000-000000000000}"/>
          </ac:spMkLst>
        </pc:spChg>
        <pc:spChg chg="add del mod ord">
          <ac:chgData name="Erica Burns" userId="6d8b9f10-f1f6-42f8-b97c-945e16e72fb1" providerId="ADAL" clId="{B2D2E9F2-536C-478F-915D-EA02A9C8D23C}" dt="2025-12-18T19:21:19.194" v="164"/>
          <ac:spMkLst>
            <pc:docMk/>
            <pc:sldMk cId="0" sldId="269"/>
            <ac:spMk id="4" creationId="{9468E9CE-6ED4-7FCB-38E4-3D9A4269B454}"/>
          </ac:spMkLst>
        </pc:spChg>
        <pc:picChg chg="add mod">
          <ac:chgData name="Erica Burns" userId="6d8b9f10-f1f6-42f8-b97c-945e16e72fb1" providerId="ADAL" clId="{B2D2E9F2-536C-478F-915D-EA02A9C8D23C}" dt="2025-12-18T19:22:40.512" v="175" actId="962"/>
          <ac:picMkLst>
            <pc:docMk/>
            <pc:sldMk cId="0" sldId="269"/>
            <ac:picMk id="5" creationId="{9FFB2BBF-39D0-8324-616F-FEBCDE8D82D8}"/>
          </ac:picMkLst>
        </pc:picChg>
      </pc:sldChg>
      <pc:sldChg chg="addSp delSp modSp mod modClrScheme chgLayout modNotesTx">
        <pc:chgData name="Erica Burns" userId="6d8b9f10-f1f6-42f8-b97c-945e16e72fb1" providerId="ADAL" clId="{B2D2E9F2-536C-478F-915D-EA02A9C8D23C}" dt="2025-12-18T19:26:30.417" v="262" actId="20577"/>
        <pc:sldMkLst>
          <pc:docMk/>
          <pc:sldMk cId="0" sldId="270"/>
        </pc:sldMkLst>
        <pc:spChg chg="mod ord">
          <ac:chgData name="Erica Burns" userId="6d8b9f10-f1f6-42f8-b97c-945e16e72fb1" providerId="ADAL" clId="{B2D2E9F2-536C-478F-915D-EA02A9C8D23C}" dt="2025-12-18T19:25:18.589" v="254" actId="700"/>
          <ac:spMkLst>
            <pc:docMk/>
            <pc:sldMk cId="0" sldId="270"/>
            <ac:spMk id="2" creationId="{00000000-0000-0000-0000-000000000000}"/>
          </ac:spMkLst>
        </pc:spChg>
        <pc:spChg chg="mod ord">
          <ac:chgData name="Erica Burns" userId="6d8b9f10-f1f6-42f8-b97c-945e16e72fb1" providerId="ADAL" clId="{B2D2E9F2-536C-478F-915D-EA02A9C8D23C}" dt="2025-12-18T19:26:17.831" v="261" actId="962"/>
          <ac:spMkLst>
            <pc:docMk/>
            <pc:sldMk cId="0" sldId="270"/>
            <ac:spMk id="3" creationId="{00000000-0000-0000-0000-000000000000}"/>
          </ac:spMkLst>
        </pc:spChg>
        <pc:spChg chg="add del mod ord">
          <ac:chgData name="Erica Burns" userId="6d8b9f10-f1f6-42f8-b97c-945e16e72fb1" providerId="ADAL" clId="{B2D2E9F2-536C-478F-915D-EA02A9C8D23C}" dt="2025-12-18T19:25:31.364" v="255"/>
          <ac:spMkLst>
            <pc:docMk/>
            <pc:sldMk cId="0" sldId="270"/>
            <ac:spMk id="4" creationId="{D212E450-14B1-2160-60D0-123DD2BA32F0}"/>
          </ac:spMkLst>
        </pc:spChg>
        <pc:picChg chg="add mod">
          <ac:chgData name="Erica Burns" userId="6d8b9f10-f1f6-42f8-b97c-945e16e72fb1" providerId="ADAL" clId="{B2D2E9F2-536C-478F-915D-EA02A9C8D23C}" dt="2025-12-18T19:25:31.364" v="255"/>
          <ac:picMkLst>
            <pc:docMk/>
            <pc:sldMk cId="0" sldId="270"/>
            <ac:picMk id="5" creationId="{72A4E30B-C2EC-586F-1ABD-E739B0FEF891}"/>
          </ac:picMkLst>
        </pc:picChg>
      </pc:sldChg>
      <pc:sldChg chg="addSp delSp modSp del mod modClrScheme chgLayout">
        <pc:chgData name="Erica Burns" userId="6d8b9f10-f1f6-42f8-b97c-945e16e72fb1" providerId="ADAL" clId="{B2D2E9F2-536C-478F-915D-EA02A9C8D23C}" dt="2025-12-18T19:27:48.533" v="264" actId="47"/>
        <pc:sldMkLst>
          <pc:docMk/>
          <pc:sldMk cId="0" sldId="273"/>
        </pc:sldMkLst>
        <pc:spChg chg="mod ord">
          <ac:chgData name="Erica Burns" userId="6d8b9f10-f1f6-42f8-b97c-945e16e72fb1" providerId="ADAL" clId="{B2D2E9F2-536C-478F-915D-EA02A9C8D23C}" dt="2025-12-18T19:08:05.358" v="133" actId="700"/>
          <ac:spMkLst>
            <pc:docMk/>
            <pc:sldMk cId="0" sldId="273"/>
            <ac:spMk id="2" creationId="{00000000-0000-0000-0000-000000000000}"/>
          </ac:spMkLst>
        </pc:spChg>
        <pc:spChg chg="add mod ord">
          <ac:chgData name="Erica Burns" userId="6d8b9f10-f1f6-42f8-b97c-945e16e72fb1" providerId="ADAL" clId="{B2D2E9F2-536C-478F-915D-EA02A9C8D23C}" dt="2025-12-18T19:08:05.358" v="133" actId="700"/>
          <ac:spMkLst>
            <pc:docMk/>
            <pc:sldMk cId="0" sldId="273"/>
            <ac:spMk id="4" creationId="{0CF64690-C0E3-E813-7769-AAB28BD1708F}"/>
          </ac:spMkLst>
        </pc:spChg>
        <pc:spChg chg="add del mod ord">
          <ac:chgData name="Erica Burns" userId="6d8b9f10-f1f6-42f8-b97c-945e16e72fb1" providerId="ADAL" clId="{B2D2E9F2-536C-478F-915D-EA02A9C8D23C}" dt="2025-12-18T19:08:17.480" v="135"/>
          <ac:spMkLst>
            <pc:docMk/>
            <pc:sldMk cId="0" sldId="273"/>
            <ac:spMk id="5" creationId="{BAC101D6-2898-7A6E-09E9-41D1EE7AF2F4}"/>
          </ac:spMkLst>
        </pc:spChg>
        <pc:picChg chg="del">
          <ac:chgData name="Erica Burns" userId="6d8b9f10-f1f6-42f8-b97c-945e16e72fb1" providerId="ADAL" clId="{B2D2E9F2-536C-478F-915D-EA02A9C8D23C}" dt="2025-12-18T19:08:15.426" v="134" actId="21"/>
          <ac:picMkLst>
            <pc:docMk/>
            <pc:sldMk cId="0" sldId="273"/>
            <ac:picMk id="3" creationId="{00000000-0000-0000-0000-000000000000}"/>
          </ac:picMkLst>
        </pc:picChg>
        <pc:picChg chg="add mod">
          <ac:chgData name="Erica Burns" userId="6d8b9f10-f1f6-42f8-b97c-945e16e72fb1" providerId="ADAL" clId="{B2D2E9F2-536C-478F-915D-EA02A9C8D23C}" dt="2025-12-18T19:08:17.480" v="135"/>
          <ac:picMkLst>
            <pc:docMk/>
            <pc:sldMk cId="0" sldId="273"/>
            <ac:picMk id="6" creationId="{5C97E973-AA4A-3511-F63A-DC94DC06FFD1}"/>
          </ac:picMkLst>
        </pc:picChg>
      </pc:sldChg>
      <pc:sldChg chg="addSp delSp modSp del mod modClrScheme chgLayout">
        <pc:chgData name="Erica Burns" userId="6d8b9f10-f1f6-42f8-b97c-945e16e72fb1" providerId="ADAL" clId="{B2D2E9F2-536C-478F-915D-EA02A9C8D23C}" dt="2025-12-18T19:27:49.737" v="265" actId="47"/>
        <pc:sldMkLst>
          <pc:docMk/>
          <pc:sldMk cId="0" sldId="274"/>
        </pc:sldMkLst>
        <pc:spChg chg="mod ord">
          <ac:chgData name="Erica Burns" userId="6d8b9f10-f1f6-42f8-b97c-945e16e72fb1" providerId="ADAL" clId="{B2D2E9F2-536C-478F-915D-EA02A9C8D23C}" dt="2025-12-18T19:08:26.506" v="137" actId="700"/>
          <ac:spMkLst>
            <pc:docMk/>
            <pc:sldMk cId="0" sldId="274"/>
            <ac:spMk id="2" creationId="{00000000-0000-0000-0000-000000000000}"/>
          </ac:spMkLst>
        </pc:spChg>
        <pc:spChg chg="add mod ord">
          <ac:chgData name="Erica Burns" userId="6d8b9f10-f1f6-42f8-b97c-945e16e72fb1" providerId="ADAL" clId="{B2D2E9F2-536C-478F-915D-EA02A9C8D23C}" dt="2025-12-18T19:08:26.506" v="137" actId="700"/>
          <ac:spMkLst>
            <pc:docMk/>
            <pc:sldMk cId="0" sldId="274"/>
            <ac:spMk id="4" creationId="{42562C5A-A269-93A3-4998-8935FD518A4A}"/>
          </ac:spMkLst>
        </pc:spChg>
        <pc:spChg chg="add del mod ord">
          <ac:chgData name="Erica Burns" userId="6d8b9f10-f1f6-42f8-b97c-945e16e72fb1" providerId="ADAL" clId="{B2D2E9F2-536C-478F-915D-EA02A9C8D23C}" dt="2025-12-18T19:08:28.938" v="138"/>
          <ac:spMkLst>
            <pc:docMk/>
            <pc:sldMk cId="0" sldId="274"/>
            <ac:spMk id="5" creationId="{C723BB90-F5C8-DA3F-E29A-9B46920E1215}"/>
          </ac:spMkLst>
        </pc:spChg>
        <pc:picChg chg="del">
          <ac:chgData name="Erica Burns" userId="6d8b9f10-f1f6-42f8-b97c-945e16e72fb1" providerId="ADAL" clId="{B2D2E9F2-536C-478F-915D-EA02A9C8D23C}" dt="2025-12-18T19:08:22.755" v="136" actId="21"/>
          <ac:picMkLst>
            <pc:docMk/>
            <pc:sldMk cId="0" sldId="274"/>
            <ac:picMk id="3" creationId="{00000000-0000-0000-0000-000000000000}"/>
          </ac:picMkLst>
        </pc:picChg>
        <pc:picChg chg="add mod">
          <ac:chgData name="Erica Burns" userId="6d8b9f10-f1f6-42f8-b97c-945e16e72fb1" providerId="ADAL" clId="{B2D2E9F2-536C-478F-915D-EA02A9C8D23C}" dt="2025-12-18T19:08:28.938" v="138"/>
          <ac:picMkLst>
            <pc:docMk/>
            <pc:sldMk cId="0" sldId="274"/>
            <ac:picMk id="6" creationId="{00000000-0000-0000-0000-000000000000}"/>
          </ac:picMkLst>
        </pc:picChg>
      </pc:sldChg>
      <pc:sldChg chg="addSp delSp modSp del mod modClrScheme chgLayout">
        <pc:chgData name="Erica Burns" userId="6d8b9f10-f1f6-42f8-b97c-945e16e72fb1" providerId="ADAL" clId="{B2D2E9F2-536C-478F-915D-EA02A9C8D23C}" dt="2025-12-18T19:27:50.634" v="266" actId="47"/>
        <pc:sldMkLst>
          <pc:docMk/>
          <pc:sldMk cId="0" sldId="275"/>
        </pc:sldMkLst>
        <pc:spChg chg="mod ord">
          <ac:chgData name="Erica Burns" userId="6d8b9f10-f1f6-42f8-b97c-945e16e72fb1" providerId="ADAL" clId="{B2D2E9F2-536C-478F-915D-EA02A9C8D23C}" dt="2025-12-18T19:08:41.494" v="140" actId="700"/>
          <ac:spMkLst>
            <pc:docMk/>
            <pc:sldMk cId="0" sldId="275"/>
            <ac:spMk id="2" creationId="{00000000-0000-0000-0000-000000000000}"/>
          </ac:spMkLst>
        </pc:spChg>
        <pc:spChg chg="add mod ord">
          <ac:chgData name="Erica Burns" userId="6d8b9f10-f1f6-42f8-b97c-945e16e72fb1" providerId="ADAL" clId="{B2D2E9F2-536C-478F-915D-EA02A9C8D23C}" dt="2025-12-18T19:08:41.494" v="140" actId="700"/>
          <ac:spMkLst>
            <pc:docMk/>
            <pc:sldMk cId="0" sldId="275"/>
            <ac:spMk id="4" creationId="{C365567E-F55B-1B5A-6CD5-3846E82ED572}"/>
          </ac:spMkLst>
        </pc:spChg>
        <pc:spChg chg="add del mod ord">
          <ac:chgData name="Erica Burns" userId="6d8b9f10-f1f6-42f8-b97c-945e16e72fb1" providerId="ADAL" clId="{B2D2E9F2-536C-478F-915D-EA02A9C8D23C}" dt="2025-12-18T19:08:44.032" v="141"/>
          <ac:spMkLst>
            <pc:docMk/>
            <pc:sldMk cId="0" sldId="275"/>
            <ac:spMk id="5" creationId="{057A7449-4AC3-99CD-7E44-4907F259AE55}"/>
          </ac:spMkLst>
        </pc:spChg>
        <pc:picChg chg="del">
          <ac:chgData name="Erica Burns" userId="6d8b9f10-f1f6-42f8-b97c-945e16e72fb1" providerId="ADAL" clId="{B2D2E9F2-536C-478F-915D-EA02A9C8D23C}" dt="2025-12-18T19:08:34.432" v="139" actId="21"/>
          <ac:picMkLst>
            <pc:docMk/>
            <pc:sldMk cId="0" sldId="275"/>
            <ac:picMk id="3" creationId="{00000000-0000-0000-0000-000000000000}"/>
          </ac:picMkLst>
        </pc:picChg>
        <pc:picChg chg="add mod">
          <ac:chgData name="Erica Burns" userId="6d8b9f10-f1f6-42f8-b97c-945e16e72fb1" providerId="ADAL" clId="{B2D2E9F2-536C-478F-915D-EA02A9C8D23C}" dt="2025-12-18T19:08:44.032" v="141"/>
          <ac:picMkLst>
            <pc:docMk/>
            <pc:sldMk cId="0" sldId="275"/>
            <ac:picMk id="6" creationId="{771FF181-C9E4-8816-5535-E5B031D55DFD}"/>
          </ac:picMkLst>
        </pc:picChg>
      </pc:sldChg>
      <pc:sldChg chg="del">
        <pc:chgData name="Erica Burns" userId="6d8b9f10-f1f6-42f8-b97c-945e16e72fb1" providerId="ADAL" clId="{B2D2E9F2-536C-478F-915D-EA02A9C8D23C}" dt="2025-12-18T19:08:50.499" v="142" actId="47"/>
        <pc:sldMkLst>
          <pc:docMk/>
          <pc:sldMk cId="0" sldId="276"/>
        </pc:sldMkLst>
      </pc:sldChg>
      <pc:sldChg chg="add del">
        <pc:chgData name="Erica Burns" userId="6d8b9f10-f1f6-42f8-b97c-945e16e72fb1" providerId="ADAL" clId="{B2D2E9F2-536C-478F-915D-EA02A9C8D23C}" dt="2025-12-18T18:53:20.448" v="41" actId="47"/>
        <pc:sldMkLst>
          <pc:docMk/>
          <pc:sldMk cId="251300069" sldId="277"/>
        </pc:sldMkLst>
      </pc:sldChg>
      <pc:sldChg chg="addSp delSp modSp add mod">
        <pc:chgData name="Erica Burns" userId="6d8b9f10-f1f6-42f8-b97c-945e16e72fb1" providerId="ADAL" clId="{B2D2E9F2-536C-478F-915D-EA02A9C8D23C}" dt="2025-12-18T19:15:46.059" v="146"/>
        <pc:sldMkLst>
          <pc:docMk/>
          <pc:sldMk cId="4133081155" sldId="277"/>
        </pc:sldMkLst>
        <pc:spChg chg="mod">
          <ac:chgData name="Erica Burns" userId="6d8b9f10-f1f6-42f8-b97c-945e16e72fb1" providerId="ADAL" clId="{B2D2E9F2-536C-478F-915D-EA02A9C8D23C}" dt="2025-12-18T19:04:40.465" v="89" actId="20577"/>
          <ac:spMkLst>
            <pc:docMk/>
            <pc:sldMk cId="4133081155" sldId="277"/>
            <ac:spMk id="2" creationId="{56A78201-C180-999E-7B5D-BD13407B3770}"/>
          </ac:spMkLst>
        </pc:spChg>
        <pc:spChg chg="mod">
          <ac:chgData name="Erica Burns" userId="6d8b9f10-f1f6-42f8-b97c-945e16e72fb1" providerId="ADAL" clId="{B2D2E9F2-536C-478F-915D-EA02A9C8D23C}" dt="2025-12-18T19:15:46.059" v="146"/>
          <ac:spMkLst>
            <pc:docMk/>
            <pc:sldMk cId="4133081155" sldId="277"/>
            <ac:spMk id="3" creationId="{CA912F85-6A6A-5BC2-65E3-715A94280823}"/>
          </ac:spMkLst>
        </pc:spChg>
        <pc:spChg chg="del">
          <ac:chgData name="Erica Burns" userId="6d8b9f10-f1f6-42f8-b97c-945e16e72fb1" providerId="ADAL" clId="{B2D2E9F2-536C-478F-915D-EA02A9C8D23C}" dt="2025-12-18T19:04:51.549" v="91"/>
          <ac:spMkLst>
            <pc:docMk/>
            <pc:sldMk cId="4133081155" sldId="277"/>
            <ac:spMk id="4" creationId="{D37B85CB-47BA-C159-8E0A-CBE8C6209AE9}"/>
          </ac:spMkLst>
        </pc:spChg>
        <pc:picChg chg="add mod">
          <ac:chgData name="Erica Burns" userId="6d8b9f10-f1f6-42f8-b97c-945e16e72fb1" providerId="ADAL" clId="{B2D2E9F2-536C-478F-915D-EA02A9C8D23C}" dt="2025-12-18T19:04:59.808" v="93" actId="962"/>
          <ac:picMkLst>
            <pc:docMk/>
            <pc:sldMk cId="4133081155" sldId="277"/>
            <ac:picMk id="5" creationId="{9B87D337-9DE7-A5D6-2EFB-30B1B4139D7C}"/>
          </ac:picMkLst>
        </pc:picChg>
      </pc:sldChg>
      <pc:sldChg chg="add del">
        <pc:chgData name="Erica Burns" userId="6d8b9f10-f1f6-42f8-b97c-945e16e72fb1" providerId="ADAL" clId="{B2D2E9F2-536C-478F-915D-EA02A9C8D23C}" dt="2025-12-18T18:53:17.114" v="39" actId="47"/>
        <pc:sldMkLst>
          <pc:docMk/>
          <pc:sldMk cId="1049442839" sldId="278"/>
        </pc:sldMkLst>
      </pc:sldChg>
      <pc:sldChg chg="addSp delSp modSp add mod">
        <pc:chgData name="Erica Burns" userId="6d8b9f10-f1f6-42f8-b97c-945e16e72fb1" providerId="ADAL" clId="{B2D2E9F2-536C-478F-915D-EA02A9C8D23C}" dt="2025-12-18T19:15:34.238" v="145"/>
        <pc:sldMkLst>
          <pc:docMk/>
          <pc:sldMk cId="3358419975" sldId="278"/>
        </pc:sldMkLst>
        <pc:spChg chg="mod">
          <ac:chgData name="Erica Burns" userId="6d8b9f10-f1f6-42f8-b97c-945e16e72fb1" providerId="ADAL" clId="{B2D2E9F2-536C-478F-915D-EA02A9C8D23C}" dt="2025-12-18T19:04:08.056" v="82" actId="20577"/>
          <ac:spMkLst>
            <pc:docMk/>
            <pc:sldMk cId="3358419975" sldId="278"/>
            <ac:spMk id="2" creationId="{7465834E-F3E1-696E-29AC-2522A4823C02}"/>
          </ac:spMkLst>
        </pc:spChg>
        <pc:spChg chg="mod">
          <ac:chgData name="Erica Burns" userId="6d8b9f10-f1f6-42f8-b97c-945e16e72fb1" providerId="ADAL" clId="{B2D2E9F2-536C-478F-915D-EA02A9C8D23C}" dt="2025-12-18T19:15:34.238" v="145"/>
          <ac:spMkLst>
            <pc:docMk/>
            <pc:sldMk cId="3358419975" sldId="278"/>
            <ac:spMk id="3" creationId="{ECA1C1AA-0DC6-BDCF-DAB2-37A1EEE4AF2B}"/>
          </ac:spMkLst>
        </pc:spChg>
        <pc:spChg chg="del">
          <ac:chgData name="Erica Burns" userId="6d8b9f10-f1f6-42f8-b97c-945e16e72fb1" providerId="ADAL" clId="{B2D2E9F2-536C-478F-915D-EA02A9C8D23C}" dt="2025-12-18T19:04:16.198" v="83"/>
          <ac:spMkLst>
            <pc:docMk/>
            <pc:sldMk cId="3358419975" sldId="278"/>
            <ac:spMk id="4" creationId="{42856319-92CC-D1ED-66FB-6C443891B803}"/>
          </ac:spMkLst>
        </pc:spChg>
        <pc:picChg chg="add mod">
          <ac:chgData name="Erica Burns" userId="6d8b9f10-f1f6-42f8-b97c-945e16e72fb1" providerId="ADAL" clId="{B2D2E9F2-536C-478F-915D-EA02A9C8D23C}" dt="2025-12-18T19:04:28.612" v="85" actId="962"/>
          <ac:picMkLst>
            <pc:docMk/>
            <pc:sldMk cId="3358419975" sldId="278"/>
            <ac:picMk id="5" creationId="{4E916385-8187-152A-B601-EAB283657606}"/>
          </ac:picMkLst>
        </pc:picChg>
      </pc:sldChg>
      <pc:sldChg chg="addSp delSp modSp add mod">
        <pc:chgData name="Erica Burns" userId="6d8b9f10-f1f6-42f8-b97c-945e16e72fb1" providerId="ADAL" clId="{B2D2E9F2-536C-478F-915D-EA02A9C8D23C}" dt="2025-12-18T19:15:16.332" v="144"/>
        <pc:sldMkLst>
          <pc:docMk/>
          <pc:sldMk cId="2133692955" sldId="279"/>
        </pc:sldMkLst>
        <pc:spChg chg="mod">
          <ac:chgData name="Erica Burns" userId="6d8b9f10-f1f6-42f8-b97c-945e16e72fb1" providerId="ADAL" clId="{B2D2E9F2-536C-478F-915D-EA02A9C8D23C}" dt="2025-12-18T19:03:26.126" v="75" actId="20577"/>
          <ac:spMkLst>
            <pc:docMk/>
            <pc:sldMk cId="2133692955" sldId="279"/>
            <ac:spMk id="2" creationId="{872793A5-0B57-8BDE-DDE8-7AC14D453915}"/>
          </ac:spMkLst>
        </pc:spChg>
        <pc:spChg chg="mod">
          <ac:chgData name="Erica Burns" userId="6d8b9f10-f1f6-42f8-b97c-945e16e72fb1" providerId="ADAL" clId="{B2D2E9F2-536C-478F-915D-EA02A9C8D23C}" dt="2025-12-18T19:15:16.332" v="144"/>
          <ac:spMkLst>
            <pc:docMk/>
            <pc:sldMk cId="2133692955" sldId="279"/>
            <ac:spMk id="3" creationId="{ADAB38FE-22B1-0DD4-626A-51002AC00000}"/>
          </ac:spMkLst>
        </pc:spChg>
        <pc:spChg chg="del">
          <ac:chgData name="Erica Burns" userId="6d8b9f10-f1f6-42f8-b97c-945e16e72fb1" providerId="ADAL" clId="{B2D2E9F2-536C-478F-915D-EA02A9C8D23C}" dt="2025-12-18T19:03:42.365" v="78"/>
          <ac:spMkLst>
            <pc:docMk/>
            <pc:sldMk cId="2133692955" sldId="279"/>
            <ac:spMk id="4" creationId="{E1779F10-9392-211A-AFBD-9304B8C8F384}"/>
          </ac:spMkLst>
        </pc:spChg>
        <pc:picChg chg="add mod">
          <ac:chgData name="Erica Burns" userId="6d8b9f10-f1f6-42f8-b97c-945e16e72fb1" providerId="ADAL" clId="{B2D2E9F2-536C-478F-915D-EA02A9C8D23C}" dt="2025-12-18T19:03:55.122" v="80" actId="962"/>
          <ac:picMkLst>
            <pc:docMk/>
            <pc:sldMk cId="2133692955" sldId="279"/>
            <ac:picMk id="5" creationId="{B382CCC1-AF48-81F5-D631-9C5350303885}"/>
          </ac:picMkLst>
        </pc:picChg>
      </pc:sldChg>
      <pc:sldChg chg="add del">
        <pc:chgData name="Erica Burns" userId="6d8b9f10-f1f6-42f8-b97c-945e16e72fb1" providerId="ADAL" clId="{B2D2E9F2-536C-478F-915D-EA02A9C8D23C}" dt="2025-12-18T18:53:18.583" v="40" actId="47"/>
        <pc:sldMkLst>
          <pc:docMk/>
          <pc:sldMk cId="2306986760" sldId="279"/>
        </pc:sldMkLst>
      </pc:sldChg>
      <pc:sldChg chg="addSp delSp modSp add mod">
        <pc:chgData name="Erica Burns" userId="6d8b9f10-f1f6-42f8-b97c-945e16e72fb1" providerId="ADAL" clId="{B2D2E9F2-536C-478F-915D-EA02A9C8D23C}" dt="2025-12-18T19:16:20.036" v="148"/>
        <pc:sldMkLst>
          <pc:docMk/>
          <pc:sldMk cId="1921315426" sldId="280"/>
        </pc:sldMkLst>
        <pc:spChg chg="mod">
          <ac:chgData name="Erica Burns" userId="6d8b9f10-f1f6-42f8-b97c-945e16e72fb1" providerId="ADAL" clId="{B2D2E9F2-536C-478F-915D-EA02A9C8D23C}" dt="2025-12-18T19:05:50.532" v="110" actId="20577"/>
          <ac:spMkLst>
            <pc:docMk/>
            <pc:sldMk cId="1921315426" sldId="280"/>
            <ac:spMk id="2" creationId="{CBAD78D9-E039-EBB5-0C29-72F96F2C79C4}"/>
          </ac:spMkLst>
        </pc:spChg>
        <pc:spChg chg="mod">
          <ac:chgData name="Erica Burns" userId="6d8b9f10-f1f6-42f8-b97c-945e16e72fb1" providerId="ADAL" clId="{B2D2E9F2-536C-478F-915D-EA02A9C8D23C}" dt="2025-12-18T19:16:20.036" v="148"/>
          <ac:spMkLst>
            <pc:docMk/>
            <pc:sldMk cId="1921315426" sldId="280"/>
            <ac:spMk id="3" creationId="{47172F77-0D73-4C45-8B46-181ACCDBBDDF}"/>
          </ac:spMkLst>
        </pc:spChg>
        <pc:spChg chg="del">
          <ac:chgData name="Erica Burns" userId="6d8b9f10-f1f6-42f8-b97c-945e16e72fb1" providerId="ADAL" clId="{B2D2E9F2-536C-478F-915D-EA02A9C8D23C}" dt="2025-12-18T19:06:40.934" v="124"/>
          <ac:spMkLst>
            <pc:docMk/>
            <pc:sldMk cId="1921315426" sldId="280"/>
            <ac:spMk id="4" creationId="{E2D8D012-75DA-C61A-B732-64B162E39A1F}"/>
          </ac:spMkLst>
        </pc:spChg>
        <pc:picChg chg="add mod">
          <ac:chgData name="Erica Burns" userId="6d8b9f10-f1f6-42f8-b97c-945e16e72fb1" providerId="ADAL" clId="{B2D2E9F2-536C-478F-915D-EA02A9C8D23C}" dt="2025-12-18T19:06:57.688" v="126" actId="962"/>
          <ac:picMkLst>
            <pc:docMk/>
            <pc:sldMk cId="1921315426" sldId="280"/>
            <ac:picMk id="5" creationId="{A0B5E591-BBD5-58F3-7003-536A58C49BE2}"/>
          </ac:picMkLst>
        </pc:picChg>
      </pc:sldChg>
      <pc:sldChg chg="addSp delSp modSp add mod">
        <pc:chgData name="Erica Burns" userId="6d8b9f10-f1f6-42f8-b97c-945e16e72fb1" providerId="ADAL" clId="{B2D2E9F2-536C-478F-915D-EA02A9C8D23C}" dt="2025-12-18T19:19:13.723" v="161"/>
        <pc:sldMkLst>
          <pc:docMk/>
          <pc:sldMk cId="3157046488" sldId="281"/>
        </pc:sldMkLst>
        <pc:spChg chg="mod">
          <ac:chgData name="Erica Burns" userId="6d8b9f10-f1f6-42f8-b97c-945e16e72fb1" providerId="ADAL" clId="{B2D2E9F2-536C-478F-915D-EA02A9C8D23C}" dt="2025-12-18T19:18:53.800" v="156" actId="20577"/>
          <ac:spMkLst>
            <pc:docMk/>
            <pc:sldMk cId="3157046488" sldId="281"/>
            <ac:spMk id="2" creationId="{180F4D3F-A163-9769-FEE9-DE981BFC5A71}"/>
          </ac:spMkLst>
        </pc:spChg>
        <pc:spChg chg="del mod">
          <ac:chgData name="Erica Burns" userId="6d8b9f10-f1f6-42f8-b97c-945e16e72fb1" providerId="ADAL" clId="{B2D2E9F2-536C-478F-915D-EA02A9C8D23C}" dt="2025-12-18T19:19:05.236" v="159"/>
          <ac:spMkLst>
            <pc:docMk/>
            <pc:sldMk cId="3157046488" sldId="281"/>
            <ac:spMk id="3" creationId="{1F6C6FC2-6C7B-7890-0B9D-CBB9CC94DCA8}"/>
          </ac:spMkLst>
        </pc:spChg>
        <pc:spChg chg="del">
          <ac:chgData name="Erica Burns" userId="6d8b9f10-f1f6-42f8-b97c-945e16e72fb1" providerId="ADAL" clId="{B2D2E9F2-536C-478F-915D-EA02A9C8D23C}" dt="2025-12-18T19:07:08.931" v="127"/>
          <ac:spMkLst>
            <pc:docMk/>
            <pc:sldMk cId="3157046488" sldId="281"/>
            <ac:spMk id="4" creationId="{9A057E33-6EF3-DC3E-DFA4-A64E0E5B291A}"/>
          </ac:spMkLst>
        </pc:spChg>
        <pc:spChg chg="add del mod">
          <ac:chgData name="Erica Burns" userId="6d8b9f10-f1f6-42f8-b97c-945e16e72fb1" providerId="ADAL" clId="{B2D2E9F2-536C-478F-915D-EA02A9C8D23C}" dt="2025-12-18T19:19:13.723" v="161"/>
          <ac:spMkLst>
            <pc:docMk/>
            <pc:sldMk cId="3157046488" sldId="281"/>
            <ac:spMk id="7" creationId="{48AD2192-AE6F-E1FA-AFE5-3F5519997AC9}"/>
          </ac:spMkLst>
        </pc:spChg>
        <pc:picChg chg="add del mod">
          <ac:chgData name="Erica Burns" userId="6d8b9f10-f1f6-42f8-b97c-945e16e72fb1" providerId="ADAL" clId="{B2D2E9F2-536C-478F-915D-EA02A9C8D23C}" dt="2025-12-18T19:19:02.520" v="158" actId="21"/>
          <ac:picMkLst>
            <pc:docMk/>
            <pc:sldMk cId="3157046488" sldId="281"/>
            <ac:picMk id="5" creationId="{95E04040-FE1A-1663-330E-AD0A2DE93074}"/>
          </ac:picMkLst>
        </pc:picChg>
        <pc:picChg chg="add mod">
          <ac:chgData name="Erica Burns" userId="6d8b9f10-f1f6-42f8-b97c-945e16e72fb1" providerId="ADAL" clId="{B2D2E9F2-536C-478F-915D-EA02A9C8D23C}" dt="2025-12-18T19:19:05.236" v="159"/>
          <ac:picMkLst>
            <pc:docMk/>
            <pc:sldMk cId="3157046488" sldId="281"/>
            <ac:picMk id="8" creationId="{B185837D-6A47-0EEA-EBAA-838F795755F8}"/>
          </ac:picMkLst>
        </pc:picChg>
        <pc:picChg chg="add mod">
          <ac:chgData name="Erica Burns" userId="6d8b9f10-f1f6-42f8-b97c-945e16e72fb1" providerId="ADAL" clId="{B2D2E9F2-536C-478F-915D-EA02A9C8D23C}" dt="2025-12-18T19:19:13.723" v="161"/>
          <ac:picMkLst>
            <pc:docMk/>
            <pc:sldMk cId="3157046488" sldId="281"/>
            <ac:picMk id="9" creationId="{EB6ACB38-F965-3EBB-454D-A654D1DECC09}"/>
          </ac:picMkLst>
        </pc:picChg>
      </pc:sldChg>
      <pc:sldChg chg="addSp delSp modSp add del mod">
        <pc:chgData name="Erica Burns" userId="6d8b9f10-f1f6-42f8-b97c-945e16e72fb1" providerId="ADAL" clId="{B2D2E9F2-536C-478F-915D-EA02A9C8D23C}" dt="2025-12-18T19:19:19.050" v="162" actId="47"/>
        <pc:sldMkLst>
          <pc:docMk/>
          <pc:sldMk cId="3810890388" sldId="282"/>
        </pc:sldMkLst>
        <pc:spChg chg="mod">
          <ac:chgData name="Erica Burns" userId="6d8b9f10-f1f6-42f8-b97c-945e16e72fb1" providerId="ADAL" clId="{B2D2E9F2-536C-478F-915D-EA02A9C8D23C}" dt="2025-12-18T19:06:24.144" v="121" actId="20577"/>
          <ac:spMkLst>
            <pc:docMk/>
            <pc:sldMk cId="3810890388" sldId="282"/>
            <ac:spMk id="2" creationId="{70D38FD6-905E-79AD-8441-1EC65CA02C67}"/>
          </ac:spMkLst>
        </pc:spChg>
        <pc:spChg chg="mod">
          <ac:chgData name="Erica Burns" userId="6d8b9f10-f1f6-42f8-b97c-945e16e72fb1" providerId="ADAL" clId="{B2D2E9F2-536C-478F-915D-EA02A9C8D23C}" dt="2025-12-18T19:18:19.801" v="150"/>
          <ac:spMkLst>
            <pc:docMk/>
            <pc:sldMk cId="3810890388" sldId="282"/>
            <ac:spMk id="3" creationId="{E8EDC378-885C-C096-FD02-6C182D451330}"/>
          </ac:spMkLst>
        </pc:spChg>
        <pc:spChg chg="del">
          <ac:chgData name="Erica Burns" userId="6d8b9f10-f1f6-42f8-b97c-945e16e72fb1" providerId="ADAL" clId="{B2D2E9F2-536C-478F-915D-EA02A9C8D23C}" dt="2025-12-18T19:07:43.379" v="130"/>
          <ac:spMkLst>
            <pc:docMk/>
            <pc:sldMk cId="3810890388" sldId="282"/>
            <ac:spMk id="4" creationId="{06900807-FC75-F7DC-D064-A84BA80C2914}"/>
          </ac:spMkLst>
        </pc:spChg>
        <pc:spChg chg="add mod">
          <ac:chgData name="Erica Burns" userId="6d8b9f10-f1f6-42f8-b97c-945e16e72fb1" providerId="ADAL" clId="{B2D2E9F2-536C-478F-915D-EA02A9C8D23C}" dt="2025-12-18T19:19:11.285" v="160" actId="21"/>
          <ac:spMkLst>
            <pc:docMk/>
            <pc:sldMk cId="3810890388" sldId="282"/>
            <ac:spMk id="7" creationId="{7CDC2A17-C271-834D-DB9C-3334C7B17BF9}"/>
          </ac:spMkLst>
        </pc:spChg>
        <pc:picChg chg="add del mod">
          <ac:chgData name="Erica Burns" userId="6d8b9f10-f1f6-42f8-b97c-945e16e72fb1" providerId="ADAL" clId="{B2D2E9F2-536C-478F-915D-EA02A9C8D23C}" dt="2025-12-18T19:19:11.285" v="160" actId="21"/>
          <ac:picMkLst>
            <pc:docMk/>
            <pc:sldMk cId="3810890388" sldId="282"/>
            <ac:picMk id="5" creationId="{292202EE-EE0F-E5A7-6699-116EEC468D2F}"/>
          </ac:picMkLst>
        </pc:picChg>
      </pc:sldChg>
      <pc:sldChg chg="addSp delSp modSp add mod modNotesTx">
        <pc:chgData name="Erica Burns" userId="6d8b9f10-f1f6-42f8-b97c-945e16e72fb1" providerId="ADAL" clId="{B2D2E9F2-536C-478F-915D-EA02A9C8D23C}" dt="2025-12-18T19:26:48.520" v="263" actId="20577"/>
        <pc:sldMkLst>
          <pc:docMk/>
          <pc:sldMk cId="3984519380" sldId="282"/>
        </pc:sldMkLst>
        <pc:spChg chg="mod">
          <ac:chgData name="Erica Burns" userId="6d8b9f10-f1f6-42f8-b97c-945e16e72fb1" providerId="ADAL" clId="{B2D2E9F2-536C-478F-915D-EA02A9C8D23C}" dt="2025-12-18T19:21:58.341" v="171" actId="20577"/>
          <ac:spMkLst>
            <pc:docMk/>
            <pc:sldMk cId="3984519380" sldId="282"/>
            <ac:spMk id="2" creationId="{38C6A782-197B-3A0B-1DA3-0B66B3C71AA6}"/>
          </ac:spMkLst>
        </pc:spChg>
        <pc:spChg chg="mod">
          <ac:chgData name="Erica Burns" userId="6d8b9f10-f1f6-42f8-b97c-945e16e72fb1" providerId="ADAL" clId="{B2D2E9F2-536C-478F-915D-EA02A9C8D23C}" dt="2025-12-18T19:24:54.928" v="251" actId="20577"/>
          <ac:spMkLst>
            <pc:docMk/>
            <pc:sldMk cId="3984519380" sldId="282"/>
            <ac:spMk id="3" creationId="{658FEA6C-D021-5C01-45EF-EC3285528F25}"/>
          </ac:spMkLst>
        </pc:spChg>
        <pc:spChg chg="add del mod">
          <ac:chgData name="Erica Burns" userId="6d8b9f10-f1f6-42f8-b97c-945e16e72fb1" providerId="ADAL" clId="{B2D2E9F2-536C-478F-915D-EA02A9C8D23C}" dt="2025-12-18T19:22:14.051" v="173"/>
          <ac:spMkLst>
            <pc:docMk/>
            <pc:sldMk cId="3984519380" sldId="282"/>
            <ac:spMk id="6" creationId="{F83B2394-D40A-2735-3399-45C314B4FC13}"/>
          </ac:spMkLst>
        </pc:spChg>
        <pc:picChg chg="del">
          <ac:chgData name="Erica Burns" userId="6d8b9f10-f1f6-42f8-b97c-945e16e72fb1" providerId="ADAL" clId="{B2D2E9F2-536C-478F-915D-EA02A9C8D23C}" dt="2025-12-18T19:22:01.567" v="172" actId="478"/>
          <ac:picMkLst>
            <pc:docMk/>
            <pc:sldMk cId="3984519380" sldId="282"/>
            <ac:picMk id="5" creationId="{B69969CE-D9D1-DAA7-B0DA-68F45B69F637}"/>
          </ac:picMkLst>
        </pc:picChg>
        <pc:picChg chg="add mod">
          <ac:chgData name="Erica Burns" userId="6d8b9f10-f1f6-42f8-b97c-945e16e72fb1" providerId="ADAL" clId="{B2D2E9F2-536C-478F-915D-EA02A9C8D23C}" dt="2025-12-18T19:25:10.582" v="253" actId="962"/>
          <ac:picMkLst>
            <pc:docMk/>
            <pc:sldMk cId="3984519380" sldId="282"/>
            <ac:picMk id="7" creationId="{6C88E310-E2E0-99B5-38E2-4EC4A288F2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9766C-9434-4431-8F16-D5A13BD73EBD}" type="datetimeFigureOut">
              <a:rPr lang="en-US" smtClean="0"/>
              <a:t>12/19/2025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EDF4B-6C7D-4820-905A-CFA57689D049}" type="slidenum">
              <a:rPr lang="en-US" smtClean="0"/>
              <a:t>‹#›</a:t>
            </a:fld>
            <a:endParaRPr lang="en-US"/>
          </a:p>
        </p:txBody>
      </p:sp>
    </p:spTree>
    <p:extLst>
      <p:ext uri="{BB962C8B-B14F-4D97-AF65-F5344CB8AC3E}">
        <p14:creationId xmlns:p14="http://schemas.microsoft.com/office/powerpoint/2010/main" val="176203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capsule-stained bacterial smear viewed under the microscope (1,000X). The rod-shaped bacteria (Bacillus megaterium) appear purple (crystal violet), while the capsules are visible as clear, unstained halos surrounding each cell. The light background (</a:t>
            </a:r>
            <a:r>
              <a:rPr lang="en-US" dirty="0" err="1"/>
              <a:t>nigrosin</a:t>
            </a:r>
            <a:r>
              <a:rPr lang="en-US" dirty="0"/>
              <a:t>) contrasts with the cell bodies, allowing the capsule to be identified as a transparent outline around the bacteria. Slide prepared and image captured by Professor Erica A. Burns, Fletcher Technical Community College.</a:t>
            </a:r>
          </a:p>
        </p:txBody>
      </p:sp>
      <p:sp>
        <p:nvSpPr>
          <p:cNvPr id="4" name="Slide Number Placeholder 3"/>
          <p:cNvSpPr>
            <a:spLocks noGrp="1"/>
          </p:cNvSpPr>
          <p:nvPr>
            <p:ph type="sldNum" sz="quarter" idx="5"/>
          </p:nvPr>
        </p:nvSpPr>
        <p:spPr/>
        <p:txBody>
          <a:bodyPr/>
          <a:lstStyle/>
          <a:p>
            <a:fld id="{CF0EDF4B-6C7D-4820-905A-CFA57689D049}" type="slidenum">
              <a:rPr lang="en-US" smtClean="0"/>
              <a:t>19</a:t>
            </a:fld>
            <a:endParaRPr lang="en-US"/>
          </a:p>
        </p:txBody>
      </p:sp>
    </p:spTree>
    <p:extLst>
      <p:ext uri="{BB962C8B-B14F-4D97-AF65-F5344CB8AC3E}">
        <p14:creationId xmlns:p14="http://schemas.microsoft.com/office/powerpoint/2010/main" val="428049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capsule-stained bacterial cell viewed under the microscope (1,000X). Procedure to make slide used Congo red and Maneval’s stain. The rod-shaped bacterium (Bacillus megaterium) appears purple, while the capsule surrounding the cell is visible as a clear, unstained halo. The background is lightly stained, creating contrast that allows the capsule to be identified as a transparent layer around the cell. Slide prepared and image captured by Professor Erica A. Burns, Fletcher Technical Community College.</a:t>
            </a:r>
          </a:p>
          <a:p>
            <a:endParaRPr lang="en-US" dirty="0"/>
          </a:p>
        </p:txBody>
      </p:sp>
      <p:sp>
        <p:nvSpPr>
          <p:cNvPr id="4" name="Slide Number Placeholder 3"/>
          <p:cNvSpPr>
            <a:spLocks noGrp="1"/>
          </p:cNvSpPr>
          <p:nvPr>
            <p:ph type="sldNum" sz="quarter" idx="5"/>
          </p:nvPr>
        </p:nvSpPr>
        <p:spPr/>
        <p:txBody>
          <a:bodyPr/>
          <a:lstStyle/>
          <a:p>
            <a:fld id="{CF0EDF4B-6C7D-4820-905A-CFA57689D049}" type="slidenum">
              <a:rPr lang="en-US" smtClean="0"/>
              <a:t>20</a:t>
            </a:fld>
            <a:endParaRPr lang="en-US"/>
          </a:p>
        </p:txBody>
      </p:sp>
    </p:spTree>
    <p:extLst>
      <p:ext uri="{BB962C8B-B14F-4D97-AF65-F5344CB8AC3E}">
        <p14:creationId xmlns:p14="http://schemas.microsoft.com/office/powerpoint/2010/main" val="190906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negative capsule stain viewed under the microscope (1,000X). The procedure deployed to make slide used Congo red and Maneval’s stain. The bacterial cells (Micrococcus luteus) appear purple and are surrounded directly by the background stain, with no clear halos visible around the cells. The absence of a clear, unstained zone indicates that the bacteria do not produce a capsule. Slide prepared and image captured by Professor Erica A. Burns, Fletcher Technical Community College.</a:t>
            </a:r>
          </a:p>
        </p:txBody>
      </p:sp>
      <p:sp>
        <p:nvSpPr>
          <p:cNvPr id="4" name="Slide Number Placeholder 3"/>
          <p:cNvSpPr>
            <a:spLocks noGrp="1"/>
          </p:cNvSpPr>
          <p:nvPr>
            <p:ph type="sldNum" sz="quarter" idx="5"/>
          </p:nvPr>
        </p:nvSpPr>
        <p:spPr/>
        <p:txBody>
          <a:bodyPr/>
          <a:lstStyle/>
          <a:p>
            <a:fld id="{CF0EDF4B-6C7D-4820-905A-CFA57689D049}" type="slidenum">
              <a:rPr lang="en-US" smtClean="0"/>
              <a:t>21</a:t>
            </a:fld>
            <a:endParaRPr lang="en-US"/>
          </a:p>
        </p:txBody>
      </p:sp>
    </p:spTree>
    <p:extLst>
      <p:ext uri="{BB962C8B-B14F-4D97-AF65-F5344CB8AC3E}">
        <p14:creationId xmlns:p14="http://schemas.microsoft.com/office/powerpoint/2010/main" val="196370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Capsule Stain Laboratory</a:t>
            </a:r>
          </a:p>
        </p:txBody>
      </p:sp>
      <p:sp>
        <p:nvSpPr>
          <p:cNvPr id="3" name="Subtitle 2"/>
          <p:cNvSpPr>
            <a:spLocks noGrp="1"/>
          </p:cNvSpPr>
          <p:nvPr>
            <p:ph type="subTitle" idx="1"/>
          </p:nvPr>
        </p:nvSpPr>
        <p:spPr/>
        <p:txBody>
          <a:bodyPr/>
          <a:lstStyle/>
          <a:p>
            <a:r>
              <a:rPr dirty="0"/>
              <a:t>Microbiology Lab</a:t>
            </a:r>
          </a:p>
          <a:p>
            <a:r>
              <a:rPr lang="en-US" dirty="0"/>
              <a:t>By </a:t>
            </a:r>
            <a:r>
              <a:rPr dirty="0"/>
              <a:t>Professor Erica A. Burns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Safety Precautions</a:t>
            </a:r>
          </a:p>
        </p:txBody>
      </p:sp>
      <p:sp>
        <p:nvSpPr>
          <p:cNvPr id="3" name="Content Placeholder 2"/>
          <p:cNvSpPr>
            <a:spLocks noGrp="1"/>
          </p:cNvSpPr>
          <p:nvPr>
            <p:ph idx="1"/>
          </p:nvPr>
        </p:nvSpPr>
        <p:spPr/>
        <p:txBody>
          <a:bodyPr/>
          <a:lstStyle/>
          <a:p>
            <a:r>
              <a:rPr dirty="0"/>
              <a:t>Wear gloves, goggles, and lab coat</a:t>
            </a:r>
          </a:p>
          <a:p>
            <a:r>
              <a:rPr dirty="0"/>
              <a:t>Treat all cultures as potential pathogens</a:t>
            </a:r>
          </a:p>
          <a:p>
            <a:r>
              <a:rPr dirty="0"/>
              <a:t>Do NOT heat-fix slides</a:t>
            </a:r>
          </a:p>
          <a:p>
            <a:r>
              <a:rPr dirty="0"/>
              <a:t>Disinfect workspace before and after lab</a:t>
            </a:r>
            <a:endParaRPr lang="en-US" dirty="0"/>
          </a:p>
          <a:p>
            <a:r>
              <a:rPr lang="en-US" dirty="0"/>
              <a:t>Used slides should be disposed biological sharps container</a:t>
            </a:r>
          </a:p>
          <a:p>
            <a:r>
              <a:rPr lang="en-US" dirty="0"/>
              <a:t>Stain waste collected into a labeled waste container for proper chemical removal</a:t>
            </a:r>
          </a:p>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Capsule Stain Procedure (</a:t>
            </a:r>
            <a:r>
              <a:rPr lang="en-US" dirty="0"/>
              <a:t>Step </a:t>
            </a:r>
            <a:r>
              <a:rPr dirty="0"/>
              <a:t>1)</a:t>
            </a:r>
          </a:p>
        </p:txBody>
      </p:sp>
      <p:sp>
        <p:nvSpPr>
          <p:cNvPr id="3" name="Content Placeholder 2"/>
          <p:cNvSpPr>
            <a:spLocks noGrp="1"/>
          </p:cNvSpPr>
          <p:nvPr>
            <p:ph sz="half" idx="1"/>
          </p:nvPr>
        </p:nvSpPr>
        <p:spPr/>
        <p:txBody>
          <a:bodyPr/>
          <a:lstStyle/>
          <a:p>
            <a:pPr marL="0" indent="0">
              <a:buNone/>
            </a:pPr>
            <a:r>
              <a:rPr lang="en-US" dirty="0"/>
              <a:t>Step 1: Place a small drop of acidic dye (</a:t>
            </a:r>
            <a:r>
              <a:rPr lang="en-US" dirty="0" err="1"/>
              <a:t>Nigrosin</a:t>
            </a:r>
            <a:r>
              <a:rPr lang="en-US" dirty="0"/>
              <a:t> or Congo red) at one end of a clean slide.</a:t>
            </a:r>
            <a:endParaRPr dirty="0"/>
          </a:p>
        </p:txBody>
      </p:sp>
      <p:pic>
        <p:nvPicPr>
          <p:cNvPr id="5" name="Content Placeholder 4" descr="Step 1 &#10;A dropper places a single drop of acidic dye onto the surface of a clean glass slide. &#10;">
            <a:extLst>
              <a:ext uri="{FF2B5EF4-FFF2-40B4-BE49-F238E27FC236}">
                <a16:creationId xmlns:a16="http://schemas.microsoft.com/office/drawing/2014/main" id="{98163EDC-FBE4-91F9-B60E-6FAA6E59815F}"/>
              </a:ext>
            </a:extLst>
          </p:cNvPr>
          <p:cNvPicPr>
            <a:picLocks noGrp="1" noChangeAspect="1"/>
          </p:cNvPicPr>
          <p:nvPr>
            <p:ph sz="half" idx="2"/>
          </p:nvPr>
        </p:nvPicPr>
        <p:blipFill>
          <a:blip r:embed="rId2"/>
          <a:stretch>
            <a:fillRect/>
          </a:stretch>
        </p:blipFill>
        <p:spPr>
          <a:xfrm>
            <a:off x="5157845" y="1600200"/>
            <a:ext cx="3019310" cy="45259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937A9-0C47-90A8-2C7D-3D23120D6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793A5-0B57-8BDE-DDE8-7AC14D453915}"/>
              </a:ext>
            </a:extLst>
          </p:cNvPr>
          <p:cNvSpPr>
            <a:spLocks noGrp="1"/>
          </p:cNvSpPr>
          <p:nvPr>
            <p:ph type="title"/>
          </p:nvPr>
        </p:nvSpPr>
        <p:spPr/>
        <p:txBody>
          <a:bodyPr/>
          <a:lstStyle/>
          <a:p>
            <a:r>
              <a:rPr dirty="0"/>
              <a:t>Capsule Stain Procedure (</a:t>
            </a:r>
            <a:r>
              <a:rPr lang="en-US" dirty="0"/>
              <a:t>Step 2</a:t>
            </a:r>
            <a:r>
              <a:rPr dirty="0"/>
              <a:t>)</a:t>
            </a:r>
          </a:p>
        </p:txBody>
      </p:sp>
      <p:sp>
        <p:nvSpPr>
          <p:cNvPr id="3" name="Content Placeholder 2">
            <a:extLst>
              <a:ext uri="{FF2B5EF4-FFF2-40B4-BE49-F238E27FC236}">
                <a16:creationId xmlns:a16="http://schemas.microsoft.com/office/drawing/2014/main" id="{ADAB38FE-22B1-0DD4-626A-51002AC00000}"/>
              </a:ext>
            </a:extLst>
          </p:cNvPr>
          <p:cNvSpPr>
            <a:spLocks noGrp="1"/>
          </p:cNvSpPr>
          <p:nvPr>
            <p:ph sz="half" idx="1"/>
          </p:nvPr>
        </p:nvSpPr>
        <p:spPr/>
        <p:txBody>
          <a:bodyPr/>
          <a:lstStyle/>
          <a:p>
            <a:pPr marL="0" indent="0">
              <a:buNone/>
            </a:pPr>
            <a:r>
              <a:rPr lang="en-US" dirty="0"/>
              <a:t>Step 2: Using aseptic technique, add a small amount of the specimen to the drop of dye on the slide and mix gently by moving the loop in a circular motion within the dye drop.</a:t>
            </a:r>
            <a:endParaRPr dirty="0"/>
          </a:p>
        </p:txBody>
      </p:sp>
      <p:pic>
        <p:nvPicPr>
          <p:cNvPr id="5" name="Content Placeholder 4" descr="Step 2 A sterile inoculating loop adds a small bacterial specimen to a drop of dye on a glass slide. The loop gently mixes the specimen and dye together, as indicated by curved arrows on the slide.">
            <a:extLst>
              <a:ext uri="{FF2B5EF4-FFF2-40B4-BE49-F238E27FC236}">
                <a16:creationId xmlns:a16="http://schemas.microsoft.com/office/drawing/2014/main" id="{B382CCC1-AF48-81F5-D631-9C5350303885}"/>
              </a:ext>
            </a:extLst>
          </p:cNvPr>
          <p:cNvPicPr>
            <a:picLocks noGrp="1" noChangeAspect="1"/>
          </p:cNvPicPr>
          <p:nvPr>
            <p:ph sz="half" idx="2"/>
          </p:nvPr>
        </p:nvPicPr>
        <p:blipFill>
          <a:blip r:embed="rId2"/>
          <a:stretch>
            <a:fillRect/>
          </a:stretch>
        </p:blipFill>
        <p:spPr>
          <a:xfrm>
            <a:off x="5201285" y="1662335"/>
            <a:ext cx="2932430" cy="4401693"/>
          </a:xfrm>
          <a:prstGeom prst="rect">
            <a:avLst/>
          </a:prstGeom>
        </p:spPr>
      </p:pic>
    </p:spTree>
    <p:extLst>
      <p:ext uri="{BB962C8B-B14F-4D97-AF65-F5344CB8AC3E}">
        <p14:creationId xmlns:p14="http://schemas.microsoft.com/office/powerpoint/2010/main" val="213369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12691-D107-342A-FE5A-D37ED530F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5834E-F3E1-696E-29AC-2522A4823C02}"/>
              </a:ext>
            </a:extLst>
          </p:cNvPr>
          <p:cNvSpPr>
            <a:spLocks noGrp="1"/>
          </p:cNvSpPr>
          <p:nvPr>
            <p:ph type="title"/>
          </p:nvPr>
        </p:nvSpPr>
        <p:spPr/>
        <p:txBody>
          <a:bodyPr/>
          <a:lstStyle/>
          <a:p>
            <a:r>
              <a:rPr dirty="0"/>
              <a:t>Capsule Stain Procedure (</a:t>
            </a:r>
            <a:r>
              <a:rPr lang="en-US" dirty="0"/>
              <a:t>Step 3</a:t>
            </a:r>
            <a:r>
              <a:rPr dirty="0"/>
              <a:t>)</a:t>
            </a:r>
          </a:p>
        </p:txBody>
      </p:sp>
      <p:sp>
        <p:nvSpPr>
          <p:cNvPr id="3" name="Content Placeholder 2">
            <a:extLst>
              <a:ext uri="{FF2B5EF4-FFF2-40B4-BE49-F238E27FC236}">
                <a16:creationId xmlns:a16="http://schemas.microsoft.com/office/drawing/2014/main" id="{ECA1C1AA-0DC6-BDCF-DAB2-37A1EEE4AF2B}"/>
              </a:ext>
            </a:extLst>
          </p:cNvPr>
          <p:cNvSpPr>
            <a:spLocks noGrp="1"/>
          </p:cNvSpPr>
          <p:nvPr>
            <p:ph sz="half" idx="1"/>
          </p:nvPr>
        </p:nvSpPr>
        <p:spPr/>
        <p:txBody>
          <a:bodyPr/>
          <a:lstStyle/>
          <a:p>
            <a:pPr marL="0" indent="0">
              <a:buNone/>
            </a:pPr>
            <a:r>
              <a:rPr lang="en-US" dirty="0"/>
              <a:t>Step 3: Use additional slide to spread the drop across the slide</a:t>
            </a:r>
            <a:endParaRPr dirty="0"/>
          </a:p>
        </p:txBody>
      </p:sp>
      <p:pic>
        <p:nvPicPr>
          <p:cNvPr id="5" name="Content Placeholder 4" descr="Step 3 A second glass slide is held at an angle and pulled across another slide to spread a liquid drop. An arrow shows the motion, and the final slide has a thin, even dark layer spread across its surface.">
            <a:extLst>
              <a:ext uri="{FF2B5EF4-FFF2-40B4-BE49-F238E27FC236}">
                <a16:creationId xmlns:a16="http://schemas.microsoft.com/office/drawing/2014/main" id="{4E916385-8187-152A-B601-EAB283657606}"/>
              </a:ext>
            </a:extLst>
          </p:cNvPr>
          <p:cNvPicPr>
            <a:picLocks noGrp="1" noChangeAspect="1"/>
          </p:cNvPicPr>
          <p:nvPr>
            <p:ph sz="half" idx="2"/>
          </p:nvPr>
        </p:nvPicPr>
        <p:blipFill>
          <a:blip r:embed="rId2"/>
          <a:stretch>
            <a:fillRect/>
          </a:stretch>
        </p:blipFill>
        <p:spPr>
          <a:xfrm>
            <a:off x="5158038" y="1600200"/>
            <a:ext cx="3018923" cy="4525963"/>
          </a:xfrm>
          <a:prstGeom prst="rect">
            <a:avLst/>
          </a:prstGeom>
        </p:spPr>
      </p:pic>
    </p:spTree>
    <p:extLst>
      <p:ext uri="{BB962C8B-B14F-4D97-AF65-F5344CB8AC3E}">
        <p14:creationId xmlns:p14="http://schemas.microsoft.com/office/powerpoint/2010/main" val="335841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0B636-4146-3932-7170-6CB4D00A1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78201-C180-999E-7B5D-BD13407B3770}"/>
              </a:ext>
            </a:extLst>
          </p:cNvPr>
          <p:cNvSpPr>
            <a:spLocks noGrp="1"/>
          </p:cNvSpPr>
          <p:nvPr>
            <p:ph type="title"/>
          </p:nvPr>
        </p:nvSpPr>
        <p:spPr/>
        <p:txBody>
          <a:bodyPr/>
          <a:lstStyle/>
          <a:p>
            <a:r>
              <a:rPr dirty="0"/>
              <a:t>Capsule Stain Procedure (</a:t>
            </a:r>
            <a:r>
              <a:rPr lang="en-US" dirty="0"/>
              <a:t>Step 4</a:t>
            </a:r>
            <a:r>
              <a:rPr dirty="0"/>
              <a:t>)</a:t>
            </a:r>
          </a:p>
        </p:txBody>
      </p:sp>
      <p:sp>
        <p:nvSpPr>
          <p:cNvPr id="3" name="Content Placeholder 2">
            <a:extLst>
              <a:ext uri="{FF2B5EF4-FFF2-40B4-BE49-F238E27FC236}">
                <a16:creationId xmlns:a16="http://schemas.microsoft.com/office/drawing/2014/main" id="{CA912F85-6A6A-5BC2-65E3-715A94280823}"/>
              </a:ext>
            </a:extLst>
          </p:cNvPr>
          <p:cNvSpPr>
            <a:spLocks noGrp="1"/>
          </p:cNvSpPr>
          <p:nvPr>
            <p:ph sz="half" idx="1"/>
          </p:nvPr>
        </p:nvSpPr>
        <p:spPr/>
        <p:txBody>
          <a:bodyPr/>
          <a:lstStyle/>
          <a:p>
            <a:pPr marL="0" indent="0">
              <a:buNone/>
            </a:pPr>
            <a:r>
              <a:rPr lang="en-US" dirty="0"/>
              <a:t>Step 4: Air- dry slide (Do not heat-fix slide) but make sure the slide is completely dry before doing the next step</a:t>
            </a:r>
            <a:endParaRPr dirty="0"/>
          </a:p>
        </p:txBody>
      </p:sp>
      <p:pic>
        <p:nvPicPr>
          <p:cNvPr id="5" name="Content Placeholder 4" descr="Step 4  A glass slide with a dark stained area rests flat while curved lines above it indicate air drying. The text emphasizes that the slide is allowed to air-dry and should not be heat-fixed.">
            <a:extLst>
              <a:ext uri="{FF2B5EF4-FFF2-40B4-BE49-F238E27FC236}">
                <a16:creationId xmlns:a16="http://schemas.microsoft.com/office/drawing/2014/main" id="{9B87D337-9DE7-A5D6-2EFB-30B1B4139D7C}"/>
              </a:ext>
            </a:extLst>
          </p:cNvPr>
          <p:cNvPicPr>
            <a:picLocks noGrp="1" noChangeAspect="1"/>
          </p:cNvPicPr>
          <p:nvPr>
            <p:ph sz="half" idx="2"/>
          </p:nvPr>
        </p:nvPicPr>
        <p:blipFill>
          <a:blip r:embed="rId2"/>
          <a:stretch>
            <a:fillRect/>
          </a:stretch>
        </p:blipFill>
        <p:spPr>
          <a:xfrm>
            <a:off x="5243960" y="1726348"/>
            <a:ext cx="2847079" cy="4273666"/>
          </a:xfrm>
          <a:prstGeom prst="rect">
            <a:avLst/>
          </a:prstGeom>
        </p:spPr>
      </p:pic>
    </p:spTree>
    <p:extLst>
      <p:ext uri="{BB962C8B-B14F-4D97-AF65-F5344CB8AC3E}">
        <p14:creationId xmlns:p14="http://schemas.microsoft.com/office/powerpoint/2010/main" val="413308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Capsule Stain Procedure (</a:t>
            </a:r>
            <a:r>
              <a:rPr lang="en-US" dirty="0"/>
              <a:t>Step 5</a:t>
            </a:r>
            <a:r>
              <a:rPr dirty="0"/>
              <a:t>)</a:t>
            </a:r>
          </a:p>
        </p:txBody>
      </p:sp>
      <p:sp>
        <p:nvSpPr>
          <p:cNvPr id="3" name="Content Placeholder 2"/>
          <p:cNvSpPr>
            <a:spLocks noGrp="1"/>
          </p:cNvSpPr>
          <p:nvPr>
            <p:ph sz="half" idx="1"/>
          </p:nvPr>
        </p:nvSpPr>
        <p:spPr/>
        <p:txBody>
          <a:bodyPr/>
          <a:lstStyle/>
          <a:p>
            <a:pPr marL="0" indent="0">
              <a:buNone/>
            </a:pPr>
            <a:r>
              <a:rPr lang="en-US" dirty="0"/>
              <a:t>Step 5: Add the basic dye (crystal violet or Maneval's stain) stain for 1 minute</a:t>
            </a:r>
            <a:endParaRPr dirty="0"/>
          </a:p>
        </p:txBody>
      </p:sp>
      <p:pic>
        <p:nvPicPr>
          <p:cNvPr id="5" name="Content Placeholder 4">
            <a:extLst>
              <a:ext uri="{FF2B5EF4-FFF2-40B4-BE49-F238E27FC236}">
                <a16:creationId xmlns:a16="http://schemas.microsoft.com/office/drawing/2014/main" id="{50059EBF-3498-D1FA-1330-7AF7AA307043}"/>
              </a:ext>
            </a:extLst>
          </p:cNvPr>
          <p:cNvPicPr>
            <a:picLocks noGrp="1" noChangeAspect="1"/>
          </p:cNvPicPr>
          <p:nvPr>
            <p:ph sz="half" idx="2"/>
          </p:nvPr>
        </p:nvPicPr>
        <p:blipFill>
          <a:blip r:embed="rId2"/>
          <a:stretch>
            <a:fillRect/>
          </a:stretch>
        </p:blipFill>
        <p:spPr>
          <a:xfrm>
            <a:off x="5157887" y="1600200"/>
            <a:ext cx="3019225" cy="45259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7D2D9-1BAE-39EB-BED2-06F3983F1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D78D9-E039-EBB5-0C29-72F96F2C79C4}"/>
              </a:ext>
            </a:extLst>
          </p:cNvPr>
          <p:cNvSpPr>
            <a:spLocks noGrp="1"/>
          </p:cNvSpPr>
          <p:nvPr>
            <p:ph type="title"/>
          </p:nvPr>
        </p:nvSpPr>
        <p:spPr/>
        <p:txBody>
          <a:bodyPr/>
          <a:lstStyle/>
          <a:p>
            <a:r>
              <a:rPr dirty="0"/>
              <a:t>Capsule Stain Procedure (</a:t>
            </a:r>
            <a:r>
              <a:rPr lang="en-US" dirty="0"/>
              <a:t>Step 6 </a:t>
            </a:r>
            <a:r>
              <a:rPr dirty="0"/>
              <a:t>)</a:t>
            </a:r>
          </a:p>
        </p:txBody>
      </p:sp>
      <p:sp>
        <p:nvSpPr>
          <p:cNvPr id="3" name="Content Placeholder 2">
            <a:extLst>
              <a:ext uri="{FF2B5EF4-FFF2-40B4-BE49-F238E27FC236}">
                <a16:creationId xmlns:a16="http://schemas.microsoft.com/office/drawing/2014/main" id="{47172F77-0D73-4C45-8B46-181ACCDBBDDF}"/>
              </a:ext>
            </a:extLst>
          </p:cNvPr>
          <p:cNvSpPr>
            <a:spLocks noGrp="1"/>
          </p:cNvSpPr>
          <p:nvPr>
            <p:ph sz="half" idx="1"/>
          </p:nvPr>
        </p:nvSpPr>
        <p:spPr/>
        <p:txBody>
          <a:bodyPr/>
          <a:lstStyle/>
          <a:p>
            <a:pPr marL="0" indent="0">
              <a:buNone/>
            </a:pPr>
            <a:r>
              <a:rPr lang="en-US" dirty="0"/>
              <a:t>Step 6: Tip slide to remove second dye (It is best not to rinse the slide because rinsing too much can wash the specimens off the slide due to not heat fixing the slide. But don't heat-fix!)</a:t>
            </a:r>
            <a:endParaRPr dirty="0"/>
          </a:p>
        </p:txBody>
      </p:sp>
      <p:pic>
        <p:nvPicPr>
          <p:cNvPr id="5" name="Content Placeholder 4" descr="Step 6  Tip slide to remove dye “DO NOT RINSE SLIDE” A hand tilts a glass slide so excess dye drips off the edge. An arrow shows the dye flowing downward, indicating the slide is tipped to remove dye and is not rinsed">
            <a:extLst>
              <a:ext uri="{FF2B5EF4-FFF2-40B4-BE49-F238E27FC236}">
                <a16:creationId xmlns:a16="http://schemas.microsoft.com/office/drawing/2014/main" id="{A0B5E591-BBD5-58F3-7003-536A58C49BE2}"/>
              </a:ext>
            </a:extLst>
          </p:cNvPr>
          <p:cNvPicPr>
            <a:picLocks noGrp="1" noChangeAspect="1"/>
          </p:cNvPicPr>
          <p:nvPr>
            <p:ph sz="half" idx="2"/>
          </p:nvPr>
        </p:nvPicPr>
        <p:blipFill>
          <a:blip r:embed="rId2"/>
          <a:stretch>
            <a:fillRect/>
          </a:stretch>
        </p:blipFill>
        <p:spPr>
          <a:xfrm>
            <a:off x="5253105" y="1741589"/>
            <a:ext cx="2828789" cy="4243184"/>
          </a:xfrm>
          <a:prstGeom prst="rect">
            <a:avLst/>
          </a:prstGeom>
        </p:spPr>
      </p:pic>
    </p:spTree>
    <p:extLst>
      <p:ext uri="{BB962C8B-B14F-4D97-AF65-F5344CB8AC3E}">
        <p14:creationId xmlns:p14="http://schemas.microsoft.com/office/powerpoint/2010/main" val="192131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6EED7-5D65-3156-5A30-4D5CACA63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F4D3F-A163-9769-FEE9-DE981BFC5A71}"/>
              </a:ext>
            </a:extLst>
          </p:cNvPr>
          <p:cNvSpPr>
            <a:spLocks noGrp="1"/>
          </p:cNvSpPr>
          <p:nvPr>
            <p:ph type="title"/>
          </p:nvPr>
        </p:nvSpPr>
        <p:spPr/>
        <p:txBody>
          <a:bodyPr>
            <a:normAutofit fontScale="90000"/>
          </a:bodyPr>
          <a:lstStyle/>
          <a:p>
            <a:r>
              <a:rPr dirty="0"/>
              <a:t>Capsule Stain Procedure (</a:t>
            </a:r>
            <a:r>
              <a:rPr lang="en-US" dirty="0"/>
              <a:t>Step 7 &amp; 8  </a:t>
            </a:r>
            <a:r>
              <a:rPr dirty="0"/>
              <a:t>)</a:t>
            </a:r>
          </a:p>
        </p:txBody>
      </p:sp>
      <p:pic>
        <p:nvPicPr>
          <p:cNvPr id="8" name="Content Placeholder 7">
            <a:extLst>
              <a:ext uri="{FF2B5EF4-FFF2-40B4-BE49-F238E27FC236}">
                <a16:creationId xmlns:a16="http://schemas.microsoft.com/office/drawing/2014/main" id="{B185837D-6A47-0EEA-EBAA-838F795755F8}"/>
              </a:ext>
            </a:extLst>
          </p:cNvPr>
          <p:cNvPicPr>
            <a:picLocks noGrp="1" noChangeAspect="1"/>
          </p:cNvPicPr>
          <p:nvPr>
            <p:ph sz="half" idx="1"/>
          </p:nvPr>
        </p:nvPicPr>
        <p:blipFill>
          <a:blip r:embed="rId2"/>
          <a:stretch>
            <a:fillRect/>
          </a:stretch>
        </p:blipFill>
        <p:spPr>
          <a:xfrm>
            <a:off x="967609" y="1601369"/>
            <a:ext cx="3017782" cy="4523624"/>
          </a:xfrm>
          <a:prstGeom prst="rect">
            <a:avLst/>
          </a:prstGeom>
        </p:spPr>
      </p:pic>
      <p:pic>
        <p:nvPicPr>
          <p:cNvPr id="9" name="Content Placeholder 8">
            <a:extLst>
              <a:ext uri="{FF2B5EF4-FFF2-40B4-BE49-F238E27FC236}">
                <a16:creationId xmlns:a16="http://schemas.microsoft.com/office/drawing/2014/main" id="{EB6ACB38-F965-3EBB-454D-A654D1DECC09}"/>
              </a:ext>
            </a:extLst>
          </p:cNvPr>
          <p:cNvPicPr>
            <a:picLocks noGrp="1" noChangeAspect="1"/>
          </p:cNvPicPr>
          <p:nvPr>
            <p:ph sz="half" idx="2"/>
          </p:nvPr>
        </p:nvPicPr>
        <p:blipFill>
          <a:blip r:embed="rId3"/>
          <a:stretch>
            <a:fillRect/>
          </a:stretch>
        </p:blipFill>
        <p:spPr>
          <a:xfrm>
            <a:off x="5158609" y="1601369"/>
            <a:ext cx="3017782" cy="4523624"/>
          </a:xfrm>
          <a:prstGeom prst="rect">
            <a:avLst/>
          </a:prstGeom>
        </p:spPr>
      </p:pic>
    </p:spTree>
    <p:extLst>
      <p:ext uri="{BB962C8B-B14F-4D97-AF65-F5344CB8AC3E}">
        <p14:creationId xmlns:p14="http://schemas.microsoft.com/office/powerpoint/2010/main" val="315704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Expected Observations</a:t>
            </a:r>
          </a:p>
        </p:txBody>
      </p:sp>
      <p:sp>
        <p:nvSpPr>
          <p:cNvPr id="3" name="Content Placeholder 2"/>
          <p:cNvSpPr>
            <a:spLocks noGrp="1"/>
          </p:cNvSpPr>
          <p:nvPr>
            <p:ph idx="1"/>
          </p:nvPr>
        </p:nvSpPr>
        <p:spPr/>
        <p:txBody>
          <a:bodyPr/>
          <a:lstStyle/>
          <a:p>
            <a:r>
              <a:t>Dark background from acidic dye</a:t>
            </a:r>
          </a:p>
          <a:p>
            <a:r>
              <a:t>Stained bacterial cells</a:t>
            </a:r>
          </a:p>
          <a:p>
            <a:r>
              <a:t>Clear halo indicating capsule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Positive Capsule Stain</a:t>
            </a:r>
            <a:r>
              <a:rPr lang="en-US" dirty="0"/>
              <a:t> (1)</a:t>
            </a:r>
            <a:endParaRPr dirty="0"/>
          </a:p>
        </p:txBody>
      </p:sp>
      <p:sp>
        <p:nvSpPr>
          <p:cNvPr id="3" name="Content Placeholder 2"/>
          <p:cNvSpPr>
            <a:spLocks noGrp="1"/>
          </p:cNvSpPr>
          <p:nvPr>
            <p:ph sz="half" idx="1"/>
          </p:nvPr>
        </p:nvSpPr>
        <p:spPr/>
        <p:txBody>
          <a:bodyPr/>
          <a:lstStyle/>
          <a:p>
            <a:r>
              <a:rPr dirty="0"/>
              <a:t>Cell is stained</a:t>
            </a:r>
          </a:p>
          <a:p>
            <a:r>
              <a:rPr dirty="0"/>
              <a:t>Capsule appears as clear halo</a:t>
            </a:r>
          </a:p>
          <a:p>
            <a:r>
              <a:rPr dirty="0"/>
              <a:t>Indicates presence of capsule</a:t>
            </a:r>
            <a:endParaRPr lang="en-US" dirty="0"/>
          </a:p>
          <a:p>
            <a:r>
              <a:rPr lang="en-US" i="1" dirty="0"/>
              <a:t>Bacillus megaterium</a:t>
            </a:r>
          </a:p>
          <a:p>
            <a:r>
              <a:rPr lang="en-US" dirty="0" err="1"/>
              <a:t>Nigrosin</a:t>
            </a:r>
            <a:r>
              <a:rPr lang="en-US" dirty="0"/>
              <a:t> &amp; crystal violet method  </a:t>
            </a:r>
            <a:endParaRPr dirty="0"/>
          </a:p>
        </p:txBody>
      </p:sp>
      <p:pic>
        <p:nvPicPr>
          <p:cNvPr id="5" name="Content Placeholder 5" descr="Capsule stain showing clear halos around purple rod-shaped bacteria against a light background.">
            <a:extLst>
              <a:ext uri="{FF2B5EF4-FFF2-40B4-BE49-F238E27FC236}">
                <a16:creationId xmlns:a16="http://schemas.microsoft.com/office/drawing/2014/main" id="{9FFB2BBF-39D0-8324-616F-FEBCDE8D82D8}"/>
              </a:ext>
            </a:extLst>
          </p:cNvPr>
          <p:cNvPicPr>
            <a:picLocks noGrp="1" noChangeAspect="1"/>
          </p:cNvPicPr>
          <p:nvPr>
            <p:ph sz="half" idx="2"/>
          </p:nvPr>
        </p:nvPicPr>
        <p:blipFill>
          <a:blip r:embed="rId3"/>
          <a:stretch>
            <a:fillRect/>
          </a:stretch>
        </p:blipFill>
        <p:spPr>
          <a:xfrm>
            <a:off x="4648200" y="1823689"/>
            <a:ext cx="4038600" cy="40789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Learning Objectives</a:t>
            </a:r>
          </a:p>
        </p:txBody>
      </p:sp>
      <p:sp>
        <p:nvSpPr>
          <p:cNvPr id="3" name="Content Placeholder 2"/>
          <p:cNvSpPr>
            <a:spLocks noGrp="1"/>
          </p:cNvSpPr>
          <p:nvPr>
            <p:ph idx="1"/>
          </p:nvPr>
        </p:nvSpPr>
        <p:spPr/>
        <p:txBody>
          <a:bodyPr>
            <a:normAutofit fontScale="92500" lnSpcReduction="10000"/>
          </a:bodyPr>
          <a:lstStyle/>
          <a:p>
            <a:r>
              <a:rPr dirty="0"/>
              <a:t>Describe the structure and function of the bacterial capsule</a:t>
            </a:r>
          </a:p>
          <a:p>
            <a:r>
              <a:rPr dirty="0"/>
              <a:t>Explain the basic principles of the capsule stain</a:t>
            </a:r>
            <a:endParaRPr lang="en-US" dirty="0"/>
          </a:p>
          <a:p>
            <a:r>
              <a:rPr lang="en-US" dirty="0"/>
              <a:t>List </a:t>
            </a:r>
            <a:r>
              <a:rPr lang="en-US"/>
              <a:t>clinically important pathogenic </a:t>
            </a:r>
            <a:r>
              <a:rPr lang="en-US" dirty="0"/>
              <a:t>organisms that have a capsule</a:t>
            </a:r>
            <a:endParaRPr dirty="0"/>
          </a:p>
          <a:p>
            <a:r>
              <a:rPr dirty="0"/>
              <a:t>Demonstrate how to perform a capsule stain</a:t>
            </a:r>
          </a:p>
          <a:p>
            <a:r>
              <a:rPr dirty="0"/>
              <a:t>Interpret capsule stain results using a microscope</a:t>
            </a:r>
          </a:p>
          <a:p>
            <a:r>
              <a:rPr dirty="0"/>
              <a:t>Draw, label, and describe the location of the capsule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5CDE0-85DF-081A-07E8-70DCCB86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6A782-197B-3A0B-1DA3-0B66B3C71AA6}"/>
              </a:ext>
            </a:extLst>
          </p:cNvPr>
          <p:cNvSpPr>
            <a:spLocks noGrp="1"/>
          </p:cNvSpPr>
          <p:nvPr>
            <p:ph type="title"/>
          </p:nvPr>
        </p:nvSpPr>
        <p:spPr/>
        <p:txBody>
          <a:bodyPr/>
          <a:lstStyle/>
          <a:p>
            <a:r>
              <a:rPr dirty="0"/>
              <a:t>Positive Capsule Stain</a:t>
            </a:r>
            <a:r>
              <a:rPr lang="en-US" dirty="0"/>
              <a:t> (2)</a:t>
            </a:r>
            <a:endParaRPr dirty="0"/>
          </a:p>
        </p:txBody>
      </p:sp>
      <p:sp>
        <p:nvSpPr>
          <p:cNvPr id="3" name="Content Placeholder 2">
            <a:extLst>
              <a:ext uri="{FF2B5EF4-FFF2-40B4-BE49-F238E27FC236}">
                <a16:creationId xmlns:a16="http://schemas.microsoft.com/office/drawing/2014/main" id="{658FEA6C-D021-5C01-45EF-EC3285528F25}"/>
              </a:ext>
            </a:extLst>
          </p:cNvPr>
          <p:cNvSpPr>
            <a:spLocks noGrp="1"/>
          </p:cNvSpPr>
          <p:nvPr>
            <p:ph sz="half" idx="1"/>
          </p:nvPr>
        </p:nvSpPr>
        <p:spPr/>
        <p:txBody>
          <a:bodyPr/>
          <a:lstStyle/>
          <a:p>
            <a:r>
              <a:rPr dirty="0"/>
              <a:t>Cell is stained</a:t>
            </a:r>
          </a:p>
          <a:p>
            <a:r>
              <a:rPr dirty="0"/>
              <a:t>Capsule appears as clear halo</a:t>
            </a:r>
          </a:p>
          <a:p>
            <a:r>
              <a:rPr dirty="0"/>
              <a:t>Indicates presence of capsule</a:t>
            </a:r>
            <a:endParaRPr lang="en-US" dirty="0"/>
          </a:p>
          <a:p>
            <a:r>
              <a:rPr lang="en-US" i="1" dirty="0"/>
              <a:t>Bacillus megaterium</a:t>
            </a:r>
          </a:p>
          <a:p>
            <a:r>
              <a:rPr lang="en-US" dirty="0"/>
              <a:t>Congo Red &amp; Maneval’s stain method</a:t>
            </a:r>
            <a:endParaRPr dirty="0"/>
          </a:p>
        </p:txBody>
      </p:sp>
      <p:pic>
        <p:nvPicPr>
          <p:cNvPr id="7" name="Content Placeholder 6" descr="Capsule stain showing a purple rod-shaped bacterium surrounded by a clear capsule halo.">
            <a:extLst>
              <a:ext uri="{FF2B5EF4-FFF2-40B4-BE49-F238E27FC236}">
                <a16:creationId xmlns:a16="http://schemas.microsoft.com/office/drawing/2014/main" id="{6C88E310-E2E0-99B5-38E2-4EC4A288F2A4}"/>
              </a:ext>
            </a:extLst>
          </p:cNvPr>
          <p:cNvPicPr>
            <a:picLocks noGrp="1" noChangeAspect="1"/>
          </p:cNvPicPr>
          <p:nvPr>
            <p:ph sz="half" idx="2"/>
          </p:nvPr>
        </p:nvPicPr>
        <p:blipFill>
          <a:blip r:embed="rId3"/>
          <a:stretch>
            <a:fillRect/>
          </a:stretch>
        </p:blipFill>
        <p:spPr>
          <a:xfrm>
            <a:off x="4649549" y="2430497"/>
            <a:ext cx="4035902" cy="2865368"/>
          </a:xfrm>
          <a:prstGeom prst="rect">
            <a:avLst/>
          </a:prstGeom>
        </p:spPr>
      </p:pic>
    </p:spTree>
    <p:extLst>
      <p:ext uri="{BB962C8B-B14F-4D97-AF65-F5344CB8AC3E}">
        <p14:creationId xmlns:p14="http://schemas.microsoft.com/office/powerpoint/2010/main" val="398451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Negative Capsule Stain</a:t>
            </a:r>
          </a:p>
        </p:txBody>
      </p:sp>
      <p:sp>
        <p:nvSpPr>
          <p:cNvPr id="3" name="Content Placeholder 2" descr="Negative capsule stain showing purple bacterial cells without clear halos against a light background."/>
          <p:cNvSpPr>
            <a:spLocks noGrp="1"/>
          </p:cNvSpPr>
          <p:nvPr>
            <p:ph sz="half" idx="1"/>
          </p:nvPr>
        </p:nvSpPr>
        <p:spPr/>
        <p:txBody>
          <a:bodyPr/>
          <a:lstStyle/>
          <a:p>
            <a:r>
              <a:rPr dirty="0"/>
              <a:t>No clear halo observed</a:t>
            </a:r>
          </a:p>
          <a:p>
            <a:r>
              <a:rPr dirty="0"/>
              <a:t>Organism may lack capsule</a:t>
            </a:r>
          </a:p>
          <a:p>
            <a:r>
              <a:rPr dirty="0"/>
              <a:t>Possible staining error</a:t>
            </a:r>
            <a:endParaRPr lang="en-US" dirty="0"/>
          </a:p>
          <a:p>
            <a:r>
              <a:rPr lang="en-US" i="1" dirty="0"/>
              <a:t>Micrococcus luteus</a:t>
            </a:r>
          </a:p>
          <a:p>
            <a:endParaRPr dirty="0"/>
          </a:p>
        </p:txBody>
      </p:sp>
      <p:pic>
        <p:nvPicPr>
          <p:cNvPr id="5" name="Content Placeholder 5" descr="capsule neg stain.PNG">
            <a:extLst>
              <a:ext uri="{FF2B5EF4-FFF2-40B4-BE49-F238E27FC236}">
                <a16:creationId xmlns:a16="http://schemas.microsoft.com/office/drawing/2014/main" id="{72A4E30B-C2EC-586F-1ABD-E739B0FEF891}"/>
              </a:ext>
            </a:extLst>
          </p:cNvPr>
          <p:cNvPicPr>
            <a:picLocks noGrp="1" noChangeAspect="1"/>
          </p:cNvPicPr>
          <p:nvPr>
            <p:ph sz="half" idx="2"/>
          </p:nvPr>
        </p:nvPicPr>
        <p:blipFill>
          <a:blip r:embed="rId3"/>
          <a:stretch>
            <a:fillRect/>
          </a:stretch>
        </p:blipFill>
        <p:spPr>
          <a:xfrm>
            <a:off x="4648200" y="2339776"/>
            <a:ext cx="4038600" cy="30468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Post-Lab Questions</a:t>
            </a:r>
          </a:p>
        </p:txBody>
      </p:sp>
      <p:sp>
        <p:nvSpPr>
          <p:cNvPr id="3" name="Content Placeholder 2"/>
          <p:cNvSpPr>
            <a:spLocks noGrp="1"/>
          </p:cNvSpPr>
          <p:nvPr>
            <p:ph idx="1"/>
          </p:nvPr>
        </p:nvSpPr>
        <p:spPr/>
        <p:txBody>
          <a:bodyPr/>
          <a:lstStyle/>
          <a:p>
            <a:r>
              <a:t>What is the function of a bacterial capsule?</a:t>
            </a:r>
          </a:p>
          <a:p>
            <a:r>
              <a:t>Why is heat-fixing avoided?</a:t>
            </a:r>
          </a:p>
          <a:p>
            <a:r>
              <a:t>Why does the capsule remain unstained?</a:t>
            </a:r>
          </a:p>
          <a:p>
            <a:r>
              <a:t>How does a capsule contribute to virulence?</a:t>
            </a:r>
          </a:p>
          <a:p>
            <a:r>
              <a:t>Name one encapsulated pathogen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Glossary</a:t>
            </a:r>
          </a:p>
        </p:txBody>
      </p:sp>
      <p:sp>
        <p:nvSpPr>
          <p:cNvPr id="3" name="Content Placeholder 2"/>
          <p:cNvSpPr>
            <a:spLocks noGrp="1"/>
          </p:cNvSpPr>
          <p:nvPr>
            <p:ph idx="1"/>
          </p:nvPr>
        </p:nvSpPr>
        <p:spPr/>
        <p:txBody>
          <a:bodyPr/>
          <a:lstStyle/>
          <a:p>
            <a:r>
              <a:t>Capsule: Thick protective outer layer</a:t>
            </a:r>
          </a:p>
          <a:p>
            <a:r>
              <a:t>Negative stain: Stains background</a:t>
            </a:r>
          </a:p>
          <a:p>
            <a:r>
              <a:t>Simple stain: Colors bacterial cell body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Overview: Capsule Stain</a:t>
            </a:r>
          </a:p>
        </p:txBody>
      </p:sp>
      <p:sp>
        <p:nvSpPr>
          <p:cNvPr id="3" name="Content Placeholder 2"/>
          <p:cNvSpPr>
            <a:spLocks noGrp="1"/>
          </p:cNvSpPr>
          <p:nvPr>
            <p:ph idx="1"/>
          </p:nvPr>
        </p:nvSpPr>
        <p:spPr/>
        <p:txBody>
          <a:bodyPr/>
          <a:lstStyle/>
          <a:p>
            <a:r>
              <a:t>Special staining technique used to visualize bacterial capsules</a:t>
            </a:r>
          </a:p>
          <a:p>
            <a:r>
              <a:t>Capsule is part of the glycocalyx external to the cell wall</a:t>
            </a:r>
          </a:p>
          <a:p>
            <a:r>
              <a:t>Capsules are thick and tightly bound; slime layers are thin and loose</a:t>
            </a:r>
          </a:p>
          <a:p>
            <a:r>
              <a:t>Capsules protect cells and contribute to virulence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Functions of the Glycocalyx</a:t>
            </a:r>
          </a:p>
        </p:txBody>
      </p:sp>
      <p:sp>
        <p:nvSpPr>
          <p:cNvPr id="3" name="Content Placeholder 2"/>
          <p:cNvSpPr>
            <a:spLocks noGrp="1"/>
          </p:cNvSpPr>
          <p:nvPr>
            <p:ph idx="1"/>
          </p:nvPr>
        </p:nvSpPr>
        <p:spPr/>
        <p:txBody>
          <a:bodyPr/>
          <a:lstStyle/>
          <a:p>
            <a:r>
              <a:t>Protects against desiccation</a:t>
            </a:r>
          </a:p>
          <a:p>
            <a:r>
              <a:t>Helps bacteria adhere to surfaces and host tissues</a:t>
            </a:r>
          </a:p>
          <a:p>
            <a:r>
              <a:t>Protects against phagocytosis by immune cells</a:t>
            </a:r>
          </a:p>
          <a:p>
            <a:r>
              <a:t>Contributes to biofilm formation</a:t>
            </a:r>
          </a:p>
          <a:p>
            <a:r>
              <a:t>Acts as a virulence factor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Principles of Staining</a:t>
            </a:r>
          </a:p>
        </p:txBody>
      </p:sp>
      <p:sp>
        <p:nvSpPr>
          <p:cNvPr id="3" name="Content Placeholder 2"/>
          <p:cNvSpPr>
            <a:spLocks noGrp="1"/>
          </p:cNvSpPr>
          <p:nvPr>
            <p:ph idx="1"/>
          </p:nvPr>
        </p:nvSpPr>
        <p:spPr/>
        <p:txBody>
          <a:bodyPr/>
          <a:lstStyle/>
          <a:p>
            <a:r>
              <a:t>Bacterial cells are negatively charged</a:t>
            </a:r>
          </a:p>
          <a:p>
            <a:r>
              <a:t>Acidic dyes (negative charge) stain the background</a:t>
            </a:r>
          </a:p>
          <a:p>
            <a:r>
              <a:t>Basic dyes (positive charge) stain the cell</a:t>
            </a:r>
          </a:p>
          <a:p>
            <a:r>
              <a:t>Capsules are non-ionic and remain unstained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the Capsule Stain Works</a:t>
            </a:r>
          </a:p>
        </p:txBody>
      </p:sp>
      <p:sp>
        <p:nvSpPr>
          <p:cNvPr id="3" name="Content Placeholder 2"/>
          <p:cNvSpPr>
            <a:spLocks noGrp="1"/>
          </p:cNvSpPr>
          <p:nvPr>
            <p:ph idx="1"/>
          </p:nvPr>
        </p:nvSpPr>
        <p:spPr/>
        <p:txBody>
          <a:bodyPr/>
          <a:lstStyle/>
          <a:p>
            <a:r>
              <a:t>Acidic dye stains the background (negative stain)</a:t>
            </a:r>
          </a:p>
          <a:p>
            <a:r>
              <a:t>Basic dye stains the bacterial cell</a:t>
            </a:r>
          </a:p>
          <a:p>
            <a:r>
              <a:t>Capsule appears as a clear halo around the cell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Clinically Important Encapsulated Organisms</a:t>
            </a:r>
          </a:p>
        </p:txBody>
      </p:sp>
      <p:sp>
        <p:nvSpPr>
          <p:cNvPr id="3" name="Content Placeholder 2"/>
          <p:cNvSpPr>
            <a:spLocks noGrp="1"/>
          </p:cNvSpPr>
          <p:nvPr>
            <p:ph idx="1"/>
          </p:nvPr>
        </p:nvSpPr>
        <p:spPr/>
        <p:txBody>
          <a:bodyPr/>
          <a:lstStyle/>
          <a:p>
            <a:r>
              <a:t>Streptococcus pneumoniae</a:t>
            </a:r>
          </a:p>
          <a:p>
            <a:r>
              <a:t>Neisseria meningitidis</a:t>
            </a:r>
          </a:p>
          <a:p>
            <a:r>
              <a:t>Klebsiella pneumoniae</a:t>
            </a:r>
          </a:p>
          <a:p>
            <a:r>
              <a:t>Salmonella typhi</a:t>
            </a:r>
          </a:p>
          <a:p>
            <a:r>
              <a:t>Cryptococcus neoformans (fungus)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Suggested Organisms for Lab</a:t>
            </a:r>
          </a:p>
        </p:txBody>
      </p:sp>
      <p:sp>
        <p:nvSpPr>
          <p:cNvPr id="3" name="Content Placeholder 2"/>
          <p:cNvSpPr>
            <a:spLocks noGrp="1"/>
          </p:cNvSpPr>
          <p:nvPr>
            <p:ph idx="1"/>
          </p:nvPr>
        </p:nvSpPr>
        <p:spPr/>
        <p:txBody>
          <a:bodyPr/>
          <a:lstStyle/>
          <a:p>
            <a:r>
              <a:t>Serratia marcescens</a:t>
            </a:r>
          </a:p>
          <a:p>
            <a:r>
              <a:t>Bacillus megaterium</a:t>
            </a:r>
          </a:p>
          <a:p>
            <a:r>
              <a:t>Micrococcus luteus</a:t>
            </a:r>
          </a:p>
          <a:p>
            <a:r>
              <a:t>Saccharomyces cerevisiae (yeast)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Materials</a:t>
            </a:r>
          </a:p>
        </p:txBody>
      </p:sp>
      <p:sp>
        <p:nvSpPr>
          <p:cNvPr id="3" name="Content Placeholder 2"/>
          <p:cNvSpPr>
            <a:spLocks noGrp="1"/>
          </p:cNvSpPr>
          <p:nvPr>
            <p:ph idx="1"/>
          </p:nvPr>
        </p:nvSpPr>
        <p:spPr/>
        <p:txBody>
          <a:bodyPr/>
          <a:lstStyle/>
          <a:p>
            <a:r>
              <a:t>Bacterial or yeast cultures</a:t>
            </a:r>
          </a:p>
          <a:p>
            <a:r>
              <a:t>Microscope slides and inoculating loop</a:t>
            </a:r>
          </a:p>
          <a:p>
            <a:r>
              <a:t>Nigrosin or Congo red</a:t>
            </a:r>
          </a:p>
          <a:p>
            <a:r>
              <a:t>Crystal violet or Maneval’s stain</a:t>
            </a:r>
          </a:p>
          <a:p>
            <a:r>
              <a:t>Compound light microscope with immersion oil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912</Words>
  <Application>Microsoft Office PowerPoint</Application>
  <PresentationFormat>On-screen Show (4:3)</PresentationFormat>
  <Paragraphs>104</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Calibri</vt:lpstr>
      <vt:lpstr>Office Theme</vt:lpstr>
      <vt:lpstr>Capsule Stain Laboratory</vt:lpstr>
      <vt:lpstr>Learning Objectives</vt:lpstr>
      <vt:lpstr>Overview: Capsule Stain</vt:lpstr>
      <vt:lpstr>Functions of the Glycocalyx</vt:lpstr>
      <vt:lpstr>Principles of Staining</vt:lpstr>
      <vt:lpstr>How the Capsule Stain Works</vt:lpstr>
      <vt:lpstr>Clinically Important Encapsulated Organisms</vt:lpstr>
      <vt:lpstr>Suggested Organisms for Lab</vt:lpstr>
      <vt:lpstr>Materials</vt:lpstr>
      <vt:lpstr>Safety Precautions</vt:lpstr>
      <vt:lpstr>Capsule Stain Procedure (Step 1)</vt:lpstr>
      <vt:lpstr>Capsule Stain Procedure (Step 2)</vt:lpstr>
      <vt:lpstr>Capsule Stain Procedure (Step 3)</vt:lpstr>
      <vt:lpstr>Capsule Stain Procedure (Step 4)</vt:lpstr>
      <vt:lpstr>Capsule Stain Procedure (Step 5)</vt:lpstr>
      <vt:lpstr>Capsule Stain Procedure (Step 6 )</vt:lpstr>
      <vt:lpstr>Capsule Stain Procedure (Step 7 &amp; 8  )</vt:lpstr>
      <vt:lpstr>Expected Observations</vt:lpstr>
      <vt:lpstr>Positive Capsule Stain (1)</vt:lpstr>
      <vt:lpstr>Positive Capsule Stain (2)</vt:lpstr>
      <vt:lpstr>Negative Capsule Stain</vt:lpstr>
      <vt:lpstr>Post-Lab Questions</vt:lpstr>
      <vt:lpstr>Glossary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Erica Burns</cp:lastModifiedBy>
  <cp:revision>1</cp:revision>
  <dcterms:created xsi:type="dcterms:W3CDTF">2013-01-27T09:14:16Z</dcterms:created>
  <dcterms:modified xsi:type="dcterms:W3CDTF">2025-12-19T21:21:36Z</dcterms:modified>
  <cp:category/>
</cp:coreProperties>
</file>