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90" d="100"/>
          <a:sy n="90" d="100"/>
        </p:scale>
        <p:origin x="1234" y="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7/24/2025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7/24/2025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7/24/2025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7/24/2025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t>Microbial Growth: Physical Factors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Introduction to Physical Factors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dirty="0"/>
              <a:t>Microorganisms grow under diverse physical conditions.</a:t>
            </a:r>
          </a:p>
          <a:p>
            <a:r>
              <a:rPr dirty="0"/>
              <a:t>In this lab, we explore how temperature, pH, and osmotic pressure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Effect of Temperature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dirty="0"/>
              <a:t>• Microbes have cardinal temperatures: minimum, maximum, and optimal.</a:t>
            </a:r>
          </a:p>
          <a:p>
            <a:pPr marL="0" indent="0">
              <a:buNone/>
            </a:pPr>
            <a:r>
              <a:rPr dirty="0"/>
              <a:t>• Psychrophiles, mesophiles, thermophiles thrive at different ranges.</a:t>
            </a:r>
          </a:p>
          <a:p>
            <a:pPr marL="0" indent="0">
              <a:buNone/>
            </a:pPr>
            <a:r>
              <a:rPr dirty="0"/>
              <a:t>• Temperature affects enzyme function and membrane fluidity.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Effect of pH &amp; Osmotic Pressure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dirty="0"/>
              <a:t>• Acidophiles, neutrophiles, and alkaliphiles grow at specific pH ranges.</a:t>
            </a:r>
          </a:p>
          <a:p>
            <a:pPr marL="0" indent="0">
              <a:buNone/>
            </a:pPr>
            <a:r>
              <a:rPr dirty="0"/>
              <a:t>• Bacteria maintain internal pH near 7.</a:t>
            </a:r>
          </a:p>
          <a:p>
            <a:pPr marL="0" indent="0">
              <a:buNone/>
            </a:pPr>
            <a:r>
              <a:rPr dirty="0"/>
              <a:t>• Osmotic pressure affects water movement and cell integrity:</a:t>
            </a:r>
          </a:p>
          <a:p>
            <a:r>
              <a:rPr dirty="0"/>
              <a:t>  - Hypotonic: Cell may burst</a:t>
            </a:r>
          </a:p>
          <a:p>
            <a:r>
              <a:rPr dirty="0"/>
              <a:t>  - Hypertonic: Plasmolysis</a:t>
            </a:r>
          </a:p>
          <a:p>
            <a:r>
              <a:rPr dirty="0"/>
              <a:t>  - Isotonic: Stable cell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Lab Protocol Summary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dirty="0"/>
              <a:t>• Use fresh bacterial cultures and maintain sterile conditions.</a:t>
            </a:r>
          </a:p>
          <a:p>
            <a:pPr marL="0" indent="0">
              <a:buNone/>
            </a:pPr>
            <a:r>
              <a:rPr dirty="0"/>
              <a:t>• Measure OD600 every 20 minutes.</a:t>
            </a:r>
          </a:p>
          <a:p>
            <a:pPr marL="0" indent="0">
              <a:buNone/>
            </a:pPr>
            <a:r>
              <a:rPr dirty="0"/>
              <a:t>• Compare inoculated vs. uninoculated samples.</a:t>
            </a:r>
          </a:p>
          <a:p>
            <a:pPr marL="0" indent="0">
              <a:buNone/>
            </a:pPr>
            <a:r>
              <a:rPr dirty="0"/>
              <a:t>• Create growth curves from recorded data.</a:t>
            </a:r>
          </a:p>
          <a:p>
            <a:pPr marL="0" indent="0">
              <a:buNone/>
            </a:pPr>
            <a:r>
              <a:rPr dirty="0"/>
              <a:t>• Disinfect equipment and workspace post-experiment.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164</Words>
  <Application>Microsoft Office PowerPoint</Application>
  <PresentationFormat>On-screen Show (4:3)</PresentationFormat>
  <Paragraphs>21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Microbial Growth: Physical Factors</vt:lpstr>
      <vt:lpstr>Introduction to Physical Factors</vt:lpstr>
      <vt:lpstr>Effect of Temperature</vt:lpstr>
      <vt:lpstr>Effect of pH &amp; Osmotic Pressure</vt:lpstr>
      <vt:lpstr>Lab Protocol Summary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Li Ma</cp:lastModifiedBy>
  <cp:revision>2</cp:revision>
  <dcterms:created xsi:type="dcterms:W3CDTF">2013-01-27T09:14:16Z</dcterms:created>
  <dcterms:modified xsi:type="dcterms:W3CDTF">2025-07-24T19:15:46Z</dcterms:modified>
  <cp:category/>
</cp:coreProperties>
</file>