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22"/>
  </p:normalViewPr>
  <p:slideViewPr>
    <p:cSldViewPr snapToGrid="0" snapToObjects="1">
      <p:cViewPr varScale="1">
        <p:scale>
          <a:sx n="59" d="100"/>
          <a:sy n="59" d="100"/>
        </p:scale>
        <p:origin x="5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1B282-50B6-4CB0-863D-F5728EC397DB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A28D31-216B-45DD-AE81-A3F64B059EA6}">
      <dgm:prSet/>
      <dgm:spPr/>
      <dgm:t>
        <a:bodyPr/>
        <a:lstStyle/>
        <a:p>
          <a:r>
            <a:rPr lang="en-US"/>
            <a:t>• Verify patient identity and product compatibility</a:t>
          </a:r>
        </a:p>
      </dgm:t>
    </dgm:pt>
    <dgm:pt modelId="{07AC40C3-8A7A-45C5-B6B0-963F54112908}" type="parTrans" cxnId="{10F0B121-D0DF-4675-9D20-6AE99F4E07BE}">
      <dgm:prSet/>
      <dgm:spPr/>
      <dgm:t>
        <a:bodyPr/>
        <a:lstStyle/>
        <a:p>
          <a:endParaRPr lang="en-US"/>
        </a:p>
      </dgm:t>
    </dgm:pt>
    <dgm:pt modelId="{D87384AB-BEC3-4F27-99FB-A7C50B7A2061}" type="sibTrans" cxnId="{10F0B121-D0DF-4675-9D20-6AE99F4E07BE}">
      <dgm:prSet/>
      <dgm:spPr/>
      <dgm:t>
        <a:bodyPr/>
        <a:lstStyle/>
        <a:p>
          <a:endParaRPr lang="en-US"/>
        </a:p>
      </dgm:t>
    </dgm:pt>
    <dgm:pt modelId="{4021E119-90AA-4222-8A48-BD2379A5DF6D}">
      <dgm:prSet/>
      <dgm:spPr/>
      <dgm:t>
        <a:bodyPr/>
        <a:lstStyle/>
        <a:p>
          <a:r>
            <a:rPr lang="en-US"/>
            <a:t>• Use 0.9% Normal Saline only</a:t>
          </a:r>
        </a:p>
      </dgm:t>
    </dgm:pt>
    <dgm:pt modelId="{DFADBE2C-CA26-4DFC-A740-1CC0D3316A0E}" type="parTrans" cxnId="{85CC4FCA-27C6-417C-A16C-4F206A9B973E}">
      <dgm:prSet/>
      <dgm:spPr/>
      <dgm:t>
        <a:bodyPr/>
        <a:lstStyle/>
        <a:p>
          <a:endParaRPr lang="en-US"/>
        </a:p>
      </dgm:t>
    </dgm:pt>
    <dgm:pt modelId="{DBE8297B-431E-4CF1-B878-C0B08FAE5D0E}" type="sibTrans" cxnId="{85CC4FCA-27C6-417C-A16C-4F206A9B973E}">
      <dgm:prSet/>
      <dgm:spPr/>
      <dgm:t>
        <a:bodyPr/>
        <a:lstStyle/>
        <a:p>
          <a:endParaRPr lang="en-US"/>
        </a:p>
      </dgm:t>
    </dgm:pt>
    <dgm:pt modelId="{D5CEAD66-56B4-41FF-ADCC-5FB99BA7A51E}">
      <dgm:prSet/>
      <dgm:spPr/>
      <dgm:t>
        <a:bodyPr/>
        <a:lstStyle/>
        <a:p>
          <a:r>
            <a:rPr lang="en-US"/>
            <a:t>• Infuse within 4 hours</a:t>
          </a:r>
        </a:p>
      </dgm:t>
    </dgm:pt>
    <dgm:pt modelId="{21FAB39B-CAFD-4689-ABCE-818FE05666E0}" type="parTrans" cxnId="{188CD15E-E1A5-4115-9076-010BB0D90198}">
      <dgm:prSet/>
      <dgm:spPr/>
      <dgm:t>
        <a:bodyPr/>
        <a:lstStyle/>
        <a:p>
          <a:endParaRPr lang="en-US"/>
        </a:p>
      </dgm:t>
    </dgm:pt>
    <dgm:pt modelId="{90D436B6-5EA8-44A3-95E7-7885145D199C}" type="sibTrans" cxnId="{188CD15E-E1A5-4115-9076-010BB0D90198}">
      <dgm:prSet/>
      <dgm:spPr/>
      <dgm:t>
        <a:bodyPr/>
        <a:lstStyle/>
        <a:p>
          <a:endParaRPr lang="en-US"/>
        </a:p>
      </dgm:t>
    </dgm:pt>
    <dgm:pt modelId="{81F36D5D-5D6D-4353-9191-93C7E8026AC6}">
      <dgm:prSet/>
      <dgm:spPr/>
      <dgm:t>
        <a:bodyPr/>
        <a:lstStyle/>
        <a:p>
          <a:r>
            <a:rPr lang="en-US"/>
            <a:t>• Monitor vital signs frequently</a:t>
          </a:r>
        </a:p>
      </dgm:t>
    </dgm:pt>
    <dgm:pt modelId="{F07C1FDF-0A6A-41DA-94E1-0179422D2C6B}" type="parTrans" cxnId="{D0704D19-5431-46E2-B77C-1C22FCCEF82D}">
      <dgm:prSet/>
      <dgm:spPr/>
      <dgm:t>
        <a:bodyPr/>
        <a:lstStyle/>
        <a:p>
          <a:endParaRPr lang="en-US"/>
        </a:p>
      </dgm:t>
    </dgm:pt>
    <dgm:pt modelId="{3F97DBAE-FB11-4658-9013-DC85A8F17805}" type="sibTrans" cxnId="{D0704D19-5431-46E2-B77C-1C22FCCEF82D}">
      <dgm:prSet/>
      <dgm:spPr/>
      <dgm:t>
        <a:bodyPr/>
        <a:lstStyle/>
        <a:p>
          <a:endParaRPr lang="en-US"/>
        </a:p>
      </dgm:t>
    </dgm:pt>
    <dgm:pt modelId="{C3CF5D13-8B87-490F-8DF7-1D141306619C}" type="pres">
      <dgm:prSet presAssocID="{D361B282-50B6-4CB0-863D-F5728EC397DB}" presName="vert0" presStyleCnt="0">
        <dgm:presLayoutVars>
          <dgm:dir/>
          <dgm:animOne val="branch"/>
          <dgm:animLvl val="lvl"/>
        </dgm:presLayoutVars>
      </dgm:prSet>
      <dgm:spPr/>
    </dgm:pt>
    <dgm:pt modelId="{0C6227BF-7960-4239-AEC4-0A43A2701CD9}" type="pres">
      <dgm:prSet presAssocID="{9FA28D31-216B-45DD-AE81-A3F64B059EA6}" presName="thickLine" presStyleLbl="alignNode1" presStyleIdx="0" presStyleCnt="4"/>
      <dgm:spPr/>
    </dgm:pt>
    <dgm:pt modelId="{C6176FC9-E7A0-4D7F-9E90-A10C70D19630}" type="pres">
      <dgm:prSet presAssocID="{9FA28D31-216B-45DD-AE81-A3F64B059EA6}" presName="horz1" presStyleCnt="0"/>
      <dgm:spPr/>
    </dgm:pt>
    <dgm:pt modelId="{C2A48B4A-5DE1-4B99-84BB-869BB8F088BC}" type="pres">
      <dgm:prSet presAssocID="{9FA28D31-216B-45DD-AE81-A3F64B059EA6}" presName="tx1" presStyleLbl="revTx" presStyleIdx="0" presStyleCnt="4"/>
      <dgm:spPr/>
    </dgm:pt>
    <dgm:pt modelId="{28F98DAA-361E-4D23-9043-679BE9C5B9CD}" type="pres">
      <dgm:prSet presAssocID="{9FA28D31-216B-45DD-AE81-A3F64B059EA6}" presName="vert1" presStyleCnt="0"/>
      <dgm:spPr/>
    </dgm:pt>
    <dgm:pt modelId="{50B02870-DBE5-437A-9F52-9E2861C113E4}" type="pres">
      <dgm:prSet presAssocID="{4021E119-90AA-4222-8A48-BD2379A5DF6D}" presName="thickLine" presStyleLbl="alignNode1" presStyleIdx="1" presStyleCnt="4"/>
      <dgm:spPr/>
    </dgm:pt>
    <dgm:pt modelId="{B1204B78-7A8E-4295-BBA6-C40E70071D99}" type="pres">
      <dgm:prSet presAssocID="{4021E119-90AA-4222-8A48-BD2379A5DF6D}" presName="horz1" presStyleCnt="0"/>
      <dgm:spPr/>
    </dgm:pt>
    <dgm:pt modelId="{5D0FDD7A-C285-4927-9C11-282850909DAF}" type="pres">
      <dgm:prSet presAssocID="{4021E119-90AA-4222-8A48-BD2379A5DF6D}" presName="tx1" presStyleLbl="revTx" presStyleIdx="1" presStyleCnt="4"/>
      <dgm:spPr/>
    </dgm:pt>
    <dgm:pt modelId="{6ED4696A-451A-4CC4-AA0A-469174F09AAB}" type="pres">
      <dgm:prSet presAssocID="{4021E119-90AA-4222-8A48-BD2379A5DF6D}" presName="vert1" presStyleCnt="0"/>
      <dgm:spPr/>
    </dgm:pt>
    <dgm:pt modelId="{79CBA464-1103-4BDB-BC88-8C89B5FD53D6}" type="pres">
      <dgm:prSet presAssocID="{D5CEAD66-56B4-41FF-ADCC-5FB99BA7A51E}" presName="thickLine" presStyleLbl="alignNode1" presStyleIdx="2" presStyleCnt="4"/>
      <dgm:spPr/>
    </dgm:pt>
    <dgm:pt modelId="{B9F93D26-ACFB-450D-A988-827079F998AE}" type="pres">
      <dgm:prSet presAssocID="{D5CEAD66-56B4-41FF-ADCC-5FB99BA7A51E}" presName="horz1" presStyleCnt="0"/>
      <dgm:spPr/>
    </dgm:pt>
    <dgm:pt modelId="{2F5E2196-3FEC-4A4C-ACF8-8EE0D708D79B}" type="pres">
      <dgm:prSet presAssocID="{D5CEAD66-56B4-41FF-ADCC-5FB99BA7A51E}" presName="tx1" presStyleLbl="revTx" presStyleIdx="2" presStyleCnt="4"/>
      <dgm:spPr/>
    </dgm:pt>
    <dgm:pt modelId="{0156BB34-77B0-4217-9980-1E2BAC963BFB}" type="pres">
      <dgm:prSet presAssocID="{D5CEAD66-56B4-41FF-ADCC-5FB99BA7A51E}" presName="vert1" presStyleCnt="0"/>
      <dgm:spPr/>
    </dgm:pt>
    <dgm:pt modelId="{1790D5D1-C05C-4B45-8B15-E51743386440}" type="pres">
      <dgm:prSet presAssocID="{81F36D5D-5D6D-4353-9191-93C7E8026AC6}" presName="thickLine" presStyleLbl="alignNode1" presStyleIdx="3" presStyleCnt="4"/>
      <dgm:spPr/>
    </dgm:pt>
    <dgm:pt modelId="{EE563BAB-2C7E-4476-8045-7BF0985DA073}" type="pres">
      <dgm:prSet presAssocID="{81F36D5D-5D6D-4353-9191-93C7E8026AC6}" presName="horz1" presStyleCnt="0"/>
      <dgm:spPr/>
    </dgm:pt>
    <dgm:pt modelId="{243C1093-F882-4C28-A084-09EFE474035F}" type="pres">
      <dgm:prSet presAssocID="{81F36D5D-5D6D-4353-9191-93C7E8026AC6}" presName="tx1" presStyleLbl="revTx" presStyleIdx="3" presStyleCnt="4"/>
      <dgm:spPr/>
    </dgm:pt>
    <dgm:pt modelId="{92B5B4D2-8FCA-4E0B-8D1D-30CB7A46DD98}" type="pres">
      <dgm:prSet presAssocID="{81F36D5D-5D6D-4353-9191-93C7E8026AC6}" presName="vert1" presStyleCnt="0"/>
      <dgm:spPr/>
    </dgm:pt>
  </dgm:ptLst>
  <dgm:cxnLst>
    <dgm:cxn modelId="{D0704D19-5431-46E2-B77C-1C22FCCEF82D}" srcId="{D361B282-50B6-4CB0-863D-F5728EC397DB}" destId="{81F36D5D-5D6D-4353-9191-93C7E8026AC6}" srcOrd="3" destOrd="0" parTransId="{F07C1FDF-0A6A-41DA-94E1-0179422D2C6B}" sibTransId="{3F97DBAE-FB11-4658-9013-DC85A8F17805}"/>
    <dgm:cxn modelId="{76515A1E-7CD9-4EB5-B38B-BAD60594D26D}" type="presOf" srcId="{D5CEAD66-56B4-41FF-ADCC-5FB99BA7A51E}" destId="{2F5E2196-3FEC-4A4C-ACF8-8EE0D708D79B}" srcOrd="0" destOrd="0" presId="urn:microsoft.com/office/officeart/2008/layout/LinedList"/>
    <dgm:cxn modelId="{10F0B121-D0DF-4675-9D20-6AE99F4E07BE}" srcId="{D361B282-50B6-4CB0-863D-F5728EC397DB}" destId="{9FA28D31-216B-45DD-AE81-A3F64B059EA6}" srcOrd="0" destOrd="0" parTransId="{07AC40C3-8A7A-45C5-B6B0-963F54112908}" sibTransId="{D87384AB-BEC3-4F27-99FB-A7C50B7A2061}"/>
    <dgm:cxn modelId="{F97F8A22-1B36-4969-87C2-75AD9CEB3F06}" type="presOf" srcId="{9FA28D31-216B-45DD-AE81-A3F64B059EA6}" destId="{C2A48B4A-5DE1-4B99-84BB-869BB8F088BC}" srcOrd="0" destOrd="0" presId="urn:microsoft.com/office/officeart/2008/layout/LinedList"/>
    <dgm:cxn modelId="{188CD15E-E1A5-4115-9076-010BB0D90198}" srcId="{D361B282-50B6-4CB0-863D-F5728EC397DB}" destId="{D5CEAD66-56B4-41FF-ADCC-5FB99BA7A51E}" srcOrd="2" destOrd="0" parTransId="{21FAB39B-CAFD-4689-ABCE-818FE05666E0}" sibTransId="{90D436B6-5EA8-44A3-95E7-7885145D199C}"/>
    <dgm:cxn modelId="{38693B44-9647-4314-8A6B-2E45E14E3B33}" type="presOf" srcId="{81F36D5D-5D6D-4353-9191-93C7E8026AC6}" destId="{243C1093-F882-4C28-A084-09EFE474035F}" srcOrd="0" destOrd="0" presId="urn:microsoft.com/office/officeart/2008/layout/LinedList"/>
    <dgm:cxn modelId="{6F5460B4-43DF-4429-86CF-5BCF8D17B9D9}" type="presOf" srcId="{D361B282-50B6-4CB0-863D-F5728EC397DB}" destId="{C3CF5D13-8B87-490F-8DF7-1D141306619C}" srcOrd="0" destOrd="0" presId="urn:microsoft.com/office/officeart/2008/layout/LinedList"/>
    <dgm:cxn modelId="{85CC4FCA-27C6-417C-A16C-4F206A9B973E}" srcId="{D361B282-50B6-4CB0-863D-F5728EC397DB}" destId="{4021E119-90AA-4222-8A48-BD2379A5DF6D}" srcOrd="1" destOrd="0" parTransId="{DFADBE2C-CA26-4DFC-A740-1CC0D3316A0E}" sibTransId="{DBE8297B-431E-4CF1-B878-C0B08FAE5D0E}"/>
    <dgm:cxn modelId="{B8B63EDD-F4A5-4597-9284-84872866C951}" type="presOf" srcId="{4021E119-90AA-4222-8A48-BD2379A5DF6D}" destId="{5D0FDD7A-C285-4927-9C11-282850909DAF}" srcOrd="0" destOrd="0" presId="urn:microsoft.com/office/officeart/2008/layout/LinedList"/>
    <dgm:cxn modelId="{BD2C7FF5-75C9-456D-AB66-9FA6423DBD1C}" type="presParOf" srcId="{C3CF5D13-8B87-490F-8DF7-1D141306619C}" destId="{0C6227BF-7960-4239-AEC4-0A43A2701CD9}" srcOrd="0" destOrd="0" presId="urn:microsoft.com/office/officeart/2008/layout/LinedList"/>
    <dgm:cxn modelId="{B6783CAD-FFC1-41D7-9373-88E2948D4693}" type="presParOf" srcId="{C3CF5D13-8B87-490F-8DF7-1D141306619C}" destId="{C6176FC9-E7A0-4D7F-9E90-A10C70D19630}" srcOrd="1" destOrd="0" presId="urn:microsoft.com/office/officeart/2008/layout/LinedList"/>
    <dgm:cxn modelId="{FF21BDE1-5EA1-46EF-8B40-3CB70DE0860C}" type="presParOf" srcId="{C6176FC9-E7A0-4D7F-9E90-A10C70D19630}" destId="{C2A48B4A-5DE1-4B99-84BB-869BB8F088BC}" srcOrd="0" destOrd="0" presId="urn:microsoft.com/office/officeart/2008/layout/LinedList"/>
    <dgm:cxn modelId="{44783274-7411-4085-B82B-71D44EDDB351}" type="presParOf" srcId="{C6176FC9-E7A0-4D7F-9E90-A10C70D19630}" destId="{28F98DAA-361E-4D23-9043-679BE9C5B9CD}" srcOrd="1" destOrd="0" presId="urn:microsoft.com/office/officeart/2008/layout/LinedList"/>
    <dgm:cxn modelId="{EA83A8D2-1770-4D84-9C34-8451D4E75ECE}" type="presParOf" srcId="{C3CF5D13-8B87-490F-8DF7-1D141306619C}" destId="{50B02870-DBE5-437A-9F52-9E2861C113E4}" srcOrd="2" destOrd="0" presId="urn:microsoft.com/office/officeart/2008/layout/LinedList"/>
    <dgm:cxn modelId="{318ED8D8-75B6-434E-B0A0-32C1C17F4C8B}" type="presParOf" srcId="{C3CF5D13-8B87-490F-8DF7-1D141306619C}" destId="{B1204B78-7A8E-4295-BBA6-C40E70071D99}" srcOrd="3" destOrd="0" presId="urn:microsoft.com/office/officeart/2008/layout/LinedList"/>
    <dgm:cxn modelId="{F2D621B0-1168-4B54-BD6B-73C1B647D12D}" type="presParOf" srcId="{B1204B78-7A8E-4295-BBA6-C40E70071D99}" destId="{5D0FDD7A-C285-4927-9C11-282850909DAF}" srcOrd="0" destOrd="0" presId="urn:microsoft.com/office/officeart/2008/layout/LinedList"/>
    <dgm:cxn modelId="{A2A093EF-74B1-4045-B120-60D5A6B371A1}" type="presParOf" srcId="{B1204B78-7A8E-4295-BBA6-C40E70071D99}" destId="{6ED4696A-451A-4CC4-AA0A-469174F09AAB}" srcOrd="1" destOrd="0" presId="urn:microsoft.com/office/officeart/2008/layout/LinedList"/>
    <dgm:cxn modelId="{873B3DD5-E628-41E1-A461-14E29BB08BAE}" type="presParOf" srcId="{C3CF5D13-8B87-490F-8DF7-1D141306619C}" destId="{79CBA464-1103-4BDB-BC88-8C89B5FD53D6}" srcOrd="4" destOrd="0" presId="urn:microsoft.com/office/officeart/2008/layout/LinedList"/>
    <dgm:cxn modelId="{AE2A62CB-D2D5-40AD-B901-272A9CC594B3}" type="presParOf" srcId="{C3CF5D13-8B87-490F-8DF7-1D141306619C}" destId="{B9F93D26-ACFB-450D-A988-827079F998AE}" srcOrd="5" destOrd="0" presId="urn:microsoft.com/office/officeart/2008/layout/LinedList"/>
    <dgm:cxn modelId="{B88620F9-1AC8-4FA9-8D52-05CE40D33A2D}" type="presParOf" srcId="{B9F93D26-ACFB-450D-A988-827079F998AE}" destId="{2F5E2196-3FEC-4A4C-ACF8-8EE0D708D79B}" srcOrd="0" destOrd="0" presId="urn:microsoft.com/office/officeart/2008/layout/LinedList"/>
    <dgm:cxn modelId="{8DC395CA-9CAC-4BCF-A781-D35F151E1485}" type="presParOf" srcId="{B9F93D26-ACFB-450D-A988-827079F998AE}" destId="{0156BB34-77B0-4217-9980-1E2BAC963BFB}" srcOrd="1" destOrd="0" presId="urn:microsoft.com/office/officeart/2008/layout/LinedList"/>
    <dgm:cxn modelId="{AEF8287D-AFAD-4630-8D26-67F56E9E223D}" type="presParOf" srcId="{C3CF5D13-8B87-490F-8DF7-1D141306619C}" destId="{1790D5D1-C05C-4B45-8B15-E51743386440}" srcOrd="6" destOrd="0" presId="urn:microsoft.com/office/officeart/2008/layout/LinedList"/>
    <dgm:cxn modelId="{B7FF652D-CABD-4352-B8C6-B9D90FE316A2}" type="presParOf" srcId="{C3CF5D13-8B87-490F-8DF7-1D141306619C}" destId="{EE563BAB-2C7E-4476-8045-7BF0985DA073}" srcOrd="7" destOrd="0" presId="urn:microsoft.com/office/officeart/2008/layout/LinedList"/>
    <dgm:cxn modelId="{17E7D341-2319-4E11-8577-F7D288766746}" type="presParOf" srcId="{EE563BAB-2C7E-4476-8045-7BF0985DA073}" destId="{243C1093-F882-4C28-A084-09EFE474035F}" srcOrd="0" destOrd="0" presId="urn:microsoft.com/office/officeart/2008/layout/LinedList"/>
    <dgm:cxn modelId="{BBEC174B-2426-490D-87A8-7B71467F8AEE}" type="presParOf" srcId="{EE563BAB-2C7E-4476-8045-7BF0985DA073}" destId="{92B5B4D2-8FCA-4E0B-8D1D-30CB7A46DD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3658C-7B77-4EC3-9E54-0757A5D9F0C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65665D-A1E2-47CA-B0F1-AF16960F6DC0}">
      <dgm:prSet/>
      <dgm:spPr/>
      <dgm:t>
        <a:bodyPr/>
        <a:lstStyle/>
        <a:p>
          <a:pPr>
            <a:defRPr cap="all"/>
          </a:pPr>
          <a:r>
            <a:rPr lang="en-US"/>
            <a:t>• Signs: fever, chills, urticaria, back pain, dyspnea</a:t>
          </a:r>
        </a:p>
      </dgm:t>
    </dgm:pt>
    <dgm:pt modelId="{DDF6D6A9-1D99-40FD-919B-D2631C6F7950}" type="parTrans" cxnId="{0EE6B290-56EA-4AAA-88AF-7B86D5734459}">
      <dgm:prSet/>
      <dgm:spPr/>
      <dgm:t>
        <a:bodyPr/>
        <a:lstStyle/>
        <a:p>
          <a:endParaRPr lang="en-US"/>
        </a:p>
      </dgm:t>
    </dgm:pt>
    <dgm:pt modelId="{3C91E2A8-ECA4-4886-B767-3046606533BB}" type="sibTrans" cxnId="{0EE6B290-56EA-4AAA-88AF-7B86D5734459}">
      <dgm:prSet/>
      <dgm:spPr/>
      <dgm:t>
        <a:bodyPr/>
        <a:lstStyle/>
        <a:p>
          <a:endParaRPr lang="en-US"/>
        </a:p>
      </dgm:t>
    </dgm:pt>
    <dgm:pt modelId="{C02333FD-8ECC-472C-9264-D09991FA7C5F}">
      <dgm:prSet/>
      <dgm:spPr/>
      <dgm:t>
        <a:bodyPr/>
        <a:lstStyle/>
        <a:p>
          <a:pPr>
            <a:defRPr cap="all"/>
          </a:pPr>
          <a:r>
            <a:rPr lang="en-US"/>
            <a:t>• Stop transfusion immediately if suspected</a:t>
          </a:r>
        </a:p>
      </dgm:t>
    </dgm:pt>
    <dgm:pt modelId="{DCD22E7E-B9CA-49CB-9389-7611D4D22304}" type="parTrans" cxnId="{7EA13230-4814-4014-B27A-AAAB750FD99D}">
      <dgm:prSet/>
      <dgm:spPr/>
      <dgm:t>
        <a:bodyPr/>
        <a:lstStyle/>
        <a:p>
          <a:endParaRPr lang="en-US"/>
        </a:p>
      </dgm:t>
    </dgm:pt>
    <dgm:pt modelId="{2A6D35A8-05A6-4953-8230-211019DD8AFF}" type="sibTrans" cxnId="{7EA13230-4814-4014-B27A-AAAB750FD99D}">
      <dgm:prSet/>
      <dgm:spPr/>
      <dgm:t>
        <a:bodyPr/>
        <a:lstStyle/>
        <a:p>
          <a:endParaRPr lang="en-US"/>
        </a:p>
      </dgm:t>
    </dgm:pt>
    <dgm:pt modelId="{3D2076D0-ECA9-4D2E-82C8-54FF1120C964}">
      <dgm:prSet/>
      <dgm:spPr/>
      <dgm:t>
        <a:bodyPr/>
        <a:lstStyle/>
        <a:p>
          <a:pPr>
            <a:defRPr cap="all"/>
          </a:pPr>
          <a:r>
            <a:rPr lang="en-US"/>
            <a:t>• Notify provider and follow protocol</a:t>
          </a:r>
        </a:p>
      </dgm:t>
    </dgm:pt>
    <dgm:pt modelId="{1B637709-E664-483B-8D93-AD0AD1C8198B}" type="parTrans" cxnId="{D6F2BD3D-53FA-46DD-908D-F511185154CE}">
      <dgm:prSet/>
      <dgm:spPr/>
      <dgm:t>
        <a:bodyPr/>
        <a:lstStyle/>
        <a:p>
          <a:endParaRPr lang="en-US"/>
        </a:p>
      </dgm:t>
    </dgm:pt>
    <dgm:pt modelId="{8D01A335-7A9E-48C3-B479-E905A6D5CCCF}" type="sibTrans" cxnId="{D6F2BD3D-53FA-46DD-908D-F511185154CE}">
      <dgm:prSet/>
      <dgm:spPr/>
      <dgm:t>
        <a:bodyPr/>
        <a:lstStyle/>
        <a:p>
          <a:endParaRPr lang="en-US"/>
        </a:p>
      </dgm:t>
    </dgm:pt>
    <dgm:pt modelId="{AD1F2EB5-09A2-4FA4-9526-321480EE84DE}" type="pres">
      <dgm:prSet presAssocID="{2433658C-7B77-4EC3-9E54-0757A5D9F0CC}" presName="linear" presStyleCnt="0">
        <dgm:presLayoutVars>
          <dgm:animLvl val="lvl"/>
          <dgm:resizeHandles val="exact"/>
        </dgm:presLayoutVars>
      </dgm:prSet>
      <dgm:spPr/>
    </dgm:pt>
    <dgm:pt modelId="{9E90B153-7E65-4093-A38C-07734BC109B4}" type="pres">
      <dgm:prSet presAssocID="{D365665D-A1E2-47CA-B0F1-AF16960F6D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E95C65-0345-4679-A27D-B6E947E13DEA}" type="pres">
      <dgm:prSet presAssocID="{3C91E2A8-ECA4-4886-B767-3046606533BB}" presName="spacer" presStyleCnt="0"/>
      <dgm:spPr/>
    </dgm:pt>
    <dgm:pt modelId="{FD452BF4-050E-4200-89D2-BA303A63D83E}" type="pres">
      <dgm:prSet presAssocID="{C02333FD-8ECC-472C-9264-D09991FA7C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27AB49-CF92-46A6-AC96-B1B640A6CB50}" type="pres">
      <dgm:prSet presAssocID="{2A6D35A8-05A6-4953-8230-211019DD8AFF}" presName="spacer" presStyleCnt="0"/>
      <dgm:spPr/>
    </dgm:pt>
    <dgm:pt modelId="{3318FFDA-B571-4FEA-8212-DDEF38AEC225}" type="pres">
      <dgm:prSet presAssocID="{3D2076D0-ECA9-4D2E-82C8-54FF1120C9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5F9B06-5B65-44F3-B4C6-2E2131BE6F1E}" type="presOf" srcId="{C02333FD-8ECC-472C-9264-D09991FA7C5F}" destId="{FD452BF4-050E-4200-89D2-BA303A63D83E}" srcOrd="0" destOrd="0" presId="urn:microsoft.com/office/officeart/2005/8/layout/vList2"/>
    <dgm:cxn modelId="{7EA13230-4814-4014-B27A-AAAB750FD99D}" srcId="{2433658C-7B77-4EC3-9E54-0757A5D9F0CC}" destId="{C02333FD-8ECC-472C-9264-D09991FA7C5F}" srcOrd="1" destOrd="0" parTransId="{DCD22E7E-B9CA-49CB-9389-7611D4D22304}" sibTransId="{2A6D35A8-05A6-4953-8230-211019DD8AFF}"/>
    <dgm:cxn modelId="{D6F2BD3D-53FA-46DD-908D-F511185154CE}" srcId="{2433658C-7B77-4EC3-9E54-0757A5D9F0CC}" destId="{3D2076D0-ECA9-4D2E-82C8-54FF1120C964}" srcOrd="2" destOrd="0" parTransId="{1B637709-E664-483B-8D93-AD0AD1C8198B}" sibTransId="{8D01A335-7A9E-48C3-B479-E905A6D5CCCF}"/>
    <dgm:cxn modelId="{9B61EF74-2BDF-4985-8097-7761FF57FF1C}" type="presOf" srcId="{3D2076D0-ECA9-4D2E-82C8-54FF1120C964}" destId="{3318FFDA-B571-4FEA-8212-DDEF38AEC225}" srcOrd="0" destOrd="0" presId="urn:microsoft.com/office/officeart/2005/8/layout/vList2"/>
    <dgm:cxn modelId="{0EE6B290-56EA-4AAA-88AF-7B86D5734459}" srcId="{2433658C-7B77-4EC3-9E54-0757A5D9F0CC}" destId="{D365665D-A1E2-47CA-B0F1-AF16960F6DC0}" srcOrd="0" destOrd="0" parTransId="{DDF6D6A9-1D99-40FD-919B-D2631C6F7950}" sibTransId="{3C91E2A8-ECA4-4886-B767-3046606533BB}"/>
    <dgm:cxn modelId="{9B2C4DC5-77B5-42F9-BFA5-E70E4842FBD7}" type="presOf" srcId="{D365665D-A1E2-47CA-B0F1-AF16960F6DC0}" destId="{9E90B153-7E65-4093-A38C-07734BC109B4}" srcOrd="0" destOrd="0" presId="urn:microsoft.com/office/officeart/2005/8/layout/vList2"/>
    <dgm:cxn modelId="{C97CBFC5-28BA-43EA-9C58-418EA5B5B4B5}" type="presOf" srcId="{2433658C-7B77-4EC3-9E54-0757A5D9F0CC}" destId="{AD1F2EB5-09A2-4FA4-9526-321480EE84DE}" srcOrd="0" destOrd="0" presId="urn:microsoft.com/office/officeart/2005/8/layout/vList2"/>
    <dgm:cxn modelId="{E2F2217B-A475-4BA8-A015-A342D62745F5}" type="presParOf" srcId="{AD1F2EB5-09A2-4FA4-9526-321480EE84DE}" destId="{9E90B153-7E65-4093-A38C-07734BC109B4}" srcOrd="0" destOrd="0" presId="urn:microsoft.com/office/officeart/2005/8/layout/vList2"/>
    <dgm:cxn modelId="{654A2623-D41F-47D9-9326-AA007F7B2722}" type="presParOf" srcId="{AD1F2EB5-09A2-4FA4-9526-321480EE84DE}" destId="{4AE95C65-0345-4679-A27D-B6E947E13DEA}" srcOrd="1" destOrd="0" presId="urn:microsoft.com/office/officeart/2005/8/layout/vList2"/>
    <dgm:cxn modelId="{4BAE8DCB-4AFD-4AEC-A2DF-6CBCA30D3F70}" type="presParOf" srcId="{AD1F2EB5-09A2-4FA4-9526-321480EE84DE}" destId="{FD452BF4-050E-4200-89D2-BA303A63D83E}" srcOrd="2" destOrd="0" presId="urn:microsoft.com/office/officeart/2005/8/layout/vList2"/>
    <dgm:cxn modelId="{23E2E3A1-6366-48EB-A5EC-C91F7B9566E5}" type="presParOf" srcId="{AD1F2EB5-09A2-4FA4-9526-321480EE84DE}" destId="{3027AB49-CF92-46A6-AC96-B1B640A6CB50}" srcOrd="3" destOrd="0" presId="urn:microsoft.com/office/officeart/2005/8/layout/vList2"/>
    <dgm:cxn modelId="{FD0B25B6-329F-42F7-BD70-4CCD4181AB66}" type="presParOf" srcId="{AD1F2EB5-09A2-4FA4-9526-321480EE84DE}" destId="{3318FFDA-B571-4FEA-8212-DDEF38AEC2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46332-29C6-4EFF-B13B-8D95315BD0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E948E3F-EA4D-4D72-99D0-BB595CE4E7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Systemic treatment for cancer</a:t>
          </a:r>
        </a:p>
      </dgm:t>
    </dgm:pt>
    <dgm:pt modelId="{9D54FE29-FB1F-4CA3-9BBE-DED5B106C552}" type="parTrans" cxnId="{81149883-17C2-40DC-9A17-227DB5396C6F}">
      <dgm:prSet/>
      <dgm:spPr/>
      <dgm:t>
        <a:bodyPr/>
        <a:lstStyle/>
        <a:p>
          <a:endParaRPr lang="en-US"/>
        </a:p>
      </dgm:t>
    </dgm:pt>
    <dgm:pt modelId="{3E259F01-C355-4BA3-A87B-363411CBAC24}" type="sibTrans" cxnId="{81149883-17C2-40DC-9A17-227DB5396C6F}">
      <dgm:prSet/>
      <dgm:spPr/>
      <dgm:t>
        <a:bodyPr/>
        <a:lstStyle/>
        <a:p>
          <a:endParaRPr lang="en-US"/>
        </a:p>
      </dgm:t>
    </dgm:pt>
    <dgm:pt modelId="{63FDE9A0-62E3-4938-9502-D550384534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Can be curative, palliative, or adjuvant</a:t>
          </a:r>
        </a:p>
      </dgm:t>
    </dgm:pt>
    <dgm:pt modelId="{BA82BF2E-B988-4873-8FD8-60FAD4546F68}" type="parTrans" cxnId="{3374B860-173E-4826-8BC2-355551B36DD5}">
      <dgm:prSet/>
      <dgm:spPr/>
      <dgm:t>
        <a:bodyPr/>
        <a:lstStyle/>
        <a:p>
          <a:endParaRPr lang="en-US"/>
        </a:p>
      </dgm:t>
    </dgm:pt>
    <dgm:pt modelId="{57AB0A00-7DD9-4CCF-81F2-89D696E3AEC7}" type="sibTrans" cxnId="{3374B860-173E-4826-8BC2-355551B36DD5}">
      <dgm:prSet/>
      <dgm:spPr/>
      <dgm:t>
        <a:bodyPr/>
        <a:lstStyle/>
        <a:p>
          <a:endParaRPr lang="en-US"/>
        </a:p>
      </dgm:t>
    </dgm:pt>
    <dgm:pt modelId="{134B60F9-CF62-4EF8-81A3-1E25B185B776}" type="pres">
      <dgm:prSet presAssocID="{42546332-29C6-4EFF-B13B-8D95315BD097}" presName="root" presStyleCnt="0">
        <dgm:presLayoutVars>
          <dgm:dir/>
          <dgm:resizeHandles val="exact"/>
        </dgm:presLayoutVars>
      </dgm:prSet>
      <dgm:spPr/>
    </dgm:pt>
    <dgm:pt modelId="{80B4EC9A-DF3A-4336-89B4-BE739AA1F96A}" type="pres">
      <dgm:prSet presAssocID="{6E948E3F-EA4D-4D72-99D0-BB595CE4E763}" presName="compNode" presStyleCnt="0"/>
      <dgm:spPr/>
    </dgm:pt>
    <dgm:pt modelId="{03F4A21D-7AEC-4523-8D82-5672610C94F4}" type="pres">
      <dgm:prSet presAssocID="{6E948E3F-EA4D-4D72-99D0-BB595CE4E763}" presName="bgRect" presStyleLbl="bgShp" presStyleIdx="0" presStyleCnt="2"/>
      <dgm:spPr/>
    </dgm:pt>
    <dgm:pt modelId="{1331EACB-B16E-4D68-83A0-6FCE3BA53CC5}" type="pres">
      <dgm:prSet presAssocID="{6E948E3F-EA4D-4D72-99D0-BB595CE4E76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24BBB1CF-14BC-459B-A748-A1D500A1F59E}" type="pres">
      <dgm:prSet presAssocID="{6E948E3F-EA4D-4D72-99D0-BB595CE4E763}" presName="spaceRect" presStyleCnt="0"/>
      <dgm:spPr/>
    </dgm:pt>
    <dgm:pt modelId="{AB675653-063E-455F-8D5A-93EC9D88BC53}" type="pres">
      <dgm:prSet presAssocID="{6E948E3F-EA4D-4D72-99D0-BB595CE4E763}" presName="parTx" presStyleLbl="revTx" presStyleIdx="0" presStyleCnt="2">
        <dgm:presLayoutVars>
          <dgm:chMax val="0"/>
          <dgm:chPref val="0"/>
        </dgm:presLayoutVars>
      </dgm:prSet>
      <dgm:spPr/>
    </dgm:pt>
    <dgm:pt modelId="{DD45D6A3-447A-456A-BDF9-86C2C33DBA30}" type="pres">
      <dgm:prSet presAssocID="{3E259F01-C355-4BA3-A87B-363411CBAC24}" presName="sibTrans" presStyleCnt="0"/>
      <dgm:spPr/>
    </dgm:pt>
    <dgm:pt modelId="{986A0B5D-70F2-4B48-8533-BA9F0AAAF6EC}" type="pres">
      <dgm:prSet presAssocID="{63FDE9A0-62E3-4938-9502-D5503845341C}" presName="compNode" presStyleCnt="0"/>
      <dgm:spPr/>
    </dgm:pt>
    <dgm:pt modelId="{3962AEDA-F55E-4332-BC0D-C3E5B11D576A}" type="pres">
      <dgm:prSet presAssocID="{63FDE9A0-62E3-4938-9502-D5503845341C}" presName="bgRect" presStyleLbl="bgShp" presStyleIdx="1" presStyleCnt="2"/>
      <dgm:spPr/>
    </dgm:pt>
    <dgm:pt modelId="{97A1B485-39CA-4D7F-A30E-E7ED06906757}" type="pres">
      <dgm:prSet presAssocID="{63FDE9A0-62E3-4938-9502-D5503845341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92C31D1C-FA16-48C6-8075-9267F0422684}" type="pres">
      <dgm:prSet presAssocID="{63FDE9A0-62E3-4938-9502-D5503845341C}" presName="spaceRect" presStyleCnt="0"/>
      <dgm:spPr/>
    </dgm:pt>
    <dgm:pt modelId="{AE51BDB5-B19A-420B-B207-C4F9AA376588}" type="pres">
      <dgm:prSet presAssocID="{63FDE9A0-62E3-4938-9502-D5503845341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374B860-173E-4826-8BC2-355551B36DD5}" srcId="{42546332-29C6-4EFF-B13B-8D95315BD097}" destId="{63FDE9A0-62E3-4938-9502-D5503845341C}" srcOrd="1" destOrd="0" parTransId="{BA82BF2E-B988-4873-8FD8-60FAD4546F68}" sibTransId="{57AB0A00-7DD9-4CCF-81F2-89D696E3AEC7}"/>
    <dgm:cxn modelId="{2962C072-1981-BD47-A0B9-6C8A3175A547}" type="presOf" srcId="{63FDE9A0-62E3-4938-9502-D5503845341C}" destId="{AE51BDB5-B19A-420B-B207-C4F9AA376588}" srcOrd="0" destOrd="0" presId="urn:microsoft.com/office/officeart/2018/2/layout/IconVerticalSolidList"/>
    <dgm:cxn modelId="{81149883-17C2-40DC-9A17-227DB5396C6F}" srcId="{42546332-29C6-4EFF-B13B-8D95315BD097}" destId="{6E948E3F-EA4D-4D72-99D0-BB595CE4E763}" srcOrd="0" destOrd="0" parTransId="{9D54FE29-FB1F-4CA3-9BBE-DED5B106C552}" sibTransId="{3E259F01-C355-4BA3-A87B-363411CBAC24}"/>
    <dgm:cxn modelId="{72C0CF97-8CE5-604B-8742-58AF73F7B4EF}" type="presOf" srcId="{6E948E3F-EA4D-4D72-99D0-BB595CE4E763}" destId="{AB675653-063E-455F-8D5A-93EC9D88BC53}" srcOrd="0" destOrd="0" presId="urn:microsoft.com/office/officeart/2018/2/layout/IconVerticalSolidList"/>
    <dgm:cxn modelId="{870CC0BA-FB7A-0C40-8BA1-30045DD2E27F}" type="presOf" srcId="{42546332-29C6-4EFF-B13B-8D95315BD097}" destId="{134B60F9-CF62-4EF8-81A3-1E25B185B776}" srcOrd="0" destOrd="0" presId="urn:microsoft.com/office/officeart/2018/2/layout/IconVerticalSolidList"/>
    <dgm:cxn modelId="{8D82A1A5-F999-2942-A8A4-0F07F34D930B}" type="presParOf" srcId="{134B60F9-CF62-4EF8-81A3-1E25B185B776}" destId="{80B4EC9A-DF3A-4336-89B4-BE739AA1F96A}" srcOrd="0" destOrd="0" presId="urn:microsoft.com/office/officeart/2018/2/layout/IconVerticalSolidList"/>
    <dgm:cxn modelId="{7422E158-DC5B-6A4A-A026-C47BC4FD55D5}" type="presParOf" srcId="{80B4EC9A-DF3A-4336-89B4-BE739AA1F96A}" destId="{03F4A21D-7AEC-4523-8D82-5672610C94F4}" srcOrd="0" destOrd="0" presId="urn:microsoft.com/office/officeart/2018/2/layout/IconVerticalSolidList"/>
    <dgm:cxn modelId="{A689246B-C33D-6347-AF21-B77F23F267A9}" type="presParOf" srcId="{80B4EC9A-DF3A-4336-89B4-BE739AA1F96A}" destId="{1331EACB-B16E-4D68-83A0-6FCE3BA53CC5}" srcOrd="1" destOrd="0" presId="urn:microsoft.com/office/officeart/2018/2/layout/IconVerticalSolidList"/>
    <dgm:cxn modelId="{EDAE36DE-6655-AE41-BE6D-9A9C427C655F}" type="presParOf" srcId="{80B4EC9A-DF3A-4336-89B4-BE739AA1F96A}" destId="{24BBB1CF-14BC-459B-A748-A1D500A1F59E}" srcOrd="2" destOrd="0" presId="urn:microsoft.com/office/officeart/2018/2/layout/IconVerticalSolidList"/>
    <dgm:cxn modelId="{50552D6A-DB91-A845-9A72-FB73413EF4D3}" type="presParOf" srcId="{80B4EC9A-DF3A-4336-89B4-BE739AA1F96A}" destId="{AB675653-063E-455F-8D5A-93EC9D88BC53}" srcOrd="3" destOrd="0" presId="urn:microsoft.com/office/officeart/2018/2/layout/IconVerticalSolidList"/>
    <dgm:cxn modelId="{7DDC5671-0A42-0942-AEF6-07D93F6DBD67}" type="presParOf" srcId="{134B60F9-CF62-4EF8-81A3-1E25B185B776}" destId="{DD45D6A3-447A-456A-BDF9-86C2C33DBA30}" srcOrd="1" destOrd="0" presId="urn:microsoft.com/office/officeart/2018/2/layout/IconVerticalSolidList"/>
    <dgm:cxn modelId="{9B54405E-1329-8642-932C-C563A585F346}" type="presParOf" srcId="{134B60F9-CF62-4EF8-81A3-1E25B185B776}" destId="{986A0B5D-70F2-4B48-8533-BA9F0AAAF6EC}" srcOrd="2" destOrd="0" presId="urn:microsoft.com/office/officeart/2018/2/layout/IconVerticalSolidList"/>
    <dgm:cxn modelId="{48CB23F2-218D-6A41-B0A6-E80BA3E5334D}" type="presParOf" srcId="{986A0B5D-70F2-4B48-8533-BA9F0AAAF6EC}" destId="{3962AEDA-F55E-4332-BC0D-C3E5B11D576A}" srcOrd="0" destOrd="0" presId="urn:microsoft.com/office/officeart/2018/2/layout/IconVerticalSolidList"/>
    <dgm:cxn modelId="{89EDA2A6-D265-6649-8289-86777685DFC9}" type="presParOf" srcId="{986A0B5D-70F2-4B48-8533-BA9F0AAAF6EC}" destId="{97A1B485-39CA-4D7F-A30E-E7ED06906757}" srcOrd="1" destOrd="0" presId="urn:microsoft.com/office/officeart/2018/2/layout/IconVerticalSolidList"/>
    <dgm:cxn modelId="{F7727A3B-F6D0-FD48-8BB3-F2E811FC39AB}" type="presParOf" srcId="{986A0B5D-70F2-4B48-8533-BA9F0AAAF6EC}" destId="{92C31D1C-FA16-48C6-8075-9267F0422684}" srcOrd="2" destOrd="0" presId="urn:microsoft.com/office/officeart/2018/2/layout/IconVerticalSolidList"/>
    <dgm:cxn modelId="{96E93053-2390-5E4D-8044-75A33AF6A7FA}" type="presParOf" srcId="{986A0B5D-70F2-4B48-8533-BA9F0AAAF6EC}" destId="{AE51BDB5-B19A-420B-B207-C4F9AA3765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524F8-C4DE-4379-8C33-C94D55F4A3A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3FFFD17-BBEB-40E9-951C-E8A82AE90791}">
      <dgm:prSet/>
      <dgm:spPr/>
      <dgm:t>
        <a:bodyPr/>
        <a:lstStyle/>
        <a:p>
          <a:r>
            <a:rPr lang="en-US"/>
            <a:t>• Alkylating agents – DNA damage</a:t>
          </a:r>
        </a:p>
      </dgm:t>
    </dgm:pt>
    <dgm:pt modelId="{D6E2DB82-B0D2-4709-8360-B1C3B640A0E4}" type="parTrans" cxnId="{5C8C5CD6-57FC-496C-BDE5-B2B39384B2A0}">
      <dgm:prSet/>
      <dgm:spPr/>
      <dgm:t>
        <a:bodyPr/>
        <a:lstStyle/>
        <a:p>
          <a:endParaRPr lang="en-US"/>
        </a:p>
      </dgm:t>
    </dgm:pt>
    <dgm:pt modelId="{D5192F46-E372-4AC3-8361-461CEB5891A1}" type="sibTrans" cxnId="{5C8C5CD6-57FC-496C-BDE5-B2B39384B2A0}">
      <dgm:prSet/>
      <dgm:spPr/>
      <dgm:t>
        <a:bodyPr/>
        <a:lstStyle/>
        <a:p>
          <a:endParaRPr lang="en-US"/>
        </a:p>
      </dgm:t>
    </dgm:pt>
    <dgm:pt modelId="{825D1853-52EF-4FB4-B3EA-EEFBD0EA04CD}">
      <dgm:prSet/>
      <dgm:spPr/>
      <dgm:t>
        <a:bodyPr/>
        <a:lstStyle/>
        <a:p>
          <a:r>
            <a:rPr lang="en-US"/>
            <a:t>• Antimetabolites – disrupt synthesis</a:t>
          </a:r>
        </a:p>
      </dgm:t>
    </dgm:pt>
    <dgm:pt modelId="{2C8CF830-93A0-4AE5-B797-BEAB5D129D37}" type="parTrans" cxnId="{3CE623AE-9F03-4664-AB6D-0D6688DD3B84}">
      <dgm:prSet/>
      <dgm:spPr/>
      <dgm:t>
        <a:bodyPr/>
        <a:lstStyle/>
        <a:p>
          <a:endParaRPr lang="en-US"/>
        </a:p>
      </dgm:t>
    </dgm:pt>
    <dgm:pt modelId="{8548E6D3-28E2-4CFC-B1CB-BF3F9F67F38E}" type="sibTrans" cxnId="{3CE623AE-9F03-4664-AB6D-0D6688DD3B84}">
      <dgm:prSet/>
      <dgm:spPr/>
      <dgm:t>
        <a:bodyPr/>
        <a:lstStyle/>
        <a:p>
          <a:endParaRPr lang="en-US"/>
        </a:p>
      </dgm:t>
    </dgm:pt>
    <dgm:pt modelId="{D618E2C9-D236-4885-8A50-80EBCCE5A8CB}">
      <dgm:prSet/>
      <dgm:spPr/>
      <dgm:t>
        <a:bodyPr/>
        <a:lstStyle/>
        <a:p>
          <a:r>
            <a:rPr lang="en-US"/>
            <a:t>• Plant alkaloids – mitotic inhibitors</a:t>
          </a:r>
        </a:p>
      </dgm:t>
    </dgm:pt>
    <dgm:pt modelId="{9C1E951E-5209-4DDD-86F2-5735909E00CD}" type="parTrans" cxnId="{38984711-7A1E-4A75-B4E4-A4F8999421C9}">
      <dgm:prSet/>
      <dgm:spPr/>
      <dgm:t>
        <a:bodyPr/>
        <a:lstStyle/>
        <a:p>
          <a:endParaRPr lang="en-US"/>
        </a:p>
      </dgm:t>
    </dgm:pt>
    <dgm:pt modelId="{D7B83199-44CD-4F38-817B-D0CEC30E3E9E}" type="sibTrans" cxnId="{38984711-7A1E-4A75-B4E4-A4F8999421C9}">
      <dgm:prSet/>
      <dgm:spPr/>
      <dgm:t>
        <a:bodyPr/>
        <a:lstStyle/>
        <a:p>
          <a:endParaRPr lang="en-US"/>
        </a:p>
      </dgm:t>
    </dgm:pt>
    <dgm:pt modelId="{13446640-B0DB-480D-94DE-C808D732E5DE}">
      <dgm:prSet/>
      <dgm:spPr/>
      <dgm:t>
        <a:bodyPr/>
        <a:lstStyle/>
        <a:p>
          <a:r>
            <a:rPr lang="en-US"/>
            <a:t>• Antitumor antibiotics – prevent replication</a:t>
          </a:r>
        </a:p>
      </dgm:t>
    </dgm:pt>
    <dgm:pt modelId="{294FFA0B-5ACA-4D39-9D06-DF6FF4570635}" type="parTrans" cxnId="{0AEFF202-8417-45E1-B94D-345BC3BBABFC}">
      <dgm:prSet/>
      <dgm:spPr/>
      <dgm:t>
        <a:bodyPr/>
        <a:lstStyle/>
        <a:p>
          <a:endParaRPr lang="en-US"/>
        </a:p>
      </dgm:t>
    </dgm:pt>
    <dgm:pt modelId="{053A9B56-4E8A-4AAC-977A-33E7CB710AD9}" type="sibTrans" cxnId="{0AEFF202-8417-45E1-B94D-345BC3BBABFC}">
      <dgm:prSet/>
      <dgm:spPr/>
      <dgm:t>
        <a:bodyPr/>
        <a:lstStyle/>
        <a:p>
          <a:endParaRPr lang="en-US"/>
        </a:p>
      </dgm:t>
    </dgm:pt>
    <dgm:pt modelId="{D459FA29-6AA7-4F44-A031-CB7BA7C4A10F}" type="pres">
      <dgm:prSet presAssocID="{BE3524F8-C4DE-4379-8C33-C94D55F4A3A9}" presName="linear" presStyleCnt="0">
        <dgm:presLayoutVars>
          <dgm:animLvl val="lvl"/>
          <dgm:resizeHandles val="exact"/>
        </dgm:presLayoutVars>
      </dgm:prSet>
      <dgm:spPr/>
    </dgm:pt>
    <dgm:pt modelId="{23E006E6-3685-478A-86BA-B0E7FAA3CA0A}" type="pres">
      <dgm:prSet presAssocID="{93FFFD17-BBEB-40E9-951C-E8A82AE907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8D2E99C-2D0A-4AEF-A9E2-5198768F9F84}" type="pres">
      <dgm:prSet presAssocID="{D5192F46-E372-4AC3-8361-461CEB5891A1}" presName="spacer" presStyleCnt="0"/>
      <dgm:spPr/>
    </dgm:pt>
    <dgm:pt modelId="{6629D291-9CB7-4495-A2D2-38C3A2489AEC}" type="pres">
      <dgm:prSet presAssocID="{825D1853-52EF-4FB4-B3EA-EEFBD0EA04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5AC20D-68AA-49E9-97A2-E6E14B3921FA}" type="pres">
      <dgm:prSet presAssocID="{8548E6D3-28E2-4CFC-B1CB-BF3F9F67F38E}" presName="spacer" presStyleCnt="0"/>
      <dgm:spPr/>
    </dgm:pt>
    <dgm:pt modelId="{74331997-C620-4D0A-944D-3C2D495819A2}" type="pres">
      <dgm:prSet presAssocID="{D618E2C9-D236-4885-8A50-80EBCCE5A8C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D42E436-3AF2-4A8D-8EA6-D2B407090A6A}" type="pres">
      <dgm:prSet presAssocID="{D7B83199-44CD-4F38-817B-D0CEC30E3E9E}" presName="spacer" presStyleCnt="0"/>
      <dgm:spPr/>
    </dgm:pt>
    <dgm:pt modelId="{3A34867B-92FF-4322-9746-032A612B8C6F}" type="pres">
      <dgm:prSet presAssocID="{13446640-B0DB-480D-94DE-C808D732E5D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AEFF202-8417-45E1-B94D-345BC3BBABFC}" srcId="{BE3524F8-C4DE-4379-8C33-C94D55F4A3A9}" destId="{13446640-B0DB-480D-94DE-C808D732E5DE}" srcOrd="3" destOrd="0" parTransId="{294FFA0B-5ACA-4D39-9D06-DF6FF4570635}" sibTransId="{053A9B56-4E8A-4AAC-977A-33E7CB710AD9}"/>
    <dgm:cxn modelId="{38984711-7A1E-4A75-B4E4-A4F8999421C9}" srcId="{BE3524F8-C4DE-4379-8C33-C94D55F4A3A9}" destId="{D618E2C9-D236-4885-8A50-80EBCCE5A8CB}" srcOrd="2" destOrd="0" parTransId="{9C1E951E-5209-4DDD-86F2-5735909E00CD}" sibTransId="{D7B83199-44CD-4F38-817B-D0CEC30E3E9E}"/>
    <dgm:cxn modelId="{3B53AF72-3264-4DE6-94F7-74E0BA8D3DCB}" type="presOf" srcId="{825D1853-52EF-4FB4-B3EA-EEFBD0EA04CD}" destId="{6629D291-9CB7-4495-A2D2-38C3A2489AEC}" srcOrd="0" destOrd="0" presId="urn:microsoft.com/office/officeart/2005/8/layout/vList2"/>
    <dgm:cxn modelId="{0F25F353-3614-4721-81A2-DE8D9F8DD091}" type="presOf" srcId="{13446640-B0DB-480D-94DE-C808D732E5DE}" destId="{3A34867B-92FF-4322-9746-032A612B8C6F}" srcOrd="0" destOrd="0" presId="urn:microsoft.com/office/officeart/2005/8/layout/vList2"/>
    <dgm:cxn modelId="{C633317E-1BA0-4765-8C45-4DFD59FA5C7F}" type="presOf" srcId="{93FFFD17-BBEB-40E9-951C-E8A82AE90791}" destId="{23E006E6-3685-478A-86BA-B0E7FAA3CA0A}" srcOrd="0" destOrd="0" presId="urn:microsoft.com/office/officeart/2005/8/layout/vList2"/>
    <dgm:cxn modelId="{3CE623AE-9F03-4664-AB6D-0D6688DD3B84}" srcId="{BE3524F8-C4DE-4379-8C33-C94D55F4A3A9}" destId="{825D1853-52EF-4FB4-B3EA-EEFBD0EA04CD}" srcOrd="1" destOrd="0" parTransId="{2C8CF830-93A0-4AE5-B797-BEAB5D129D37}" sibTransId="{8548E6D3-28E2-4CFC-B1CB-BF3F9F67F38E}"/>
    <dgm:cxn modelId="{F67410C4-BD42-4ED8-9597-36AA97703BC8}" type="presOf" srcId="{BE3524F8-C4DE-4379-8C33-C94D55F4A3A9}" destId="{D459FA29-6AA7-4F44-A031-CB7BA7C4A10F}" srcOrd="0" destOrd="0" presId="urn:microsoft.com/office/officeart/2005/8/layout/vList2"/>
    <dgm:cxn modelId="{5C8C5CD6-57FC-496C-BDE5-B2B39384B2A0}" srcId="{BE3524F8-C4DE-4379-8C33-C94D55F4A3A9}" destId="{93FFFD17-BBEB-40E9-951C-E8A82AE90791}" srcOrd="0" destOrd="0" parTransId="{D6E2DB82-B0D2-4709-8360-B1C3B640A0E4}" sibTransId="{D5192F46-E372-4AC3-8361-461CEB5891A1}"/>
    <dgm:cxn modelId="{A19826F9-8FAA-46FB-B48C-6CFD0576CD23}" type="presOf" srcId="{D618E2C9-D236-4885-8A50-80EBCCE5A8CB}" destId="{74331997-C620-4D0A-944D-3C2D495819A2}" srcOrd="0" destOrd="0" presId="urn:microsoft.com/office/officeart/2005/8/layout/vList2"/>
    <dgm:cxn modelId="{47F61930-EFC1-4BA8-9377-A0AAED83F0B7}" type="presParOf" srcId="{D459FA29-6AA7-4F44-A031-CB7BA7C4A10F}" destId="{23E006E6-3685-478A-86BA-B0E7FAA3CA0A}" srcOrd="0" destOrd="0" presId="urn:microsoft.com/office/officeart/2005/8/layout/vList2"/>
    <dgm:cxn modelId="{CE9DE98C-27BB-490E-A7B6-2B75D3C372F7}" type="presParOf" srcId="{D459FA29-6AA7-4F44-A031-CB7BA7C4A10F}" destId="{98D2E99C-2D0A-4AEF-A9E2-5198768F9F84}" srcOrd="1" destOrd="0" presId="urn:microsoft.com/office/officeart/2005/8/layout/vList2"/>
    <dgm:cxn modelId="{9AC89684-4CD1-4F93-9114-428BE37E52C0}" type="presParOf" srcId="{D459FA29-6AA7-4F44-A031-CB7BA7C4A10F}" destId="{6629D291-9CB7-4495-A2D2-38C3A2489AEC}" srcOrd="2" destOrd="0" presId="urn:microsoft.com/office/officeart/2005/8/layout/vList2"/>
    <dgm:cxn modelId="{4176F446-3A54-49BB-AA38-3CFB49C31CD9}" type="presParOf" srcId="{D459FA29-6AA7-4F44-A031-CB7BA7C4A10F}" destId="{865AC20D-68AA-49E9-97A2-E6E14B3921FA}" srcOrd="3" destOrd="0" presId="urn:microsoft.com/office/officeart/2005/8/layout/vList2"/>
    <dgm:cxn modelId="{06699EFF-8941-4D29-BF23-79FC239F316D}" type="presParOf" srcId="{D459FA29-6AA7-4F44-A031-CB7BA7C4A10F}" destId="{74331997-C620-4D0A-944D-3C2D495819A2}" srcOrd="4" destOrd="0" presId="urn:microsoft.com/office/officeart/2005/8/layout/vList2"/>
    <dgm:cxn modelId="{F9218510-27DA-4B46-B072-86F2C09CDF8A}" type="presParOf" srcId="{D459FA29-6AA7-4F44-A031-CB7BA7C4A10F}" destId="{9D42E436-3AF2-4A8D-8EA6-D2B407090A6A}" srcOrd="5" destOrd="0" presId="urn:microsoft.com/office/officeart/2005/8/layout/vList2"/>
    <dgm:cxn modelId="{E3D01E12-AC7F-4178-B945-B5643E4C3F32}" type="presParOf" srcId="{D459FA29-6AA7-4F44-A031-CB7BA7C4A10F}" destId="{3A34867B-92FF-4322-9746-032A612B8C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3B4BF0-583A-4B7D-A0A4-D7C32197BBC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9B8C87-7AAC-40C2-BD55-8CB2AC7259BC}">
      <dgm:prSet/>
      <dgm:spPr/>
      <dgm:t>
        <a:bodyPr/>
        <a:lstStyle/>
        <a:p>
          <a:r>
            <a:rPr lang="en-US"/>
            <a:t>• Bone marrow suppression</a:t>
          </a:r>
        </a:p>
      </dgm:t>
    </dgm:pt>
    <dgm:pt modelId="{F1FE2FC0-2262-4E16-A379-F0DF060830A5}" type="parTrans" cxnId="{0446DC93-1A31-4EE2-9144-274465212940}">
      <dgm:prSet/>
      <dgm:spPr/>
      <dgm:t>
        <a:bodyPr/>
        <a:lstStyle/>
        <a:p>
          <a:endParaRPr lang="en-US"/>
        </a:p>
      </dgm:t>
    </dgm:pt>
    <dgm:pt modelId="{7BBFDAB7-7A49-40F1-B9D8-39FBD82B6483}" type="sibTrans" cxnId="{0446DC93-1A31-4EE2-9144-274465212940}">
      <dgm:prSet/>
      <dgm:spPr/>
      <dgm:t>
        <a:bodyPr/>
        <a:lstStyle/>
        <a:p>
          <a:endParaRPr lang="en-US"/>
        </a:p>
      </dgm:t>
    </dgm:pt>
    <dgm:pt modelId="{064B4A54-108A-43A2-8098-B1042A89A511}">
      <dgm:prSet/>
      <dgm:spPr/>
      <dgm:t>
        <a:bodyPr/>
        <a:lstStyle/>
        <a:p>
          <a:r>
            <a:rPr lang="en-US"/>
            <a:t>• Nausea and vomiting</a:t>
          </a:r>
        </a:p>
      </dgm:t>
    </dgm:pt>
    <dgm:pt modelId="{60B1378D-38E8-4223-8B29-2883FDB4F833}" type="parTrans" cxnId="{6228DF0D-346E-4CD3-83B8-1A0C7B2F5AFD}">
      <dgm:prSet/>
      <dgm:spPr/>
      <dgm:t>
        <a:bodyPr/>
        <a:lstStyle/>
        <a:p>
          <a:endParaRPr lang="en-US"/>
        </a:p>
      </dgm:t>
    </dgm:pt>
    <dgm:pt modelId="{15EA4FF8-C51A-4197-9F4F-ADFCBCC4EB18}" type="sibTrans" cxnId="{6228DF0D-346E-4CD3-83B8-1A0C7B2F5AFD}">
      <dgm:prSet/>
      <dgm:spPr/>
      <dgm:t>
        <a:bodyPr/>
        <a:lstStyle/>
        <a:p>
          <a:endParaRPr lang="en-US"/>
        </a:p>
      </dgm:t>
    </dgm:pt>
    <dgm:pt modelId="{3B796A04-8695-46B5-9B12-A3621AEEDAB4}">
      <dgm:prSet/>
      <dgm:spPr/>
      <dgm:t>
        <a:bodyPr/>
        <a:lstStyle/>
        <a:p>
          <a:r>
            <a:rPr lang="en-US"/>
            <a:t>• Hair loss (alopecia)</a:t>
          </a:r>
        </a:p>
      </dgm:t>
    </dgm:pt>
    <dgm:pt modelId="{1348E87E-C073-4D39-8C9C-E69D8C5F15BD}" type="parTrans" cxnId="{D52BCE29-0EE7-4682-B79B-3618A666F717}">
      <dgm:prSet/>
      <dgm:spPr/>
      <dgm:t>
        <a:bodyPr/>
        <a:lstStyle/>
        <a:p>
          <a:endParaRPr lang="en-US"/>
        </a:p>
      </dgm:t>
    </dgm:pt>
    <dgm:pt modelId="{FD797CFE-2F64-415F-B590-41944DE3BCDC}" type="sibTrans" cxnId="{D52BCE29-0EE7-4682-B79B-3618A666F717}">
      <dgm:prSet/>
      <dgm:spPr/>
      <dgm:t>
        <a:bodyPr/>
        <a:lstStyle/>
        <a:p>
          <a:endParaRPr lang="en-US"/>
        </a:p>
      </dgm:t>
    </dgm:pt>
    <dgm:pt modelId="{3E3D1163-9142-4A46-932A-121222CDB229}">
      <dgm:prSet/>
      <dgm:spPr/>
      <dgm:t>
        <a:bodyPr/>
        <a:lstStyle/>
        <a:p>
          <a:r>
            <a:rPr lang="en-US"/>
            <a:t>• Mucositis, fatigue, infection risk</a:t>
          </a:r>
        </a:p>
      </dgm:t>
    </dgm:pt>
    <dgm:pt modelId="{72373CEB-7C9A-4C0B-8B89-90B0C05002DB}" type="parTrans" cxnId="{83C07445-A9DE-4067-8877-CFA9E957F330}">
      <dgm:prSet/>
      <dgm:spPr/>
      <dgm:t>
        <a:bodyPr/>
        <a:lstStyle/>
        <a:p>
          <a:endParaRPr lang="en-US"/>
        </a:p>
      </dgm:t>
    </dgm:pt>
    <dgm:pt modelId="{88AC3B56-4A35-4FE1-867B-D44F9C245323}" type="sibTrans" cxnId="{83C07445-A9DE-4067-8877-CFA9E957F330}">
      <dgm:prSet/>
      <dgm:spPr/>
      <dgm:t>
        <a:bodyPr/>
        <a:lstStyle/>
        <a:p>
          <a:endParaRPr lang="en-US"/>
        </a:p>
      </dgm:t>
    </dgm:pt>
    <dgm:pt modelId="{49B51799-2CA4-4A17-BAEE-27A6C793CFBF}" type="pres">
      <dgm:prSet presAssocID="{3D3B4BF0-583A-4B7D-A0A4-D7C32197BBC2}" presName="linear" presStyleCnt="0">
        <dgm:presLayoutVars>
          <dgm:animLvl val="lvl"/>
          <dgm:resizeHandles val="exact"/>
        </dgm:presLayoutVars>
      </dgm:prSet>
      <dgm:spPr/>
    </dgm:pt>
    <dgm:pt modelId="{3299473D-58A9-4721-A3EA-E5ECB0B9C483}" type="pres">
      <dgm:prSet presAssocID="{269B8C87-7AAC-40C2-BD55-8CB2AC7259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909710-B1C5-482F-BD72-BD3247D0566F}" type="pres">
      <dgm:prSet presAssocID="{7BBFDAB7-7A49-40F1-B9D8-39FBD82B6483}" presName="spacer" presStyleCnt="0"/>
      <dgm:spPr/>
    </dgm:pt>
    <dgm:pt modelId="{A0D35D92-0A81-4955-A8D0-23CBAD9A0B11}" type="pres">
      <dgm:prSet presAssocID="{064B4A54-108A-43A2-8098-B1042A89A5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4C79A7-5CF3-4916-BCD7-C1ED2D71E7A5}" type="pres">
      <dgm:prSet presAssocID="{15EA4FF8-C51A-4197-9F4F-ADFCBCC4EB18}" presName="spacer" presStyleCnt="0"/>
      <dgm:spPr/>
    </dgm:pt>
    <dgm:pt modelId="{A7A0CCD7-C14A-4837-A09B-373CE5E33097}" type="pres">
      <dgm:prSet presAssocID="{3B796A04-8695-46B5-9B12-A3621AEEDAB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FC923F-AC66-4758-922B-ADFB716412C9}" type="pres">
      <dgm:prSet presAssocID="{FD797CFE-2F64-415F-B590-41944DE3BCDC}" presName="spacer" presStyleCnt="0"/>
      <dgm:spPr/>
    </dgm:pt>
    <dgm:pt modelId="{2DDC008F-149A-4114-B996-722ECE9BFAD2}" type="pres">
      <dgm:prSet presAssocID="{3E3D1163-9142-4A46-932A-121222CDB22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28DF0D-346E-4CD3-83B8-1A0C7B2F5AFD}" srcId="{3D3B4BF0-583A-4B7D-A0A4-D7C32197BBC2}" destId="{064B4A54-108A-43A2-8098-B1042A89A511}" srcOrd="1" destOrd="0" parTransId="{60B1378D-38E8-4223-8B29-2883FDB4F833}" sibTransId="{15EA4FF8-C51A-4197-9F4F-ADFCBCC4EB18}"/>
    <dgm:cxn modelId="{36A6D71B-0E71-4A97-9207-4C22656AA669}" type="presOf" srcId="{3B796A04-8695-46B5-9B12-A3621AEEDAB4}" destId="{A7A0CCD7-C14A-4837-A09B-373CE5E33097}" srcOrd="0" destOrd="0" presId="urn:microsoft.com/office/officeart/2005/8/layout/vList2"/>
    <dgm:cxn modelId="{D52BCE29-0EE7-4682-B79B-3618A666F717}" srcId="{3D3B4BF0-583A-4B7D-A0A4-D7C32197BBC2}" destId="{3B796A04-8695-46B5-9B12-A3621AEEDAB4}" srcOrd="2" destOrd="0" parTransId="{1348E87E-C073-4D39-8C9C-E69D8C5F15BD}" sibTransId="{FD797CFE-2F64-415F-B590-41944DE3BCDC}"/>
    <dgm:cxn modelId="{83C07445-A9DE-4067-8877-CFA9E957F330}" srcId="{3D3B4BF0-583A-4B7D-A0A4-D7C32197BBC2}" destId="{3E3D1163-9142-4A46-932A-121222CDB229}" srcOrd="3" destOrd="0" parTransId="{72373CEB-7C9A-4C0B-8B89-90B0C05002DB}" sibTransId="{88AC3B56-4A35-4FE1-867B-D44F9C245323}"/>
    <dgm:cxn modelId="{800E4068-DF1C-4C5F-84C2-52A2CCED5852}" type="presOf" srcId="{3D3B4BF0-583A-4B7D-A0A4-D7C32197BBC2}" destId="{49B51799-2CA4-4A17-BAEE-27A6C793CFBF}" srcOrd="0" destOrd="0" presId="urn:microsoft.com/office/officeart/2005/8/layout/vList2"/>
    <dgm:cxn modelId="{9896C790-423C-426F-994E-DF35DE21E5E9}" type="presOf" srcId="{064B4A54-108A-43A2-8098-B1042A89A511}" destId="{A0D35D92-0A81-4955-A8D0-23CBAD9A0B11}" srcOrd="0" destOrd="0" presId="urn:microsoft.com/office/officeart/2005/8/layout/vList2"/>
    <dgm:cxn modelId="{0446DC93-1A31-4EE2-9144-274465212940}" srcId="{3D3B4BF0-583A-4B7D-A0A4-D7C32197BBC2}" destId="{269B8C87-7AAC-40C2-BD55-8CB2AC7259BC}" srcOrd="0" destOrd="0" parTransId="{F1FE2FC0-2262-4E16-A379-F0DF060830A5}" sibTransId="{7BBFDAB7-7A49-40F1-B9D8-39FBD82B6483}"/>
    <dgm:cxn modelId="{4E7096F6-DD21-449E-B740-C6C22C2ED585}" type="presOf" srcId="{3E3D1163-9142-4A46-932A-121222CDB229}" destId="{2DDC008F-149A-4114-B996-722ECE9BFAD2}" srcOrd="0" destOrd="0" presId="urn:microsoft.com/office/officeart/2005/8/layout/vList2"/>
    <dgm:cxn modelId="{19018FFF-3C1B-4FDA-8BB1-086A7B65B041}" type="presOf" srcId="{269B8C87-7AAC-40C2-BD55-8CB2AC7259BC}" destId="{3299473D-58A9-4721-A3EA-E5ECB0B9C483}" srcOrd="0" destOrd="0" presId="urn:microsoft.com/office/officeart/2005/8/layout/vList2"/>
    <dgm:cxn modelId="{DB687BD6-291D-4B8D-AD82-7DA1FB7FE1C7}" type="presParOf" srcId="{49B51799-2CA4-4A17-BAEE-27A6C793CFBF}" destId="{3299473D-58A9-4721-A3EA-E5ECB0B9C483}" srcOrd="0" destOrd="0" presId="urn:microsoft.com/office/officeart/2005/8/layout/vList2"/>
    <dgm:cxn modelId="{135FAA62-77DE-44B8-BB7F-AE5923A2AC91}" type="presParOf" srcId="{49B51799-2CA4-4A17-BAEE-27A6C793CFBF}" destId="{99909710-B1C5-482F-BD72-BD3247D0566F}" srcOrd="1" destOrd="0" presId="urn:microsoft.com/office/officeart/2005/8/layout/vList2"/>
    <dgm:cxn modelId="{0A4B5C8F-2F26-4F45-AB44-6590617CDE2A}" type="presParOf" srcId="{49B51799-2CA4-4A17-BAEE-27A6C793CFBF}" destId="{A0D35D92-0A81-4955-A8D0-23CBAD9A0B11}" srcOrd="2" destOrd="0" presId="urn:microsoft.com/office/officeart/2005/8/layout/vList2"/>
    <dgm:cxn modelId="{55A7CF2C-5BAE-4C47-84A7-61EE2382627D}" type="presParOf" srcId="{49B51799-2CA4-4A17-BAEE-27A6C793CFBF}" destId="{684C79A7-5CF3-4916-BCD7-C1ED2D71E7A5}" srcOrd="3" destOrd="0" presId="urn:microsoft.com/office/officeart/2005/8/layout/vList2"/>
    <dgm:cxn modelId="{C02ADE3F-907F-44B0-8BB2-B10798D6BFA2}" type="presParOf" srcId="{49B51799-2CA4-4A17-BAEE-27A6C793CFBF}" destId="{A7A0CCD7-C14A-4837-A09B-373CE5E33097}" srcOrd="4" destOrd="0" presId="urn:microsoft.com/office/officeart/2005/8/layout/vList2"/>
    <dgm:cxn modelId="{EFD0F761-9D9D-4926-8C8B-13D887704232}" type="presParOf" srcId="{49B51799-2CA4-4A17-BAEE-27A6C793CFBF}" destId="{DBFC923F-AC66-4758-922B-ADFB716412C9}" srcOrd="5" destOrd="0" presId="urn:microsoft.com/office/officeart/2005/8/layout/vList2"/>
    <dgm:cxn modelId="{B04CD0D7-BEF5-46C8-B0E5-CBED4C216E47}" type="presParOf" srcId="{49B51799-2CA4-4A17-BAEE-27A6C793CFBF}" destId="{2DDC008F-149A-4114-B996-722ECE9BFA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88F94D-162B-4F00-8FA0-58619D746E5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7AA642-DD44-4A7B-B6BD-7F287B29B2DD}">
      <dgm:prSet/>
      <dgm:spPr/>
      <dgm:t>
        <a:bodyPr/>
        <a:lstStyle/>
        <a:p>
          <a:r>
            <a:rPr lang="en-US"/>
            <a:t>• Avoid raw foods and sick visitors</a:t>
          </a:r>
        </a:p>
      </dgm:t>
    </dgm:pt>
    <dgm:pt modelId="{C4EC0D33-D3CF-4274-AFDC-70B1B6D046D2}" type="parTrans" cxnId="{0774DF51-13F0-476B-9DBB-463CB3FA5A55}">
      <dgm:prSet/>
      <dgm:spPr/>
      <dgm:t>
        <a:bodyPr/>
        <a:lstStyle/>
        <a:p>
          <a:endParaRPr lang="en-US"/>
        </a:p>
      </dgm:t>
    </dgm:pt>
    <dgm:pt modelId="{4DB60958-2453-4EF8-9704-0F8EFBE973C4}" type="sibTrans" cxnId="{0774DF51-13F0-476B-9DBB-463CB3FA5A55}">
      <dgm:prSet/>
      <dgm:spPr/>
      <dgm:t>
        <a:bodyPr/>
        <a:lstStyle/>
        <a:p>
          <a:endParaRPr lang="en-US"/>
        </a:p>
      </dgm:t>
    </dgm:pt>
    <dgm:pt modelId="{128E4357-AB69-40DA-B1AF-8BC26945A92E}">
      <dgm:prSet/>
      <dgm:spPr/>
      <dgm:t>
        <a:bodyPr/>
        <a:lstStyle/>
        <a:p>
          <a:r>
            <a:rPr lang="en-US"/>
            <a:t>• Use masks, good hand hygiene</a:t>
          </a:r>
        </a:p>
      </dgm:t>
    </dgm:pt>
    <dgm:pt modelId="{7B1A24AA-962F-434B-8B13-CD8B1B28E9D6}" type="parTrans" cxnId="{8D993664-94B9-48B3-8A59-634217FF1AF9}">
      <dgm:prSet/>
      <dgm:spPr/>
      <dgm:t>
        <a:bodyPr/>
        <a:lstStyle/>
        <a:p>
          <a:endParaRPr lang="en-US"/>
        </a:p>
      </dgm:t>
    </dgm:pt>
    <dgm:pt modelId="{C59A0D4E-0FFA-40CA-93E9-72FECB187E3F}" type="sibTrans" cxnId="{8D993664-94B9-48B3-8A59-634217FF1AF9}">
      <dgm:prSet/>
      <dgm:spPr/>
      <dgm:t>
        <a:bodyPr/>
        <a:lstStyle/>
        <a:p>
          <a:endParaRPr lang="en-US"/>
        </a:p>
      </dgm:t>
    </dgm:pt>
    <dgm:pt modelId="{DE614616-B815-4E51-9EE2-E7DC94BE6006}">
      <dgm:prSet/>
      <dgm:spPr/>
      <dgm:t>
        <a:bodyPr/>
        <a:lstStyle/>
        <a:p>
          <a:r>
            <a:rPr lang="en-US"/>
            <a:t>• Monitor WBC closely</a:t>
          </a:r>
        </a:p>
      </dgm:t>
    </dgm:pt>
    <dgm:pt modelId="{2F3E7483-C30E-47AF-94E4-17B6FDFAEC56}" type="parTrans" cxnId="{9C2AB05F-8682-47AA-8083-6BAE993B823B}">
      <dgm:prSet/>
      <dgm:spPr/>
      <dgm:t>
        <a:bodyPr/>
        <a:lstStyle/>
        <a:p>
          <a:endParaRPr lang="en-US"/>
        </a:p>
      </dgm:t>
    </dgm:pt>
    <dgm:pt modelId="{C66E18A1-A1C0-4650-ADA4-A3D81534C08A}" type="sibTrans" cxnId="{9C2AB05F-8682-47AA-8083-6BAE993B823B}">
      <dgm:prSet/>
      <dgm:spPr/>
      <dgm:t>
        <a:bodyPr/>
        <a:lstStyle/>
        <a:p>
          <a:endParaRPr lang="en-US"/>
        </a:p>
      </dgm:t>
    </dgm:pt>
    <dgm:pt modelId="{37951543-9D77-3847-A217-C3E77732608B}" type="pres">
      <dgm:prSet presAssocID="{4288F94D-162B-4F00-8FA0-58619D746E5A}" presName="vert0" presStyleCnt="0">
        <dgm:presLayoutVars>
          <dgm:dir/>
          <dgm:animOne val="branch"/>
          <dgm:animLvl val="lvl"/>
        </dgm:presLayoutVars>
      </dgm:prSet>
      <dgm:spPr/>
    </dgm:pt>
    <dgm:pt modelId="{12BD7CA1-E6C8-114F-82E2-D6B89A7ED318}" type="pres">
      <dgm:prSet presAssocID="{607AA642-DD44-4A7B-B6BD-7F287B29B2DD}" presName="thickLine" presStyleLbl="alignNode1" presStyleIdx="0" presStyleCnt="3"/>
      <dgm:spPr/>
    </dgm:pt>
    <dgm:pt modelId="{495B6C14-4505-6A41-BA2E-70230C8E300A}" type="pres">
      <dgm:prSet presAssocID="{607AA642-DD44-4A7B-B6BD-7F287B29B2DD}" presName="horz1" presStyleCnt="0"/>
      <dgm:spPr/>
    </dgm:pt>
    <dgm:pt modelId="{43CC7E07-DFE9-AF4E-B319-EF7E57B7CB2E}" type="pres">
      <dgm:prSet presAssocID="{607AA642-DD44-4A7B-B6BD-7F287B29B2DD}" presName="tx1" presStyleLbl="revTx" presStyleIdx="0" presStyleCnt="3"/>
      <dgm:spPr/>
    </dgm:pt>
    <dgm:pt modelId="{CCBD7278-C709-6842-83D4-68C5FD38FBDE}" type="pres">
      <dgm:prSet presAssocID="{607AA642-DD44-4A7B-B6BD-7F287B29B2DD}" presName="vert1" presStyleCnt="0"/>
      <dgm:spPr/>
    </dgm:pt>
    <dgm:pt modelId="{57130BD4-10A6-EA46-AFA2-BFAA70822AF7}" type="pres">
      <dgm:prSet presAssocID="{128E4357-AB69-40DA-B1AF-8BC26945A92E}" presName="thickLine" presStyleLbl="alignNode1" presStyleIdx="1" presStyleCnt="3"/>
      <dgm:spPr/>
    </dgm:pt>
    <dgm:pt modelId="{F6DBF541-D52E-E94F-9E7F-0DE1BC24873E}" type="pres">
      <dgm:prSet presAssocID="{128E4357-AB69-40DA-B1AF-8BC26945A92E}" presName="horz1" presStyleCnt="0"/>
      <dgm:spPr/>
    </dgm:pt>
    <dgm:pt modelId="{21AF7BE2-7963-F641-90E1-70C414B3581A}" type="pres">
      <dgm:prSet presAssocID="{128E4357-AB69-40DA-B1AF-8BC26945A92E}" presName="tx1" presStyleLbl="revTx" presStyleIdx="1" presStyleCnt="3"/>
      <dgm:spPr/>
    </dgm:pt>
    <dgm:pt modelId="{40AB4A57-D47C-AE47-92BE-FC78A5C70F50}" type="pres">
      <dgm:prSet presAssocID="{128E4357-AB69-40DA-B1AF-8BC26945A92E}" presName="vert1" presStyleCnt="0"/>
      <dgm:spPr/>
    </dgm:pt>
    <dgm:pt modelId="{19180EC6-5FB6-6E47-991C-46F2949D0BB5}" type="pres">
      <dgm:prSet presAssocID="{DE614616-B815-4E51-9EE2-E7DC94BE6006}" presName="thickLine" presStyleLbl="alignNode1" presStyleIdx="2" presStyleCnt="3"/>
      <dgm:spPr/>
    </dgm:pt>
    <dgm:pt modelId="{BFAC5990-6890-CB4F-8C0D-88FAEA501413}" type="pres">
      <dgm:prSet presAssocID="{DE614616-B815-4E51-9EE2-E7DC94BE6006}" presName="horz1" presStyleCnt="0"/>
      <dgm:spPr/>
    </dgm:pt>
    <dgm:pt modelId="{44BA9179-7396-E041-936D-4A36E7A00E16}" type="pres">
      <dgm:prSet presAssocID="{DE614616-B815-4E51-9EE2-E7DC94BE6006}" presName="tx1" presStyleLbl="revTx" presStyleIdx="2" presStyleCnt="3"/>
      <dgm:spPr/>
    </dgm:pt>
    <dgm:pt modelId="{C2DF011D-3152-DE43-9279-EE3B527304F6}" type="pres">
      <dgm:prSet presAssocID="{DE614616-B815-4E51-9EE2-E7DC94BE6006}" presName="vert1" presStyleCnt="0"/>
      <dgm:spPr/>
    </dgm:pt>
  </dgm:ptLst>
  <dgm:cxnLst>
    <dgm:cxn modelId="{5B2AC013-F4AC-C245-B63F-2896210EA020}" type="presOf" srcId="{128E4357-AB69-40DA-B1AF-8BC26945A92E}" destId="{21AF7BE2-7963-F641-90E1-70C414B3581A}" srcOrd="0" destOrd="0" presId="urn:microsoft.com/office/officeart/2008/layout/LinedList"/>
    <dgm:cxn modelId="{9C2AB05F-8682-47AA-8083-6BAE993B823B}" srcId="{4288F94D-162B-4F00-8FA0-58619D746E5A}" destId="{DE614616-B815-4E51-9EE2-E7DC94BE6006}" srcOrd="2" destOrd="0" parTransId="{2F3E7483-C30E-47AF-94E4-17B6FDFAEC56}" sibTransId="{C66E18A1-A1C0-4650-ADA4-A3D81534C08A}"/>
    <dgm:cxn modelId="{8D993664-94B9-48B3-8A59-634217FF1AF9}" srcId="{4288F94D-162B-4F00-8FA0-58619D746E5A}" destId="{128E4357-AB69-40DA-B1AF-8BC26945A92E}" srcOrd="1" destOrd="0" parTransId="{7B1A24AA-962F-434B-8B13-CD8B1B28E9D6}" sibTransId="{C59A0D4E-0FFA-40CA-93E9-72FECB187E3F}"/>
    <dgm:cxn modelId="{33B65864-77E7-1C40-8754-A650C9767C2E}" type="presOf" srcId="{DE614616-B815-4E51-9EE2-E7DC94BE6006}" destId="{44BA9179-7396-E041-936D-4A36E7A00E16}" srcOrd="0" destOrd="0" presId="urn:microsoft.com/office/officeart/2008/layout/LinedList"/>
    <dgm:cxn modelId="{0774DF51-13F0-476B-9DBB-463CB3FA5A55}" srcId="{4288F94D-162B-4F00-8FA0-58619D746E5A}" destId="{607AA642-DD44-4A7B-B6BD-7F287B29B2DD}" srcOrd="0" destOrd="0" parTransId="{C4EC0D33-D3CF-4274-AFDC-70B1B6D046D2}" sibTransId="{4DB60958-2453-4EF8-9704-0F8EFBE973C4}"/>
    <dgm:cxn modelId="{0F4CBC99-B031-FA4F-BB6F-1B473B6C58AB}" type="presOf" srcId="{607AA642-DD44-4A7B-B6BD-7F287B29B2DD}" destId="{43CC7E07-DFE9-AF4E-B319-EF7E57B7CB2E}" srcOrd="0" destOrd="0" presId="urn:microsoft.com/office/officeart/2008/layout/LinedList"/>
    <dgm:cxn modelId="{CA84F8FF-D612-9540-869D-B36EF30390BE}" type="presOf" srcId="{4288F94D-162B-4F00-8FA0-58619D746E5A}" destId="{37951543-9D77-3847-A217-C3E77732608B}" srcOrd="0" destOrd="0" presId="urn:microsoft.com/office/officeart/2008/layout/LinedList"/>
    <dgm:cxn modelId="{55664BD3-4B7A-6D45-BD36-FBF261E5670B}" type="presParOf" srcId="{37951543-9D77-3847-A217-C3E77732608B}" destId="{12BD7CA1-E6C8-114F-82E2-D6B89A7ED318}" srcOrd="0" destOrd="0" presId="urn:microsoft.com/office/officeart/2008/layout/LinedList"/>
    <dgm:cxn modelId="{FC682E2D-CDFA-454A-A3A9-CED464C94EC7}" type="presParOf" srcId="{37951543-9D77-3847-A217-C3E77732608B}" destId="{495B6C14-4505-6A41-BA2E-70230C8E300A}" srcOrd="1" destOrd="0" presId="urn:microsoft.com/office/officeart/2008/layout/LinedList"/>
    <dgm:cxn modelId="{A26DA723-EE11-9D42-A8D6-D3D0B577404D}" type="presParOf" srcId="{495B6C14-4505-6A41-BA2E-70230C8E300A}" destId="{43CC7E07-DFE9-AF4E-B319-EF7E57B7CB2E}" srcOrd="0" destOrd="0" presId="urn:microsoft.com/office/officeart/2008/layout/LinedList"/>
    <dgm:cxn modelId="{B027199C-71CC-6449-B18C-8CCCAFDC3990}" type="presParOf" srcId="{495B6C14-4505-6A41-BA2E-70230C8E300A}" destId="{CCBD7278-C709-6842-83D4-68C5FD38FBDE}" srcOrd="1" destOrd="0" presId="urn:microsoft.com/office/officeart/2008/layout/LinedList"/>
    <dgm:cxn modelId="{EA4C9160-3AF4-444A-9D3A-041811F0B0B8}" type="presParOf" srcId="{37951543-9D77-3847-A217-C3E77732608B}" destId="{57130BD4-10A6-EA46-AFA2-BFAA70822AF7}" srcOrd="2" destOrd="0" presId="urn:microsoft.com/office/officeart/2008/layout/LinedList"/>
    <dgm:cxn modelId="{6E8D3592-A711-CA4B-9358-F07C70E30281}" type="presParOf" srcId="{37951543-9D77-3847-A217-C3E77732608B}" destId="{F6DBF541-D52E-E94F-9E7F-0DE1BC24873E}" srcOrd="3" destOrd="0" presId="urn:microsoft.com/office/officeart/2008/layout/LinedList"/>
    <dgm:cxn modelId="{EC847AC1-FBB4-A046-8F4A-845FFF9E108A}" type="presParOf" srcId="{F6DBF541-D52E-E94F-9E7F-0DE1BC24873E}" destId="{21AF7BE2-7963-F641-90E1-70C414B3581A}" srcOrd="0" destOrd="0" presId="urn:microsoft.com/office/officeart/2008/layout/LinedList"/>
    <dgm:cxn modelId="{42EB6EDA-EA00-1C4C-B4EC-8902126C7A2E}" type="presParOf" srcId="{F6DBF541-D52E-E94F-9E7F-0DE1BC24873E}" destId="{40AB4A57-D47C-AE47-92BE-FC78A5C70F50}" srcOrd="1" destOrd="0" presId="urn:microsoft.com/office/officeart/2008/layout/LinedList"/>
    <dgm:cxn modelId="{4A8FE305-DD15-5F48-8759-387985D81BBA}" type="presParOf" srcId="{37951543-9D77-3847-A217-C3E77732608B}" destId="{19180EC6-5FB6-6E47-991C-46F2949D0BB5}" srcOrd="4" destOrd="0" presId="urn:microsoft.com/office/officeart/2008/layout/LinedList"/>
    <dgm:cxn modelId="{DAE3B6E3-71BD-8F40-8037-092F0AB631B6}" type="presParOf" srcId="{37951543-9D77-3847-A217-C3E77732608B}" destId="{BFAC5990-6890-CB4F-8C0D-88FAEA501413}" srcOrd="5" destOrd="0" presId="urn:microsoft.com/office/officeart/2008/layout/LinedList"/>
    <dgm:cxn modelId="{105C5317-CBDD-644F-AD74-C9C0C1FE11C8}" type="presParOf" srcId="{BFAC5990-6890-CB4F-8C0D-88FAEA501413}" destId="{44BA9179-7396-E041-936D-4A36E7A00E16}" srcOrd="0" destOrd="0" presId="urn:microsoft.com/office/officeart/2008/layout/LinedList"/>
    <dgm:cxn modelId="{5702F461-7D74-DE42-835E-51BCD9D89FB1}" type="presParOf" srcId="{BFAC5990-6890-CB4F-8C0D-88FAEA501413}" destId="{C2DF011D-3152-DE43-9279-EE3B527304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22276C-25A4-4137-810A-590BAAE31B5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B54971C-55E2-457E-A758-A63386F41C33}">
      <dgm:prSet/>
      <dgm:spPr/>
      <dgm:t>
        <a:bodyPr/>
        <a:lstStyle/>
        <a:p>
          <a:r>
            <a:rPr lang="en-US"/>
            <a:t>• Nutritional support when GI tract is not usable</a:t>
          </a:r>
        </a:p>
      </dgm:t>
    </dgm:pt>
    <dgm:pt modelId="{D152AEE4-F4E0-4C51-96B2-8B16DF812B84}" type="parTrans" cxnId="{4B56D99F-B93D-4A32-B503-B8E9DA436ACA}">
      <dgm:prSet/>
      <dgm:spPr/>
      <dgm:t>
        <a:bodyPr/>
        <a:lstStyle/>
        <a:p>
          <a:endParaRPr lang="en-US"/>
        </a:p>
      </dgm:t>
    </dgm:pt>
    <dgm:pt modelId="{6FB9EE5E-5B16-4BDF-8DF6-97090B27FD79}" type="sibTrans" cxnId="{4B56D99F-B93D-4A32-B503-B8E9DA436ACA}">
      <dgm:prSet/>
      <dgm:spPr/>
      <dgm:t>
        <a:bodyPr/>
        <a:lstStyle/>
        <a:p>
          <a:endParaRPr lang="en-US"/>
        </a:p>
      </dgm:t>
    </dgm:pt>
    <dgm:pt modelId="{255A35EA-5A65-4760-AFD6-5759CC21F9AF}">
      <dgm:prSet/>
      <dgm:spPr/>
      <dgm:t>
        <a:bodyPr/>
        <a:lstStyle/>
        <a:p>
          <a:r>
            <a:rPr lang="en-US"/>
            <a:t>• Used in severe illness, surgery, bowel rest</a:t>
          </a:r>
        </a:p>
      </dgm:t>
    </dgm:pt>
    <dgm:pt modelId="{C93EE5EC-C7A6-4258-917E-949813D9A3A1}" type="parTrans" cxnId="{1A578BFA-A705-4DC5-9040-2F8AF58ECF35}">
      <dgm:prSet/>
      <dgm:spPr/>
      <dgm:t>
        <a:bodyPr/>
        <a:lstStyle/>
        <a:p>
          <a:endParaRPr lang="en-US"/>
        </a:p>
      </dgm:t>
    </dgm:pt>
    <dgm:pt modelId="{FA536798-E507-4E03-80A8-F2A972F8C77D}" type="sibTrans" cxnId="{1A578BFA-A705-4DC5-9040-2F8AF58ECF35}">
      <dgm:prSet/>
      <dgm:spPr/>
      <dgm:t>
        <a:bodyPr/>
        <a:lstStyle/>
        <a:p>
          <a:endParaRPr lang="en-US"/>
        </a:p>
      </dgm:t>
    </dgm:pt>
    <dgm:pt modelId="{E5CFD749-0728-4DF7-A090-EC50BB27A4E2}" type="pres">
      <dgm:prSet presAssocID="{5522276C-25A4-4137-810A-590BAAE31B57}" presName="root" presStyleCnt="0">
        <dgm:presLayoutVars>
          <dgm:dir/>
          <dgm:resizeHandles val="exact"/>
        </dgm:presLayoutVars>
      </dgm:prSet>
      <dgm:spPr/>
    </dgm:pt>
    <dgm:pt modelId="{7B58934A-8A59-4FEA-8354-0F0A2946C3FF}" type="pres">
      <dgm:prSet presAssocID="{CB54971C-55E2-457E-A758-A63386F41C33}" presName="compNode" presStyleCnt="0"/>
      <dgm:spPr/>
    </dgm:pt>
    <dgm:pt modelId="{E85D48FD-A474-43BC-A2DC-DB76B3171F6C}" type="pres">
      <dgm:prSet presAssocID="{CB54971C-55E2-457E-A758-A63386F41C3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C4492734-4C6B-45A6-9146-BFA0B3C4D290}" type="pres">
      <dgm:prSet presAssocID="{CB54971C-55E2-457E-A758-A63386F41C33}" presName="spaceRect" presStyleCnt="0"/>
      <dgm:spPr/>
    </dgm:pt>
    <dgm:pt modelId="{C080AEF9-03C1-4FE7-91C2-577D7AF49CBD}" type="pres">
      <dgm:prSet presAssocID="{CB54971C-55E2-457E-A758-A63386F41C33}" presName="textRect" presStyleLbl="revTx" presStyleIdx="0" presStyleCnt="2">
        <dgm:presLayoutVars>
          <dgm:chMax val="1"/>
          <dgm:chPref val="1"/>
        </dgm:presLayoutVars>
      </dgm:prSet>
      <dgm:spPr/>
    </dgm:pt>
    <dgm:pt modelId="{509D8A36-6054-4840-B274-EDEFC83E773C}" type="pres">
      <dgm:prSet presAssocID="{6FB9EE5E-5B16-4BDF-8DF6-97090B27FD79}" presName="sibTrans" presStyleCnt="0"/>
      <dgm:spPr/>
    </dgm:pt>
    <dgm:pt modelId="{CADAB649-C9FE-4F30-824C-56A70AA85E4A}" type="pres">
      <dgm:prSet presAssocID="{255A35EA-5A65-4760-AFD6-5759CC21F9AF}" presName="compNode" presStyleCnt="0"/>
      <dgm:spPr/>
    </dgm:pt>
    <dgm:pt modelId="{0FFC2C9B-451C-4DC6-8E62-EF00F66F6394}" type="pres">
      <dgm:prSet presAssocID="{255A35EA-5A65-4760-AFD6-5759CC21F9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6F06E71-B222-49A3-84A9-1B5A17AC8632}" type="pres">
      <dgm:prSet presAssocID="{255A35EA-5A65-4760-AFD6-5759CC21F9AF}" presName="spaceRect" presStyleCnt="0"/>
      <dgm:spPr/>
    </dgm:pt>
    <dgm:pt modelId="{5633568A-72E9-4EBD-BA81-AECD2722786C}" type="pres">
      <dgm:prSet presAssocID="{255A35EA-5A65-4760-AFD6-5759CC21F9A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C93BC84-37C5-4ECB-9CA1-F90DA63B1C56}" type="presOf" srcId="{5522276C-25A4-4137-810A-590BAAE31B57}" destId="{E5CFD749-0728-4DF7-A090-EC50BB27A4E2}" srcOrd="0" destOrd="0" presId="urn:microsoft.com/office/officeart/2018/2/layout/IconLabelList"/>
    <dgm:cxn modelId="{30412A85-1904-4A08-ADC0-F7E98E09F088}" type="presOf" srcId="{255A35EA-5A65-4760-AFD6-5759CC21F9AF}" destId="{5633568A-72E9-4EBD-BA81-AECD2722786C}" srcOrd="0" destOrd="0" presId="urn:microsoft.com/office/officeart/2018/2/layout/IconLabelList"/>
    <dgm:cxn modelId="{4B56D99F-B93D-4A32-B503-B8E9DA436ACA}" srcId="{5522276C-25A4-4137-810A-590BAAE31B57}" destId="{CB54971C-55E2-457E-A758-A63386F41C33}" srcOrd="0" destOrd="0" parTransId="{D152AEE4-F4E0-4C51-96B2-8B16DF812B84}" sibTransId="{6FB9EE5E-5B16-4BDF-8DF6-97090B27FD79}"/>
    <dgm:cxn modelId="{5C2BB5C8-C19E-4F10-A8AC-C2107F903561}" type="presOf" srcId="{CB54971C-55E2-457E-A758-A63386F41C33}" destId="{C080AEF9-03C1-4FE7-91C2-577D7AF49CBD}" srcOrd="0" destOrd="0" presId="urn:microsoft.com/office/officeart/2018/2/layout/IconLabelList"/>
    <dgm:cxn modelId="{1A578BFA-A705-4DC5-9040-2F8AF58ECF35}" srcId="{5522276C-25A4-4137-810A-590BAAE31B57}" destId="{255A35EA-5A65-4760-AFD6-5759CC21F9AF}" srcOrd="1" destOrd="0" parTransId="{C93EE5EC-C7A6-4258-917E-949813D9A3A1}" sibTransId="{FA536798-E507-4E03-80A8-F2A972F8C77D}"/>
    <dgm:cxn modelId="{E5B4EB13-2A02-4178-BB39-DBD3B264226B}" type="presParOf" srcId="{E5CFD749-0728-4DF7-A090-EC50BB27A4E2}" destId="{7B58934A-8A59-4FEA-8354-0F0A2946C3FF}" srcOrd="0" destOrd="0" presId="urn:microsoft.com/office/officeart/2018/2/layout/IconLabelList"/>
    <dgm:cxn modelId="{5047DAA6-3BB2-4C84-AD7D-AE117C997DFD}" type="presParOf" srcId="{7B58934A-8A59-4FEA-8354-0F0A2946C3FF}" destId="{E85D48FD-A474-43BC-A2DC-DB76B3171F6C}" srcOrd="0" destOrd="0" presId="urn:microsoft.com/office/officeart/2018/2/layout/IconLabelList"/>
    <dgm:cxn modelId="{7ABC4470-98D0-49D0-BBEC-F652209ABC1A}" type="presParOf" srcId="{7B58934A-8A59-4FEA-8354-0F0A2946C3FF}" destId="{C4492734-4C6B-45A6-9146-BFA0B3C4D290}" srcOrd="1" destOrd="0" presId="urn:microsoft.com/office/officeart/2018/2/layout/IconLabelList"/>
    <dgm:cxn modelId="{576B8ED2-AE1D-4E97-83B9-1E05250D2809}" type="presParOf" srcId="{7B58934A-8A59-4FEA-8354-0F0A2946C3FF}" destId="{C080AEF9-03C1-4FE7-91C2-577D7AF49CBD}" srcOrd="2" destOrd="0" presId="urn:microsoft.com/office/officeart/2018/2/layout/IconLabelList"/>
    <dgm:cxn modelId="{BFCFFFAF-1EF1-4EF1-BE8A-9FBDFBE112DC}" type="presParOf" srcId="{E5CFD749-0728-4DF7-A090-EC50BB27A4E2}" destId="{509D8A36-6054-4840-B274-EDEFC83E773C}" srcOrd="1" destOrd="0" presId="urn:microsoft.com/office/officeart/2018/2/layout/IconLabelList"/>
    <dgm:cxn modelId="{198FE68E-99DB-4603-B34A-DDA811148FB1}" type="presParOf" srcId="{E5CFD749-0728-4DF7-A090-EC50BB27A4E2}" destId="{CADAB649-C9FE-4F30-824C-56A70AA85E4A}" srcOrd="2" destOrd="0" presId="urn:microsoft.com/office/officeart/2018/2/layout/IconLabelList"/>
    <dgm:cxn modelId="{901C02A2-A8F8-480A-AE23-598BFC949FB4}" type="presParOf" srcId="{CADAB649-C9FE-4F30-824C-56A70AA85E4A}" destId="{0FFC2C9B-451C-4DC6-8E62-EF00F66F6394}" srcOrd="0" destOrd="0" presId="urn:microsoft.com/office/officeart/2018/2/layout/IconLabelList"/>
    <dgm:cxn modelId="{D3244CCB-5BE5-4031-8224-B07C81293A22}" type="presParOf" srcId="{CADAB649-C9FE-4F30-824C-56A70AA85E4A}" destId="{66F06E71-B222-49A3-84A9-1B5A17AC8632}" srcOrd="1" destOrd="0" presId="urn:microsoft.com/office/officeart/2018/2/layout/IconLabelList"/>
    <dgm:cxn modelId="{F305E755-9857-403D-9B7D-059E97FA2DB6}" type="presParOf" srcId="{CADAB649-C9FE-4F30-824C-56A70AA85E4A}" destId="{5633568A-72E9-4EBD-BA81-AECD2722786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942802-503A-4DF8-9E16-37BA2EC810F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1E0114-FAC8-4965-89E3-D165A0F51E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Always verify before transfusion or chemo administration</a:t>
          </a:r>
        </a:p>
      </dgm:t>
    </dgm:pt>
    <dgm:pt modelId="{921C4BE0-C78E-4C45-82C6-84C7B14310B7}" type="parTrans" cxnId="{751CECDD-3330-49F9-ADFB-DADC9EF0FAA9}">
      <dgm:prSet/>
      <dgm:spPr/>
      <dgm:t>
        <a:bodyPr/>
        <a:lstStyle/>
        <a:p>
          <a:endParaRPr lang="en-US"/>
        </a:p>
      </dgm:t>
    </dgm:pt>
    <dgm:pt modelId="{A1A799B7-F81C-44AC-BC18-C9FD92F10208}" type="sibTrans" cxnId="{751CECDD-3330-49F9-ADFB-DADC9EF0FAA9}">
      <dgm:prSet/>
      <dgm:spPr/>
      <dgm:t>
        <a:bodyPr/>
        <a:lstStyle/>
        <a:p>
          <a:endParaRPr lang="en-US"/>
        </a:p>
      </dgm:t>
    </dgm:pt>
    <dgm:pt modelId="{A497FDB4-91CB-4702-AF60-CE86D52D32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Monitor closely for adverse reactions</a:t>
          </a:r>
        </a:p>
      </dgm:t>
    </dgm:pt>
    <dgm:pt modelId="{8708D488-3CA6-45F2-A1B3-E28315CA98A0}" type="parTrans" cxnId="{63FB2115-8CE1-4206-A230-9B0462E161B2}">
      <dgm:prSet/>
      <dgm:spPr/>
      <dgm:t>
        <a:bodyPr/>
        <a:lstStyle/>
        <a:p>
          <a:endParaRPr lang="en-US"/>
        </a:p>
      </dgm:t>
    </dgm:pt>
    <dgm:pt modelId="{44EF9A27-5EFB-4D1D-B7FE-A146F118A831}" type="sibTrans" cxnId="{63FB2115-8CE1-4206-A230-9B0462E161B2}">
      <dgm:prSet/>
      <dgm:spPr/>
      <dgm:t>
        <a:bodyPr/>
        <a:lstStyle/>
        <a:p>
          <a:endParaRPr lang="en-US"/>
        </a:p>
      </dgm:t>
    </dgm:pt>
    <dgm:pt modelId="{0D848A22-5C96-487E-93F9-B211D89838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Ensure sterility and safety with TPN</a:t>
          </a:r>
        </a:p>
      </dgm:t>
    </dgm:pt>
    <dgm:pt modelId="{6C1F6695-2553-4D50-8434-D9B06D251350}" type="parTrans" cxnId="{7A5B133F-B0CB-4D4B-AEC6-D29D3086DC51}">
      <dgm:prSet/>
      <dgm:spPr/>
      <dgm:t>
        <a:bodyPr/>
        <a:lstStyle/>
        <a:p>
          <a:endParaRPr lang="en-US"/>
        </a:p>
      </dgm:t>
    </dgm:pt>
    <dgm:pt modelId="{45EA7CED-4EA3-4CA9-9061-440B8A165C7E}" type="sibTrans" cxnId="{7A5B133F-B0CB-4D4B-AEC6-D29D3086DC51}">
      <dgm:prSet/>
      <dgm:spPr/>
      <dgm:t>
        <a:bodyPr/>
        <a:lstStyle/>
        <a:p>
          <a:endParaRPr lang="en-US"/>
        </a:p>
      </dgm:t>
    </dgm:pt>
    <dgm:pt modelId="{450DD314-4646-4174-A188-91029A3753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Patient education and team coordination is vital</a:t>
          </a:r>
        </a:p>
      </dgm:t>
    </dgm:pt>
    <dgm:pt modelId="{49D0020D-4392-42AB-B42B-540810095274}" type="parTrans" cxnId="{19B2B340-41AD-4AAE-BF7E-3E5D289A23B2}">
      <dgm:prSet/>
      <dgm:spPr/>
      <dgm:t>
        <a:bodyPr/>
        <a:lstStyle/>
        <a:p>
          <a:endParaRPr lang="en-US"/>
        </a:p>
      </dgm:t>
    </dgm:pt>
    <dgm:pt modelId="{FFFCBAC6-6D92-4640-B102-23BA38D0C24E}" type="sibTrans" cxnId="{19B2B340-41AD-4AAE-BF7E-3E5D289A23B2}">
      <dgm:prSet/>
      <dgm:spPr/>
      <dgm:t>
        <a:bodyPr/>
        <a:lstStyle/>
        <a:p>
          <a:endParaRPr lang="en-US"/>
        </a:p>
      </dgm:t>
    </dgm:pt>
    <dgm:pt modelId="{F6C1BA13-7C01-4B90-A511-EACBC12EC1BA}" type="pres">
      <dgm:prSet presAssocID="{E0942802-503A-4DF8-9E16-37BA2EC810FA}" presName="root" presStyleCnt="0">
        <dgm:presLayoutVars>
          <dgm:dir/>
          <dgm:resizeHandles val="exact"/>
        </dgm:presLayoutVars>
      </dgm:prSet>
      <dgm:spPr/>
    </dgm:pt>
    <dgm:pt modelId="{B3C32660-FACF-4581-B9DB-6215E67C61AB}" type="pres">
      <dgm:prSet presAssocID="{471E0114-FAC8-4965-89E3-D165A0F51E5B}" presName="compNode" presStyleCnt="0"/>
      <dgm:spPr/>
    </dgm:pt>
    <dgm:pt modelId="{00F2A69E-E978-4050-ABAE-6810D25BCA72}" type="pres">
      <dgm:prSet presAssocID="{471E0114-FAC8-4965-89E3-D165A0F51E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69ADC4F2-31A3-498D-A45C-B6C2DA8DF836}" type="pres">
      <dgm:prSet presAssocID="{471E0114-FAC8-4965-89E3-D165A0F51E5B}" presName="spaceRect" presStyleCnt="0"/>
      <dgm:spPr/>
    </dgm:pt>
    <dgm:pt modelId="{6DA23616-09EF-4BA5-92CC-01DCC0A71258}" type="pres">
      <dgm:prSet presAssocID="{471E0114-FAC8-4965-89E3-D165A0F51E5B}" presName="textRect" presStyleLbl="revTx" presStyleIdx="0" presStyleCnt="4">
        <dgm:presLayoutVars>
          <dgm:chMax val="1"/>
          <dgm:chPref val="1"/>
        </dgm:presLayoutVars>
      </dgm:prSet>
      <dgm:spPr/>
    </dgm:pt>
    <dgm:pt modelId="{4181F4C8-8E8A-431B-8C5A-629C2D371CF4}" type="pres">
      <dgm:prSet presAssocID="{A1A799B7-F81C-44AC-BC18-C9FD92F10208}" presName="sibTrans" presStyleCnt="0"/>
      <dgm:spPr/>
    </dgm:pt>
    <dgm:pt modelId="{30CC928A-4C70-4639-A86C-34C862D7100D}" type="pres">
      <dgm:prSet presAssocID="{A497FDB4-91CB-4702-AF60-CE86D52D32C1}" presName="compNode" presStyleCnt="0"/>
      <dgm:spPr/>
    </dgm:pt>
    <dgm:pt modelId="{5720C6CA-AA6B-4248-8718-97F057CD4537}" type="pres">
      <dgm:prSet presAssocID="{A497FDB4-91CB-4702-AF60-CE86D52D32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0CECDE9-7743-42D1-AA2D-001441CA511C}" type="pres">
      <dgm:prSet presAssocID="{A497FDB4-91CB-4702-AF60-CE86D52D32C1}" presName="spaceRect" presStyleCnt="0"/>
      <dgm:spPr/>
    </dgm:pt>
    <dgm:pt modelId="{41691F8A-DABC-4259-8773-50478EBF47DB}" type="pres">
      <dgm:prSet presAssocID="{A497FDB4-91CB-4702-AF60-CE86D52D32C1}" presName="textRect" presStyleLbl="revTx" presStyleIdx="1" presStyleCnt="4">
        <dgm:presLayoutVars>
          <dgm:chMax val="1"/>
          <dgm:chPref val="1"/>
        </dgm:presLayoutVars>
      </dgm:prSet>
      <dgm:spPr/>
    </dgm:pt>
    <dgm:pt modelId="{D92811E2-3EE8-4988-B948-5CF3C2E9C7C9}" type="pres">
      <dgm:prSet presAssocID="{44EF9A27-5EFB-4D1D-B7FE-A146F118A831}" presName="sibTrans" presStyleCnt="0"/>
      <dgm:spPr/>
    </dgm:pt>
    <dgm:pt modelId="{B1150C8D-E72E-417E-ADB5-A8C9DE8BA016}" type="pres">
      <dgm:prSet presAssocID="{0D848A22-5C96-487E-93F9-B211D8983868}" presName="compNode" presStyleCnt="0"/>
      <dgm:spPr/>
    </dgm:pt>
    <dgm:pt modelId="{E5E4EC54-198D-4F7D-8F74-24630C9DBD33}" type="pres">
      <dgm:prSet presAssocID="{0D848A22-5C96-487E-93F9-B211D89838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1F3AF164-1BB3-4F8D-988E-F240F13CD5F0}" type="pres">
      <dgm:prSet presAssocID="{0D848A22-5C96-487E-93F9-B211D8983868}" presName="spaceRect" presStyleCnt="0"/>
      <dgm:spPr/>
    </dgm:pt>
    <dgm:pt modelId="{D1D59E65-0690-435D-8194-5914B99EEBAA}" type="pres">
      <dgm:prSet presAssocID="{0D848A22-5C96-487E-93F9-B211D8983868}" presName="textRect" presStyleLbl="revTx" presStyleIdx="2" presStyleCnt="4">
        <dgm:presLayoutVars>
          <dgm:chMax val="1"/>
          <dgm:chPref val="1"/>
        </dgm:presLayoutVars>
      </dgm:prSet>
      <dgm:spPr/>
    </dgm:pt>
    <dgm:pt modelId="{C52FAB5A-F578-4AA7-A5E4-395BEF4236F0}" type="pres">
      <dgm:prSet presAssocID="{45EA7CED-4EA3-4CA9-9061-440B8A165C7E}" presName="sibTrans" presStyleCnt="0"/>
      <dgm:spPr/>
    </dgm:pt>
    <dgm:pt modelId="{CA50216B-FA92-413A-897B-D14D4090DA48}" type="pres">
      <dgm:prSet presAssocID="{450DD314-4646-4174-A188-91029A3753B2}" presName="compNode" presStyleCnt="0"/>
      <dgm:spPr/>
    </dgm:pt>
    <dgm:pt modelId="{4CCD37D7-0991-4A32-A76B-319BA95028DB}" type="pres">
      <dgm:prSet presAssocID="{450DD314-4646-4174-A188-91029A3753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296BDED-1A7D-44E9-AFC1-7FF5AF3C1941}" type="pres">
      <dgm:prSet presAssocID="{450DD314-4646-4174-A188-91029A3753B2}" presName="spaceRect" presStyleCnt="0"/>
      <dgm:spPr/>
    </dgm:pt>
    <dgm:pt modelId="{1ACB22B2-3F5F-4C44-B9A1-701426B343CF}" type="pres">
      <dgm:prSet presAssocID="{450DD314-4646-4174-A188-91029A3753B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3FB2115-8CE1-4206-A230-9B0462E161B2}" srcId="{E0942802-503A-4DF8-9E16-37BA2EC810FA}" destId="{A497FDB4-91CB-4702-AF60-CE86D52D32C1}" srcOrd="1" destOrd="0" parTransId="{8708D488-3CA6-45F2-A1B3-E28315CA98A0}" sibTransId="{44EF9A27-5EFB-4D1D-B7FE-A146F118A831}"/>
    <dgm:cxn modelId="{7014EB37-8B0E-41E5-AD64-F0B6417D1C08}" type="presOf" srcId="{A497FDB4-91CB-4702-AF60-CE86D52D32C1}" destId="{41691F8A-DABC-4259-8773-50478EBF47DB}" srcOrd="0" destOrd="0" presId="urn:microsoft.com/office/officeart/2018/2/layout/IconLabelList"/>
    <dgm:cxn modelId="{7A5B133F-B0CB-4D4B-AEC6-D29D3086DC51}" srcId="{E0942802-503A-4DF8-9E16-37BA2EC810FA}" destId="{0D848A22-5C96-487E-93F9-B211D8983868}" srcOrd="2" destOrd="0" parTransId="{6C1F6695-2553-4D50-8434-D9B06D251350}" sibTransId="{45EA7CED-4EA3-4CA9-9061-440B8A165C7E}"/>
    <dgm:cxn modelId="{19B2B340-41AD-4AAE-BF7E-3E5D289A23B2}" srcId="{E0942802-503A-4DF8-9E16-37BA2EC810FA}" destId="{450DD314-4646-4174-A188-91029A3753B2}" srcOrd="3" destOrd="0" parTransId="{49D0020D-4392-42AB-B42B-540810095274}" sibTransId="{FFFCBAC6-6D92-4640-B102-23BA38D0C24E}"/>
    <dgm:cxn modelId="{7E361953-CC95-4BA9-9185-DCDBD7B656FF}" type="presOf" srcId="{450DD314-4646-4174-A188-91029A3753B2}" destId="{1ACB22B2-3F5F-4C44-B9A1-701426B343CF}" srcOrd="0" destOrd="0" presId="urn:microsoft.com/office/officeart/2018/2/layout/IconLabelList"/>
    <dgm:cxn modelId="{C26C7AA6-D908-4B9B-A6EF-2166E6021672}" type="presOf" srcId="{0D848A22-5C96-487E-93F9-B211D8983868}" destId="{D1D59E65-0690-435D-8194-5914B99EEBAA}" srcOrd="0" destOrd="0" presId="urn:microsoft.com/office/officeart/2018/2/layout/IconLabelList"/>
    <dgm:cxn modelId="{EFC0D4C5-BBE9-4022-AC1A-D3F17AD15730}" type="presOf" srcId="{E0942802-503A-4DF8-9E16-37BA2EC810FA}" destId="{F6C1BA13-7C01-4B90-A511-EACBC12EC1BA}" srcOrd="0" destOrd="0" presId="urn:microsoft.com/office/officeart/2018/2/layout/IconLabelList"/>
    <dgm:cxn modelId="{751CECDD-3330-49F9-ADFB-DADC9EF0FAA9}" srcId="{E0942802-503A-4DF8-9E16-37BA2EC810FA}" destId="{471E0114-FAC8-4965-89E3-D165A0F51E5B}" srcOrd="0" destOrd="0" parTransId="{921C4BE0-C78E-4C45-82C6-84C7B14310B7}" sibTransId="{A1A799B7-F81C-44AC-BC18-C9FD92F10208}"/>
    <dgm:cxn modelId="{744694F8-607D-42D5-9BE3-F49E274DD63E}" type="presOf" srcId="{471E0114-FAC8-4965-89E3-D165A0F51E5B}" destId="{6DA23616-09EF-4BA5-92CC-01DCC0A71258}" srcOrd="0" destOrd="0" presId="urn:microsoft.com/office/officeart/2018/2/layout/IconLabelList"/>
    <dgm:cxn modelId="{5A0E02D2-BC01-42C5-A447-FA400B1B2A2A}" type="presParOf" srcId="{F6C1BA13-7C01-4B90-A511-EACBC12EC1BA}" destId="{B3C32660-FACF-4581-B9DB-6215E67C61AB}" srcOrd="0" destOrd="0" presId="urn:microsoft.com/office/officeart/2018/2/layout/IconLabelList"/>
    <dgm:cxn modelId="{B7CBAA6C-D3E8-43EA-8795-56A33B33C0D8}" type="presParOf" srcId="{B3C32660-FACF-4581-B9DB-6215E67C61AB}" destId="{00F2A69E-E978-4050-ABAE-6810D25BCA72}" srcOrd="0" destOrd="0" presId="urn:microsoft.com/office/officeart/2018/2/layout/IconLabelList"/>
    <dgm:cxn modelId="{E24BA1E8-2D71-44A4-B327-A3D92AD0C70D}" type="presParOf" srcId="{B3C32660-FACF-4581-B9DB-6215E67C61AB}" destId="{69ADC4F2-31A3-498D-A45C-B6C2DA8DF836}" srcOrd="1" destOrd="0" presId="urn:microsoft.com/office/officeart/2018/2/layout/IconLabelList"/>
    <dgm:cxn modelId="{F929310D-4D29-42E4-B21D-26C47E635E9A}" type="presParOf" srcId="{B3C32660-FACF-4581-B9DB-6215E67C61AB}" destId="{6DA23616-09EF-4BA5-92CC-01DCC0A71258}" srcOrd="2" destOrd="0" presId="urn:microsoft.com/office/officeart/2018/2/layout/IconLabelList"/>
    <dgm:cxn modelId="{AD951C53-78FB-4534-AA41-F49C96749516}" type="presParOf" srcId="{F6C1BA13-7C01-4B90-A511-EACBC12EC1BA}" destId="{4181F4C8-8E8A-431B-8C5A-629C2D371CF4}" srcOrd="1" destOrd="0" presId="urn:microsoft.com/office/officeart/2018/2/layout/IconLabelList"/>
    <dgm:cxn modelId="{A958C6C6-DC12-47B8-B565-1C95BF28FBD4}" type="presParOf" srcId="{F6C1BA13-7C01-4B90-A511-EACBC12EC1BA}" destId="{30CC928A-4C70-4639-A86C-34C862D7100D}" srcOrd="2" destOrd="0" presId="urn:microsoft.com/office/officeart/2018/2/layout/IconLabelList"/>
    <dgm:cxn modelId="{73BA3246-6ED2-4335-B2FE-50C4B107B1E6}" type="presParOf" srcId="{30CC928A-4C70-4639-A86C-34C862D7100D}" destId="{5720C6CA-AA6B-4248-8718-97F057CD4537}" srcOrd="0" destOrd="0" presId="urn:microsoft.com/office/officeart/2018/2/layout/IconLabelList"/>
    <dgm:cxn modelId="{7E843186-0AB1-4187-902A-270393D81AEB}" type="presParOf" srcId="{30CC928A-4C70-4639-A86C-34C862D7100D}" destId="{80CECDE9-7743-42D1-AA2D-001441CA511C}" srcOrd="1" destOrd="0" presId="urn:microsoft.com/office/officeart/2018/2/layout/IconLabelList"/>
    <dgm:cxn modelId="{ECC84A35-1A8E-477D-AEDB-991216D259AD}" type="presParOf" srcId="{30CC928A-4C70-4639-A86C-34C862D7100D}" destId="{41691F8A-DABC-4259-8773-50478EBF47DB}" srcOrd="2" destOrd="0" presId="urn:microsoft.com/office/officeart/2018/2/layout/IconLabelList"/>
    <dgm:cxn modelId="{0A0DB39E-9D18-47B4-A0C1-2327423C89FA}" type="presParOf" srcId="{F6C1BA13-7C01-4B90-A511-EACBC12EC1BA}" destId="{D92811E2-3EE8-4988-B948-5CF3C2E9C7C9}" srcOrd="3" destOrd="0" presId="urn:microsoft.com/office/officeart/2018/2/layout/IconLabelList"/>
    <dgm:cxn modelId="{E8A0392B-1FED-4C73-A355-003BD684228E}" type="presParOf" srcId="{F6C1BA13-7C01-4B90-A511-EACBC12EC1BA}" destId="{B1150C8D-E72E-417E-ADB5-A8C9DE8BA016}" srcOrd="4" destOrd="0" presId="urn:microsoft.com/office/officeart/2018/2/layout/IconLabelList"/>
    <dgm:cxn modelId="{2F6718DF-4EB4-483C-A092-E29A60BC0282}" type="presParOf" srcId="{B1150C8D-E72E-417E-ADB5-A8C9DE8BA016}" destId="{E5E4EC54-198D-4F7D-8F74-24630C9DBD33}" srcOrd="0" destOrd="0" presId="urn:microsoft.com/office/officeart/2018/2/layout/IconLabelList"/>
    <dgm:cxn modelId="{64899178-5EA1-44FB-91A0-F4880F114632}" type="presParOf" srcId="{B1150C8D-E72E-417E-ADB5-A8C9DE8BA016}" destId="{1F3AF164-1BB3-4F8D-988E-F240F13CD5F0}" srcOrd="1" destOrd="0" presId="urn:microsoft.com/office/officeart/2018/2/layout/IconLabelList"/>
    <dgm:cxn modelId="{A734A884-C771-4943-8F70-C4175CF834A8}" type="presParOf" srcId="{B1150C8D-E72E-417E-ADB5-A8C9DE8BA016}" destId="{D1D59E65-0690-435D-8194-5914B99EEBAA}" srcOrd="2" destOrd="0" presId="urn:microsoft.com/office/officeart/2018/2/layout/IconLabelList"/>
    <dgm:cxn modelId="{3C70F1CC-222D-4CDF-A728-7915D726BF19}" type="presParOf" srcId="{F6C1BA13-7C01-4B90-A511-EACBC12EC1BA}" destId="{C52FAB5A-F578-4AA7-A5E4-395BEF4236F0}" srcOrd="5" destOrd="0" presId="urn:microsoft.com/office/officeart/2018/2/layout/IconLabelList"/>
    <dgm:cxn modelId="{47A1B5D5-D056-47DE-9082-C5D19E5775EA}" type="presParOf" srcId="{F6C1BA13-7C01-4B90-A511-EACBC12EC1BA}" destId="{CA50216B-FA92-413A-897B-D14D4090DA48}" srcOrd="6" destOrd="0" presId="urn:microsoft.com/office/officeart/2018/2/layout/IconLabelList"/>
    <dgm:cxn modelId="{966C3BAB-AF91-4FE6-8E6D-4CFE11647144}" type="presParOf" srcId="{CA50216B-FA92-413A-897B-D14D4090DA48}" destId="{4CCD37D7-0991-4A32-A76B-319BA95028DB}" srcOrd="0" destOrd="0" presId="urn:microsoft.com/office/officeart/2018/2/layout/IconLabelList"/>
    <dgm:cxn modelId="{9B5A1393-743F-4C17-A368-FE8CA392B294}" type="presParOf" srcId="{CA50216B-FA92-413A-897B-D14D4090DA48}" destId="{E296BDED-1A7D-44E9-AFC1-7FF5AF3C1941}" srcOrd="1" destOrd="0" presId="urn:microsoft.com/office/officeart/2018/2/layout/IconLabelList"/>
    <dgm:cxn modelId="{0BA0CF79-6EE3-4DC5-A6D6-C1A118280208}" type="presParOf" srcId="{CA50216B-FA92-413A-897B-D14D4090DA48}" destId="{1ACB22B2-3F5F-4C44-B9A1-701426B343C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227BF-7960-4239-AEC4-0A43A2701CD9}">
      <dsp:nvSpPr>
        <dsp:cNvPr id="0" name=""/>
        <dsp:cNvSpPr/>
      </dsp:nvSpPr>
      <dsp:spPr>
        <a:xfrm>
          <a:off x="0" y="0"/>
          <a:ext cx="443507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A48B4A-5DE1-4B99-84BB-869BB8F088BC}">
      <dsp:nvSpPr>
        <dsp:cNvPr id="0" name=""/>
        <dsp:cNvSpPr/>
      </dsp:nvSpPr>
      <dsp:spPr>
        <a:xfrm>
          <a:off x="0" y="0"/>
          <a:ext cx="4435078" cy="115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Verify patient identity and product compatibility</a:t>
          </a:r>
        </a:p>
      </dsp:txBody>
      <dsp:txXfrm>
        <a:off x="0" y="0"/>
        <a:ext cx="4435078" cy="1159272"/>
      </dsp:txXfrm>
    </dsp:sp>
    <dsp:sp modelId="{50B02870-DBE5-437A-9F52-9E2861C113E4}">
      <dsp:nvSpPr>
        <dsp:cNvPr id="0" name=""/>
        <dsp:cNvSpPr/>
      </dsp:nvSpPr>
      <dsp:spPr>
        <a:xfrm>
          <a:off x="0" y="1159272"/>
          <a:ext cx="443507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0FDD7A-C285-4927-9C11-282850909DAF}">
      <dsp:nvSpPr>
        <dsp:cNvPr id="0" name=""/>
        <dsp:cNvSpPr/>
      </dsp:nvSpPr>
      <dsp:spPr>
        <a:xfrm>
          <a:off x="0" y="1159272"/>
          <a:ext cx="4435078" cy="115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Use 0.9% Normal Saline only</a:t>
          </a:r>
        </a:p>
      </dsp:txBody>
      <dsp:txXfrm>
        <a:off x="0" y="1159272"/>
        <a:ext cx="4435078" cy="1159272"/>
      </dsp:txXfrm>
    </dsp:sp>
    <dsp:sp modelId="{79CBA464-1103-4BDB-BC88-8C89B5FD53D6}">
      <dsp:nvSpPr>
        <dsp:cNvPr id="0" name=""/>
        <dsp:cNvSpPr/>
      </dsp:nvSpPr>
      <dsp:spPr>
        <a:xfrm>
          <a:off x="0" y="2318544"/>
          <a:ext cx="443507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E2196-3FEC-4A4C-ACF8-8EE0D708D79B}">
      <dsp:nvSpPr>
        <dsp:cNvPr id="0" name=""/>
        <dsp:cNvSpPr/>
      </dsp:nvSpPr>
      <dsp:spPr>
        <a:xfrm>
          <a:off x="0" y="2318544"/>
          <a:ext cx="4435078" cy="115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Infuse within 4 hours</a:t>
          </a:r>
        </a:p>
      </dsp:txBody>
      <dsp:txXfrm>
        <a:off x="0" y="2318544"/>
        <a:ext cx="4435078" cy="1159272"/>
      </dsp:txXfrm>
    </dsp:sp>
    <dsp:sp modelId="{1790D5D1-C05C-4B45-8B15-E51743386440}">
      <dsp:nvSpPr>
        <dsp:cNvPr id="0" name=""/>
        <dsp:cNvSpPr/>
      </dsp:nvSpPr>
      <dsp:spPr>
        <a:xfrm>
          <a:off x="0" y="3477816"/>
          <a:ext cx="443507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3C1093-F882-4C28-A084-09EFE474035F}">
      <dsp:nvSpPr>
        <dsp:cNvPr id="0" name=""/>
        <dsp:cNvSpPr/>
      </dsp:nvSpPr>
      <dsp:spPr>
        <a:xfrm>
          <a:off x="0" y="3477816"/>
          <a:ext cx="4435078" cy="115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Monitor vital signs frequently</a:t>
          </a:r>
        </a:p>
      </dsp:txBody>
      <dsp:txXfrm>
        <a:off x="0" y="3477816"/>
        <a:ext cx="4435078" cy="1159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0B153-7E65-4093-A38C-07734BC109B4}">
      <dsp:nvSpPr>
        <dsp:cNvPr id="0" name=""/>
        <dsp:cNvSpPr/>
      </dsp:nvSpPr>
      <dsp:spPr>
        <a:xfrm>
          <a:off x="0" y="26603"/>
          <a:ext cx="4435078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• Signs: fever, chills, urticaria, back pain, dyspnea</a:t>
          </a:r>
        </a:p>
      </dsp:txBody>
      <dsp:txXfrm>
        <a:off x="71965" y="98568"/>
        <a:ext cx="4291148" cy="1330270"/>
      </dsp:txXfrm>
    </dsp:sp>
    <dsp:sp modelId="{FD452BF4-050E-4200-89D2-BA303A63D83E}">
      <dsp:nvSpPr>
        <dsp:cNvPr id="0" name=""/>
        <dsp:cNvSpPr/>
      </dsp:nvSpPr>
      <dsp:spPr>
        <a:xfrm>
          <a:off x="0" y="1581443"/>
          <a:ext cx="4435078" cy="1474200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• Stop transfusion immediately if suspected</a:t>
          </a:r>
        </a:p>
      </dsp:txBody>
      <dsp:txXfrm>
        <a:off x="71965" y="1653408"/>
        <a:ext cx="4291148" cy="1330270"/>
      </dsp:txXfrm>
    </dsp:sp>
    <dsp:sp modelId="{3318FFDA-B571-4FEA-8212-DDEF38AEC225}">
      <dsp:nvSpPr>
        <dsp:cNvPr id="0" name=""/>
        <dsp:cNvSpPr/>
      </dsp:nvSpPr>
      <dsp:spPr>
        <a:xfrm>
          <a:off x="0" y="3136284"/>
          <a:ext cx="4435078" cy="147420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• Notify provider and follow protocol</a:t>
          </a:r>
        </a:p>
      </dsp:txBody>
      <dsp:txXfrm>
        <a:off x="71965" y="3208249"/>
        <a:ext cx="4291148" cy="1330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4A21D-7AEC-4523-8D82-5672610C94F4}">
      <dsp:nvSpPr>
        <dsp:cNvPr id="0" name=""/>
        <dsp:cNvSpPr/>
      </dsp:nvSpPr>
      <dsp:spPr>
        <a:xfrm>
          <a:off x="0" y="625832"/>
          <a:ext cx="3854287" cy="11553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ACB-B16E-4D68-83A0-6FCE3BA53CC5}">
      <dsp:nvSpPr>
        <dsp:cNvPr id="0" name=""/>
        <dsp:cNvSpPr/>
      </dsp:nvSpPr>
      <dsp:spPr>
        <a:xfrm>
          <a:off x="349503" y="885793"/>
          <a:ext cx="635460" cy="635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5653-063E-455F-8D5A-93EC9D88BC53}">
      <dsp:nvSpPr>
        <dsp:cNvPr id="0" name=""/>
        <dsp:cNvSpPr/>
      </dsp:nvSpPr>
      <dsp:spPr>
        <a:xfrm>
          <a:off x="1334466" y="625832"/>
          <a:ext cx="2519820" cy="115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78" tIns="122278" rIns="122278" bIns="1222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• Systemic treatment for cancer</a:t>
          </a:r>
        </a:p>
      </dsp:txBody>
      <dsp:txXfrm>
        <a:off x="1334466" y="625832"/>
        <a:ext cx="2519820" cy="1155382"/>
      </dsp:txXfrm>
    </dsp:sp>
    <dsp:sp modelId="{3962AEDA-F55E-4332-BC0D-C3E5B11D576A}">
      <dsp:nvSpPr>
        <dsp:cNvPr id="0" name=""/>
        <dsp:cNvSpPr/>
      </dsp:nvSpPr>
      <dsp:spPr>
        <a:xfrm>
          <a:off x="0" y="2070060"/>
          <a:ext cx="3854287" cy="11553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1B485-39CA-4D7F-A30E-E7ED06906757}">
      <dsp:nvSpPr>
        <dsp:cNvPr id="0" name=""/>
        <dsp:cNvSpPr/>
      </dsp:nvSpPr>
      <dsp:spPr>
        <a:xfrm>
          <a:off x="349503" y="2330021"/>
          <a:ext cx="635460" cy="635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1BDB5-B19A-420B-B207-C4F9AA376588}">
      <dsp:nvSpPr>
        <dsp:cNvPr id="0" name=""/>
        <dsp:cNvSpPr/>
      </dsp:nvSpPr>
      <dsp:spPr>
        <a:xfrm>
          <a:off x="1334466" y="2070060"/>
          <a:ext cx="2519820" cy="115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78" tIns="122278" rIns="122278" bIns="1222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• Can be curative, palliative, or adjuvant</a:t>
          </a:r>
        </a:p>
      </dsp:txBody>
      <dsp:txXfrm>
        <a:off x="1334466" y="2070060"/>
        <a:ext cx="2519820" cy="1155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006E6-3685-478A-86BA-B0E7FAA3CA0A}">
      <dsp:nvSpPr>
        <dsp:cNvPr id="0" name=""/>
        <dsp:cNvSpPr/>
      </dsp:nvSpPr>
      <dsp:spPr>
        <a:xfrm>
          <a:off x="0" y="35424"/>
          <a:ext cx="4435078" cy="1081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Alkylating agents – DNA damage</a:t>
          </a:r>
        </a:p>
      </dsp:txBody>
      <dsp:txXfrm>
        <a:off x="52774" y="88198"/>
        <a:ext cx="4329530" cy="975532"/>
      </dsp:txXfrm>
    </dsp:sp>
    <dsp:sp modelId="{6629D291-9CB7-4495-A2D2-38C3A2489AEC}">
      <dsp:nvSpPr>
        <dsp:cNvPr id="0" name=""/>
        <dsp:cNvSpPr/>
      </dsp:nvSpPr>
      <dsp:spPr>
        <a:xfrm>
          <a:off x="0" y="1197144"/>
          <a:ext cx="4435078" cy="1081080"/>
        </a:xfrm>
        <a:prstGeom prst="roundRect">
          <a:avLst/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61544"/>
                <a:satOff val="-2648"/>
                <a:lumOff val="6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Antimetabolites – disrupt synthesis</a:t>
          </a:r>
        </a:p>
      </dsp:txBody>
      <dsp:txXfrm>
        <a:off x="52774" y="1249918"/>
        <a:ext cx="4329530" cy="975532"/>
      </dsp:txXfrm>
    </dsp:sp>
    <dsp:sp modelId="{74331997-C620-4D0A-944D-3C2D495819A2}">
      <dsp:nvSpPr>
        <dsp:cNvPr id="0" name=""/>
        <dsp:cNvSpPr/>
      </dsp:nvSpPr>
      <dsp:spPr>
        <a:xfrm>
          <a:off x="0" y="2358864"/>
          <a:ext cx="4435078" cy="1081080"/>
        </a:xfrm>
        <a:prstGeom prst="roundRect">
          <a:avLst/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23087"/>
                <a:satOff val="-5296"/>
                <a:lumOff val="13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Plant alkaloids – mitotic inhibitors</a:t>
          </a:r>
        </a:p>
      </dsp:txBody>
      <dsp:txXfrm>
        <a:off x="52774" y="2411638"/>
        <a:ext cx="4329530" cy="975532"/>
      </dsp:txXfrm>
    </dsp:sp>
    <dsp:sp modelId="{3A34867B-92FF-4322-9746-032A612B8C6F}">
      <dsp:nvSpPr>
        <dsp:cNvPr id="0" name=""/>
        <dsp:cNvSpPr/>
      </dsp:nvSpPr>
      <dsp:spPr>
        <a:xfrm>
          <a:off x="0" y="3520583"/>
          <a:ext cx="4435078" cy="1081080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Antitumor antibiotics – prevent replication</a:t>
          </a:r>
        </a:p>
      </dsp:txBody>
      <dsp:txXfrm>
        <a:off x="52774" y="3573357"/>
        <a:ext cx="4329530" cy="975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9473D-58A9-4721-A3EA-E5ECB0B9C483}">
      <dsp:nvSpPr>
        <dsp:cNvPr id="0" name=""/>
        <dsp:cNvSpPr/>
      </dsp:nvSpPr>
      <dsp:spPr>
        <a:xfrm>
          <a:off x="0" y="68183"/>
          <a:ext cx="4435078" cy="1064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Bone marrow suppression</a:t>
          </a:r>
        </a:p>
      </dsp:txBody>
      <dsp:txXfrm>
        <a:off x="51974" y="120157"/>
        <a:ext cx="4331130" cy="960752"/>
      </dsp:txXfrm>
    </dsp:sp>
    <dsp:sp modelId="{A0D35D92-0A81-4955-A8D0-23CBAD9A0B11}">
      <dsp:nvSpPr>
        <dsp:cNvPr id="0" name=""/>
        <dsp:cNvSpPr/>
      </dsp:nvSpPr>
      <dsp:spPr>
        <a:xfrm>
          <a:off x="0" y="1213523"/>
          <a:ext cx="4435078" cy="1064700"/>
        </a:xfrm>
        <a:prstGeom prst="roundRect">
          <a:avLst/>
        </a:prstGeom>
        <a:gradFill rotWithShape="0">
          <a:gsLst>
            <a:gs pos="0">
              <a:schemeClr val="accent2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Nausea and vomiting</a:t>
          </a:r>
        </a:p>
      </dsp:txBody>
      <dsp:txXfrm>
        <a:off x="51974" y="1265497"/>
        <a:ext cx="4331130" cy="960752"/>
      </dsp:txXfrm>
    </dsp:sp>
    <dsp:sp modelId="{A7A0CCD7-C14A-4837-A09B-373CE5E33097}">
      <dsp:nvSpPr>
        <dsp:cNvPr id="0" name=""/>
        <dsp:cNvSpPr/>
      </dsp:nvSpPr>
      <dsp:spPr>
        <a:xfrm>
          <a:off x="0" y="2358864"/>
          <a:ext cx="4435078" cy="1064700"/>
        </a:xfrm>
        <a:prstGeom prst="roundRect">
          <a:avLst/>
        </a:prstGeom>
        <a:gradFill rotWithShape="0">
          <a:gsLst>
            <a:gs pos="0">
              <a:schemeClr val="accent2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Hair loss (alopecia)</a:t>
          </a:r>
        </a:p>
      </dsp:txBody>
      <dsp:txXfrm>
        <a:off x="51974" y="2410838"/>
        <a:ext cx="4331130" cy="960752"/>
      </dsp:txXfrm>
    </dsp:sp>
    <dsp:sp modelId="{2DDC008F-149A-4114-B996-722ECE9BFAD2}">
      <dsp:nvSpPr>
        <dsp:cNvPr id="0" name=""/>
        <dsp:cNvSpPr/>
      </dsp:nvSpPr>
      <dsp:spPr>
        <a:xfrm>
          <a:off x="0" y="3504204"/>
          <a:ext cx="4435078" cy="106470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Mucositis, fatigue, infection risk</a:t>
          </a:r>
        </a:p>
      </dsp:txBody>
      <dsp:txXfrm>
        <a:off x="51974" y="3556178"/>
        <a:ext cx="4331130" cy="960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D7CA1-E6C8-114F-82E2-D6B89A7ED318}">
      <dsp:nvSpPr>
        <dsp:cNvPr id="0" name=""/>
        <dsp:cNvSpPr/>
      </dsp:nvSpPr>
      <dsp:spPr>
        <a:xfrm>
          <a:off x="0" y="1880"/>
          <a:ext cx="38542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C7E07-DFE9-AF4E-B319-EF7E57B7CB2E}">
      <dsp:nvSpPr>
        <dsp:cNvPr id="0" name=""/>
        <dsp:cNvSpPr/>
      </dsp:nvSpPr>
      <dsp:spPr>
        <a:xfrm>
          <a:off x="0" y="1880"/>
          <a:ext cx="3854287" cy="1282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• Avoid raw foods and sick visitors</a:t>
          </a:r>
        </a:p>
      </dsp:txBody>
      <dsp:txXfrm>
        <a:off x="0" y="1880"/>
        <a:ext cx="3854287" cy="1282504"/>
      </dsp:txXfrm>
    </dsp:sp>
    <dsp:sp modelId="{57130BD4-10A6-EA46-AFA2-BFAA70822AF7}">
      <dsp:nvSpPr>
        <dsp:cNvPr id="0" name=""/>
        <dsp:cNvSpPr/>
      </dsp:nvSpPr>
      <dsp:spPr>
        <a:xfrm>
          <a:off x="0" y="1284385"/>
          <a:ext cx="3854287" cy="0"/>
        </a:xfrm>
        <a:prstGeom prst="line">
          <a:avLst/>
        </a:prstGeom>
        <a:solidFill>
          <a:schemeClr val="accent2">
            <a:hueOff val="-1696488"/>
            <a:satOff val="5592"/>
            <a:lumOff val="5981"/>
            <a:alphaOff val="0"/>
          </a:schemeClr>
        </a:solidFill>
        <a:ln w="15875" cap="flat" cmpd="sng" algn="ctr">
          <a:solidFill>
            <a:schemeClr val="accent2">
              <a:hueOff val="-1696488"/>
              <a:satOff val="5592"/>
              <a:lumOff val="5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F7BE2-7963-F641-90E1-70C414B3581A}">
      <dsp:nvSpPr>
        <dsp:cNvPr id="0" name=""/>
        <dsp:cNvSpPr/>
      </dsp:nvSpPr>
      <dsp:spPr>
        <a:xfrm>
          <a:off x="0" y="1284385"/>
          <a:ext cx="3854287" cy="1282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• Use masks, good hand hygiene</a:t>
          </a:r>
        </a:p>
      </dsp:txBody>
      <dsp:txXfrm>
        <a:off x="0" y="1284385"/>
        <a:ext cx="3854287" cy="1282504"/>
      </dsp:txXfrm>
    </dsp:sp>
    <dsp:sp modelId="{19180EC6-5FB6-6E47-991C-46F2949D0BB5}">
      <dsp:nvSpPr>
        <dsp:cNvPr id="0" name=""/>
        <dsp:cNvSpPr/>
      </dsp:nvSpPr>
      <dsp:spPr>
        <a:xfrm>
          <a:off x="0" y="2566889"/>
          <a:ext cx="3854287" cy="0"/>
        </a:xfrm>
        <a:prstGeom prst="line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A9179-7396-E041-936D-4A36E7A00E16}">
      <dsp:nvSpPr>
        <dsp:cNvPr id="0" name=""/>
        <dsp:cNvSpPr/>
      </dsp:nvSpPr>
      <dsp:spPr>
        <a:xfrm>
          <a:off x="0" y="2566889"/>
          <a:ext cx="3854287" cy="1282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• Monitor WBC closely</a:t>
          </a:r>
        </a:p>
      </dsp:txBody>
      <dsp:txXfrm>
        <a:off x="0" y="2566889"/>
        <a:ext cx="3854287" cy="1282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D48FD-A474-43BC-A2DC-DB76B3171F6C}">
      <dsp:nvSpPr>
        <dsp:cNvPr id="0" name=""/>
        <dsp:cNvSpPr/>
      </dsp:nvSpPr>
      <dsp:spPr>
        <a:xfrm>
          <a:off x="923437" y="565469"/>
          <a:ext cx="1483312" cy="1483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0AEF9-03C1-4FE7-91C2-577D7AF49CBD}">
      <dsp:nvSpPr>
        <dsp:cNvPr id="0" name=""/>
        <dsp:cNvSpPr/>
      </dsp:nvSpPr>
      <dsp:spPr>
        <a:xfrm>
          <a:off x="16968" y="2437757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Nutritional support when GI tract is not usable</a:t>
          </a:r>
        </a:p>
      </dsp:txBody>
      <dsp:txXfrm>
        <a:off x="16968" y="2437757"/>
        <a:ext cx="3296250" cy="720000"/>
      </dsp:txXfrm>
    </dsp:sp>
    <dsp:sp modelId="{0FFC2C9B-451C-4DC6-8E62-EF00F66F6394}">
      <dsp:nvSpPr>
        <dsp:cNvPr id="0" name=""/>
        <dsp:cNvSpPr/>
      </dsp:nvSpPr>
      <dsp:spPr>
        <a:xfrm>
          <a:off x="4796531" y="565469"/>
          <a:ext cx="1483312" cy="1483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3568A-72E9-4EBD-BA81-AECD2722786C}">
      <dsp:nvSpPr>
        <dsp:cNvPr id="0" name=""/>
        <dsp:cNvSpPr/>
      </dsp:nvSpPr>
      <dsp:spPr>
        <a:xfrm>
          <a:off x="3890062" y="2437757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Used in severe illness, surgery, bowel rest</a:t>
          </a:r>
        </a:p>
      </dsp:txBody>
      <dsp:txXfrm>
        <a:off x="3890062" y="2437757"/>
        <a:ext cx="32962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A69E-E978-4050-ABAE-6810D25BCA72}">
      <dsp:nvSpPr>
        <dsp:cNvPr id="0" name=""/>
        <dsp:cNvSpPr/>
      </dsp:nvSpPr>
      <dsp:spPr>
        <a:xfrm>
          <a:off x="688132" y="237969"/>
          <a:ext cx="847055" cy="8470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23616-09EF-4BA5-92CC-01DCC0A71258}">
      <dsp:nvSpPr>
        <dsp:cNvPr id="0" name=""/>
        <dsp:cNvSpPr/>
      </dsp:nvSpPr>
      <dsp:spPr>
        <a:xfrm>
          <a:off x="170487" y="1363250"/>
          <a:ext cx="18823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Always verify before transfusion or chemo administration</a:t>
          </a:r>
        </a:p>
      </dsp:txBody>
      <dsp:txXfrm>
        <a:off x="170487" y="1363250"/>
        <a:ext cx="1882346" cy="720000"/>
      </dsp:txXfrm>
    </dsp:sp>
    <dsp:sp modelId="{5720C6CA-AA6B-4248-8718-97F057CD4537}">
      <dsp:nvSpPr>
        <dsp:cNvPr id="0" name=""/>
        <dsp:cNvSpPr/>
      </dsp:nvSpPr>
      <dsp:spPr>
        <a:xfrm>
          <a:off x="2899889" y="237969"/>
          <a:ext cx="847055" cy="8470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91F8A-DABC-4259-8773-50478EBF47DB}">
      <dsp:nvSpPr>
        <dsp:cNvPr id="0" name=""/>
        <dsp:cNvSpPr/>
      </dsp:nvSpPr>
      <dsp:spPr>
        <a:xfrm>
          <a:off x="2382244" y="1363250"/>
          <a:ext cx="18823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Monitor closely for adverse reactions</a:t>
          </a:r>
        </a:p>
      </dsp:txBody>
      <dsp:txXfrm>
        <a:off x="2382244" y="1363250"/>
        <a:ext cx="1882346" cy="720000"/>
      </dsp:txXfrm>
    </dsp:sp>
    <dsp:sp modelId="{E5E4EC54-198D-4F7D-8F74-24630C9DBD33}">
      <dsp:nvSpPr>
        <dsp:cNvPr id="0" name=""/>
        <dsp:cNvSpPr/>
      </dsp:nvSpPr>
      <dsp:spPr>
        <a:xfrm>
          <a:off x="688132" y="2553837"/>
          <a:ext cx="847055" cy="8470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59E65-0690-435D-8194-5914B99EEBAA}">
      <dsp:nvSpPr>
        <dsp:cNvPr id="0" name=""/>
        <dsp:cNvSpPr/>
      </dsp:nvSpPr>
      <dsp:spPr>
        <a:xfrm>
          <a:off x="170487" y="3679118"/>
          <a:ext cx="18823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Ensure sterility and safety with TPN</a:t>
          </a:r>
        </a:p>
      </dsp:txBody>
      <dsp:txXfrm>
        <a:off x="170487" y="3679118"/>
        <a:ext cx="1882346" cy="720000"/>
      </dsp:txXfrm>
    </dsp:sp>
    <dsp:sp modelId="{4CCD37D7-0991-4A32-A76B-319BA95028DB}">
      <dsp:nvSpPr>
        <dsp:cNvPr id="0" name=""/>
        <dsp:cNvSpPr/>
      </dsp:nvSpPr>
      <dsp:spPr>
        <a:xfrm>
          <a:off x="2899889" y="2553837"/>
          <a:ext cx="847055" cy="8470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B22B2-3F5F-4C44-B9A1-701426B343CF}">
      <dsp:nvSpPr>
        <dsp:cNvPr id="0" name=""/>
        <dsp:cNvSpPr/>
      </dsp:nvSpPr>
      <dsp:spPr>
        <a:xfrm>
          <a:off x="2382244" y="3679118"/>
          <a:ext cx="18823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Patient education and team coordination is vital</a:t>
          </a:r>
        </a:p>
      </dsp:txBody>
      <dsp:txXfrm>
        <a:off x="2382244" y="3679118"/>
        <a:ext cx="188234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9501-E9D6-CC4E-BA62-310C37237178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BCEDF-5C60-A744-A0D9-04BCEFDF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Blood products are components derived from donated whole blood. They're used to treat a variety of medical conditions, such as blood loss, anemia, clotting disorders, and immune deficiencies. Each product targets a specific deficiency in the patient.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BCEDF-5C60-A744-A0D9-04BCEFDF23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8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TPN Requires </a:t>
            </a:r>
            <a:r>
              <a:rPr lang="en-US" b="1" dirty="0"/>
              <a:t>strict aseptic technique</a:t>
            </a:r>
            <a:r>
              <a:rPr lang="en-US" dirty="0"/>
              <a:t> due to infection risk.</a:t>
            </a:r>
          </a:p>
          <a:p>
            <a:r>
              <a:rPr lang="en-US" dirty="0"/>
              <a:t>Monitor </a:t>
            </a:r>
            <a:r>
              <a:rPr lang="en-US" b="1" dirty="0"/>
              <a:t>blood glucose</a:t>
            </a:r>
            <a:r>
              <a:rPr lang="en-US" dirty="0"/>
              <a:t>, electrolytes, liver enzymes daily.</a:t>
            </a:r>
          </a:p>
          <a:p>
            <a:r>
              <a:rPr lang="en-US" dirty="0"/>
              <a:t>Change TPN bag and tubing </a:t>
            </a:r>
            <a:r>
              <a:rPr lang="en-US" b="1" dirty="0"/>
              <a:t>every 24 hours</a:t>
            </a:r>
            <a:r>
              <a:rPr lang="en-US" dirty="0"/>
              <a:t>.</a:t>
            </a:r>
          </a:p>
          <a:p>
            <a:r>
              <a:rPr lang="en-US" b="1" dirty="0"/>
              <a:t>Never stop TPN abruptly</a:t>
            </a:r>
            <a:r>
              <a:rPr lang="en-US" dirty="0"/>
              <a:t> – taper to prevent hypoglycemia.</a:t>
            </a:r>
          </a:p>
          <a:p>
            <a:r>
              <a:rPr lang="en-US" dirty="0"/>
              <a:t>Use an </a:t>
            </a:r>
            <a:r>
              <a:rPr lang="en-US" b="1" dirty="0"/>
              <a:t>infusion pump</a:t>
            </a:r>
            <a:r>
              <a:rPr lang="en-US" dirty="0"/>
              <a:t> to control rate accurately.</a:t>
            </a:r>
          </a:p>
          <a:p>
            <a:r>
              <a:rPr lang="en-US" dirty="0"/>
              <a:t>PPN ;Lower dextrose concentration (≤10%) to reduce vein irritation.</a:t>
            </a:r>
          </a:p>
          <a:p>
            <a:r>
              <a:rPr lang="en-US" dirty="0"/>
              <a:t>Risk of </a:t>
            </a:r>
            <a:r>
              <a:rPr lang="en-US" b="1" dirty="0"/>
              <a:t>phlebitis and infiltration</a:t>
            </a:r>
            <a:r>
              <a:rPr lang="en-US" dirty="0"/>
              <a:t>—monitor IV site regularly.</a:t>
            </a:r>
          </a:p>
          <a:p>
            <a:r>
              <a:rPr lang="en-US" dirty="0"/>
              <a:t>Not ideal for </a:t>
            </a:r>
            <a:r>
              <a:rPr lang="en-US" b="1" dirty="0"/>
              <a:t>long-term or high-calorie</a:t>
            </a:r>
            <a:r>
              <a:rPr lang="en-US" dirty="0"/>
              <a:t> nutritional support.</a:t>
            </a:r>
          </a:p>
          <a:p>
            <a:r>
              <a:rPr lang="en-US" dirty="0"/>
              <a:t>Easier to initiate but </a:t>
            </a:r>
            <a:r>
              <a:rPr lang="en-US" b="1" dirty="0"/>
              <a:t>less nutritionally complete</a:t>
            </a:r>
            <a:r>
              <a:rPr lang="en-US" dirty="0"/>
              <a:t> than TPN.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BCEDF-5C60-A744-A0D9-04BCEFDF23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PRBCs (Packed Red Blood Cells)</a:t>
            </a:r>
            <a:r>
              <a:rPr lang="en-US" dirty="0"/>
              <a:t>Treat anemia or acute blood loss. Increases oxygen delivery .Must match ABO and Rh; monitor for transfusion reaction. </a:t>
            </a:r>
            <a:r>
              <a:rPr lang="en-US" b="1" dirty="0"/>
              <a:t>Platelets ;</a:t>
            </a:r>
            <a:r>
              <a:rPr lang="en-US" dirty="0"/>
              <a:t>For thrombocytopenia or active bleeding with low platelet count. Often used in cancer, DIC, or massive transfusion. </a:t>
            </a:r>
            <a:r>
              <a:rPr lang="en-US" b="1" dirty="0"/>
              <a:t>Fresh Frozen Plasma (FFP)</a:t>
            </a:r>
            <a:r>
              <a:rPr lang="en-US" dirty="0"/>
              <a:t>Replaces clotting factors (e.g., in liver disease, warfarin reversal, DIC).Thawed before use; ABO compatibility needed. </a:t>
            </a:r>
            <a:r>
              <a:rPr lang="en-US" b="1" dirty="0" err="1"/>
              <a:t>Cryoprecipitate</a:t>
            </a:r>
            <a:r>
              <a:rPr lang="en-US" dirty="0" err="1"/>
              <a:t>High</a:t>
            </a:r>
            <a:r>
              <a:rPr lang="en-US" dirty="0"/>
              <a:t> in fibrinogen, factor VIII, and von Willebrand factor. Used in hemophilia or DIC. Small volume, very concentrated. </a:t>
            </a:r>
            <a:r>
              <a:rPr lang="en-US" b="1" dirty="0"/>
              <a:t>Albumin </a:t>
            </a:r>
            <a:r>
              <a:rPr lang="en-US" dirty="0"/>
              <a:t>Volume expansion in hypoalbuminemia, burns, or shock. Comes in 5% or 25% solution; no need for crossmatch. </a:t>
            </a:r>
            <a:r>
              <a:rPr lang="en-US" b="1" dirty="0"/>
              <a:t>Whole Blood </a:t>
            </a:r>
            <a:r>
              <a:rPr lang="en-US" dirty="0"/>
              <a:t>Rarely used; for massive hemorrhage when all components are needed. Contains all components (RBCs, plasma, platelets).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BCEDF-5C60-A744-A0D9-04BCEFDF2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STOP the transfusion</a:t>
            </a:r>
            <a:r>
              <a:rPr lang="en-US" dirty="0"/>
              <a:t> immediately.</a:t>
            </a:r>
          </a:p>
          <a:p>
            <a:r>
              <a:rPr lang="en-US" dirty="0"/>
              <a:t>Maintain IV line with </a:t>
            </a:r>
            <a:r>
              <a:rPr lang="en-US" b="1" dirty="0"/>
              <a:t>normal saline</a:t>
            </a:r>
            <a:r>
              <a:rPr lang="en-US" dirty="0"/>
              <a:t>.</a:t>
            </a:r>
          </a:p>
          <a:p>
            <a:r>
              <a:rPr lang="en-US" dirty="0"/>
              <a:t>Assess patient: vitals, breath sounds, urine output.</a:t>
            </a:r>
          </a:p>
          <a:p>
            <a:r>
              <a:rPr lang="en-US" dirty="0"/>
              <a:t>Notify provider and blood bank.</a:t>
            </a:r>
          </a:p>
          <a:p>
            <a:r>
              <a:rPr lang="en-US" dirty="0"/>
              <a:t>Save blood bag and tubing for lab analysis.</a:t>
            </a:r>
          </a:p>
          <a:p>
            <a:r>
              <a:rPr lang="en-US" dirty="0"/>
              <a:t>Document thoroughly.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BCEDF-5C60-A744-A0D9-04BCEFDF2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Chemotherapy</a:t>
            </a:r>
            <a:r>
              <a:rPr lang="en-US" dirty="0"/>
              <a:t> is a type of </a:t>
            </a:r>
            <a:r>
              <a:rPr lang="en-US" b="1" dirty="0"/>
              <a:t>cancer treatment</a:t>
            </a:r>
            <a:r>
              <a:rPr lang="en-US" dirty="0"/>
              <a:t> that uses </a:t>
            </a:r>
            <a:r>
              <a:rPr lang="en-US" b="1" dirty="0"/>
              <a:t>powerful drugs</a:t>
            </a:r>
            <a:r>
              <a:rPr lang="en-US" dirty="0"/>
              <a:t> to destroy or slow the growth of rapidly dividing cancer cells. It can be used </a:t>
            </a:r>
            <a:r>
              <a:rPr lang="en-US" b="1" dirty="0"/>
              <a:t>alone</a:t>
            </a:r>
            <a:r>
              <a:rPr lang="en-US" dirty="0"/>
              <a:t> or in combination with </a:t>
            </a:r>
            <a:r>
              <a:rPr lang="en-US" b="1" dirty="0"/>
              <a:t>surgery, radiation, or immunotherapy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BCEDF-5C60-A744-A0D9-04BCEFDF23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5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Chemotherapy is tailored based on cancer type, location, and cell cycle behavior.</a:t>
            </a:r>
          </a:p>
          <a:p>
            <a:r>
              <a:rPr lang="en-US" dirty="0"/>
              <a:t>Knowing how each class works helps predict side effects and guides safe administration.</a:t>
            </a:r>
          </a:p>
          <a:p>
            <a:r>
              <a:rPr lang="en-US" dirty="0"/>
              <a:t>Always consider where in the cell cycle the drug acts and what healthy cells might also be affected.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BCEDF-5C60-A744-A0D9-04BCEFDF2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2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BCEDF-5C60-A744-A0D9-04BCEFDF2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Anticipate side effects based on the chemo regimen.</a:t>
            </a:r>
          </a:p>
          <a:p>
            <a:r>
              <a:rPr lang="en-US" dirty="0"/>
              <a:t>Offer emotional support and educate patients on symptom management.</a:t>
            </a:r>
          </a:p>
          <a:p>
            <a:r>
              <a:rPr lang="en-US" dirty="0"/>
              <a:t>Coordinate with dietitians, social workers, and pharmacists for comprehensive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BCEDF-5C60-A744-A0D9-04BCEFDF2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2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Healthcare workers must perform </a:t>
            </a:r>
            <a:r>
              <a:rPr lang="en-US" b="1" dirty="0"/>
              <a:t>hand hygiene before and after all patient contact</a:t>
            </a:r>
            <a:r>
              <a:rPr lang="en-US" dirty="0"/>
              <a:t>.</a:t>
            </a:r>
          </a:p>
          <a:p>
            <a:r>
              <a:rPr lang="en-US" dirty="0"/>
              <a:t>Use </a:t>
            </a:r>
            <a:r>
              <a:rPr lang="en-US" b="1" dirty="0"/>
              <a:t>gloves, masks, and gowns</a:t>
            </a:r>
            <a:r>
              <a:rPr lang="en-US" dirty="0"/>
              <a:t> when appropriate.</a:t>
            </a:r>
          </a:p>
          <a:p>
            <a:r>
              <a:rPr lang="en-US" dirty="0"/>
              <a:t>Monitor the patient closely for signs of infection—</a:t>
            </a:r>
            <a:r>
              <a:rPr lang="en-US" b="1" dirty="0"/>
              <a:t>fever is often the only sign</a:t>
            </a:r>
            <a:r>
              <a:rPr lang="en-US" dirty="0"/>
              <a:t>.</a:t>
            </a:r>
          </a:p>
          <a:p>
            <a:r>
              <a:rPr lang="en-US" dirty="0"/>
              <a:t>If temperature exceeds </a:t>
            </a:r>
            <a:r>
              <a:rPr lang="en-US" b="1" dirty="0"/>
              <a:t>100.4°F (38°C)</a:t>
            </a:r>
            <a:r>
              <a:rPr lang="en-US" dirty="0"/>
              <a:t>, treat it as a medical emergency and notify the provider immediately.</a:t>
            </a:r>
          </a:p>
          <a:p>
            <a:r>
              <a:rPr lang="en-US" b="1" dirty="0"/>
              <a:t>Patient Education Tips</a:t>
            </a:r>
            <a:endParaRPr lang="en-US" dirty="0"/>
          </a:p>
          <a:p>
            <a:r>
              <a:rPr lang="en-US" dirty="0"/>
              <a:t>Teach patients to avoid </a:t>
            </a:r>
            <a:r>
              <a:rPr lang="en-US" b="1" dirty="0"/>
              <a:t>crowds</a:t>
            </a:r>
            <a:r>
              <a:rPr lang="en-US" dirty="0"/>
              <a:t> and </a:t>
            </a:r>
            <a:r>
              <a:rPr lang="en-US" b="1" dirty="0"/>
              <a:t>sick individuals</a:t>
            </a:r>
            <a:r>
              <a:rPr lang="en-US" dirty="0"/>
              <a:t>.</a:t>
            </a:r>
          </a:p>
          <a:p>
            <a:r>
              <a:rPr lang="en-US" dirty="0"/>
              <a:t>Instruct them to wear a </a:t>
            </a:r>
            <a:r>
              <a:rPr lang="en-US" b="1" dirty="0"/>
              <a:t>mask in public</a:t>
            </a:r>
            <a:r>
              <a:rPr lang="en-US" dirty="0"/>
              <a:t> if ANC is low.</a:t>
            </a:r>
          </a:p>
          <a:p>
            <a:r>
              <a:rPr lang="en-US" dirty="0"/>
              <a:t>They should </a:t>
            </a:r>
            <a:r>
              <a:rPr lang="en-US" b="1" dirty="0"/>
              <a:t>check their temperature daily</a:t>
            </a:r>
            <a:r>
              <a:rPr lang="en-US" dirty="0"/>
              <a:t>, and call their provider if it’s elevated.</a:t>
            </a:r>
          </a:p>
          <a:p>
            <a:r>
              <a:rPr lang="en-US" dirty="0"/>
              <a:t>Also teach good hygiene practices at home, including cleaning personal items like razors and toothbrushes.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BCEDF-5C60-A744-A0D9-04BCEFDF2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TPN Provides </a:t>
            </a:r>
            <a:r>
              <a:rPr lang="en-US" b="1" dirty="0"/>
              <a:t>100% of the patient’s nutritional needs</a:t>
            </a:r>
            <a:r>
              <a:rPr lang="en-US" dirty="0"/>
              <a:t> via a </a:t>
            </a:r>
            <a:r>
              <a:rPr lang="en-US" b="1" dirty="0"/>
              <a:t>central venous catheter</a:t>
            </a:r>
            <a:r>
              <a:rPr lang="en-US" dirty="0"/>
              <a:t> (e.g., PICC line, subclavian, or internal jugular). PPN Provides </a:t>
            </a:r>
            <a:r>
              <a:rPr lang="en-US" b="1" dirty="0"/>
              <a:t>partial nutritional support</a:t>
            </a:r>
            <a:r>
              <a:rPr lang="en-US" dirty="0"/>
              <a:t> through a </a:t>
            </a:r>
            <a:r>
              <a:rPr lang="en-US" b="1" dirty="0"/>
              <a:t>peripheral IV line</a:t>
            </a:r>
            <a:r>
              <a:rPr lang="en-US" dirty="0"/>
              <a:t> (e.g., forearm vein) Less concentrated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BCEDF-5C60-A744-A0D9-04BCEFDF23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6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7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0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08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2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10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1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7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2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9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3521" y="1847088"/>
            <a:ext cx="2640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522" y="804520"/>
            <a:ext cx="2640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2400"/>
              <a:t>Topic Overview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578249" cy="5149101"/>
            <a:chOff x="7463259" y="583365"/>
            <a:chExt cx="6104330" cy="518192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row of samples for medical testing">
            <a:extLst>
              <a:ext uri="{FF2B5EF4-FFF2-40B4-BE49-F238E27FC236}">
                <a16:creationId xmlns:a16="http://schemas.microsoft.com/office/drawing/2014/main" id="{EBDEA2CC-67B5-6E52-77FA-1D56068393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98" r="-2" b="-2"/>
          <a:stretch>
            <a:fillRect/>
          </a:stretch>
        </p:blipFill>
        <p:spPr>
          <a:xfrm>
            <a:off x="953417" y="1116345"/>
            <a:ext cx="3618861" cy="3866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3520" y="2015732"/>
            <a:ext cx="357807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 Principles of Blood Products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 Principles of Chemotherapy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 Principles of Parenteral Nutrition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0075745-2871-4EFE-AB1D-91ED13912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994" y="967819"/>
            <a:ext cx="2386803" cy="4311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2200">
                <a:solidFill>
                  <a:srgbClr val="000001"/>
                </a:solidFill>
              </a:rPr>
              <a:t>Neutropenic Precautions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B6FE07-47DE-47F7-9986-CC53D02A1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836825" cy="5149101"/>
            <a:chOff x="632237" y="482171"/>
            <a:chExt cx="6104331" cy="51491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A43B76-48ED-448F-9C72-FBD176BAB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26084B-1196-4F23-8CCF-F02F4D46E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E442CB-3821-45ED-8A24-25846C0B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6993" y="807995"/>
            <a:ext cx="2386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4E9C1-D82D-4069-AD26-92280768D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53" y="977965"/>
            <a:ext cx="4080540" cy="4135339"/>
          </a:xfrm>
          <a:prstGeom prst="rect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86CB00-0B4D-464B-8ED8-6028A4689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7B8F6D-15DD-492D-9776-DF8BEF3EC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68AC83B3-7FB3-9B59-9D89-37C6ED4E4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83169"/>
              </p:ext>
            </p:extLst>
          </p:nvPr>
        </p:nvGraphicFramePr>
        <p:xfrm>
          <a:off x="953690" y="1131888"/>
          <a:ext cx="3854287" cy="385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2400"/>
              <a:t>Parenteral Nutrition: Introduction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C1224DD1-516E-A4D4-BFB6-351887393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089591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2200"/>
              <a:t>Types of Parenteral Nutrition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88685" y="2015732"/>
            <a:ext cx="264489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TPN – central line, long-term, high osmolarity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PPN – peripheral line, short-term, less concentrated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hemical formulas are written on paper">
            <a:extLst>
              <a:ext uri="{FF2B5EF4-FFF2-40B4-BE49-F238E27FC236}">
                <a16:creationId xmlns:a16="http://schemas.microsoft.com/office/drawing/2014/main" id="{D191A9E2-B11C-82C5-4D14-5809AD7C6B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361" r="26027"/>
          <a:stretch>
            <a:fillRect/>
          </a:stretch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emical formulas are written on paper">
            <a:extLst>
              <a:ext uri="{FF2B5EF4-FFF2-40B4-BE49-F238E27FC236}">
                <a16:creationId xmlns:a16="http://schemas.microsoft.com/office/drawing/2014/main" id="{008A723D-BF5B-D97C-B428-09E0BEDBFF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grayscl/>
          </a:blip>
          <a:srcRect l="12273" r="12729"/>
          <a:stretch>
            <a:fillRect/>
          </a:stretch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 sz="2400" b="1"/>
            </a:pPr>
            <a:r>
              <a:rPr lang="en-US" sz="2200"/>
              <a:t>TPN Components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32477" y="1193800"/>
            <a:ext cx="4563818" cy="469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Glucose, amino acids, electrolytes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Lipids, vitamins, trace elements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Custom-mixed daily based on labs</a:t>
            </a:r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4EB91B8F-765B-2FCA-7D06-7D5361ABBC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3215275"/>
                  </p:ext>
                </p:extLst>
              </p:nvPr>
            </p:nvGraphicFramePr>
            <p:xfrm>
              <a:off x="2340429" y="2506436"/>
              <a:ext cx="2286000" cy="1714500"/>
            </p:xfrm>
            <a:graphic>
              <a:graphicData uri="http://schemas.microsoft.com/office/powerpoint/2016/slidezoom">
                <pslz:sldZm>
                  <pslz:sldZmObj sldId="268" cId="0">
                    <pslz:zmPr id="{1623AB57-7610-49C5-9E21-5B43441C4031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EB91B8F-765B-2FCA-7D06-7D5361ABBC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0429" y="250643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3521" y="1847088"/>
            <a:ext cx="2640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522" y="804520"/>
            <a:ext cx="2640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2200"/>
              <a:t>Monitoring &amp; Maintenance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578249" cy="5149101"/>
            <a:chOff x="7463259" y="583365"/>
            <a:chExt cx="6104330" cy="518192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Test tubes with one test tube in orange with drops">
            <a:extLst>
              <a:ext uri="{FF2B5EF4-FFF2-40B4-BE49-F238E27FC236}">
                <a16:creationId xmlns:a16="http://schemas.microsoft.com/office/drawing/2014/main" id="{E3BD24E9-4C4E-D9DA-6506-FB4687C5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60" r="9757" b="1"/>
          <a:stretch>
            <a:fillRect/>
          </a:stretch>
        </p:blipFill>
        <p:spPr>
          <a:xfrm>
            <a:off x="953417" y="1116345"/>
            <a:ext cx="3618861" cy="3866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3521" y="2015732"/>
            <a:ext cx="2640276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Daily labs: glucose, lytes, liver/kidney function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Check for infection and fluid overload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Change tubing and bag every 24 hours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2400"/>
              <a:t>Summary and Key Points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61056344-7A1B-3E0D-E71C-3929FFDB3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735308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3521" y="1847088"/>
            <a:ext cx="2640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522" y="804520"/>
            <a:ext cx="2640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2200"/>
              <a:t>Blood Products: Introduction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578249" cy="5149101"/>
            <a:chOff x="7463259" y="583365"/>
            <a:chExt cx="6104330" cy="5181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Test tubes with samples on a test tube rack">
            <a:extLst>
              <a:ext uri="{FF2B5EF4-FFF2-40B4-BE49-F238E27FC236}">
                <a16:creationId xmlns:a16="http://schemas.microsoft.com/office/drawing/2014/main" id="{47C68A9D-B4B1-99E9-3C39-201A497D5D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031" r="15488"/>
          <a:stretch>
            <a:fillRect/>
          </a:stretch>
        </p:blipFill>
        <p:spPr>
          <a:xfrm>
            <a:off x="953417" y="1116345"/>
            <a:ext cx="3618861" cy="3866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3521" y="2015732"/>
            <a:ext cx="3545422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defRPr sz="1800"/>
            </a:pPr>
            <a:r>
              <a:rPr lang="en-US" dirty="0"/>
              <a:t>Used to treat various hematologic and volume depletion conditions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defRPr sz="1800"/>
            </a:pPr>
            <a:r>
              <a:rPr lang="en-US" dirty="0"/>
              <a:t>Requires careful matching and monitoring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3521" y="1847088"/>
            <a:ext cx="2640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522" y="804520"/>
            <a:ext cx="2640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2200"/>
              <a:t>Types of Blood Products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578249" cy="5149101"/>
            <a:chOff x="7463259" y="583365"/>
            <a:chExt cx="6104330" cy="518192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Test tubes with samples on a test tube rack">
            <a:extLst>
              <a:ext uri="{FF2B5EF4-FFF2-40B4-BE49-F238E27FC236}">
                <a16:creationId xmlns:a16="http://schemas.microsoft.com/office/drawing/2014/main" id="{0F5825E3-6789-7322-6D33-970E778AB3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031" r="15488"/>
          <a:stretch>
            <a:fillRect/>
          </a:stretch>
        </p:blipFill>
        <p:spPr>
          <a:xfrm>
            <a:off x="953417" y="1116345"/>
            <a:ext cx="3618861" cy="3866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0714" y="2015732"/>
            <a:ext cx="385354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/>
              <a:t>• PRBCs – for anemia, blood loss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/>
              <a:t>• Platelets – for thrombocytopenia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/>
              <a:t>• FFP – for coagulation disorders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/>
              <a:t>• Cryoprecipitate – for fibrinogen deficiency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1500" dirty="0"/>
              <a:t>• Albumin – for hypovolemia, hypoalbuminemia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9743" y="2303047"/>
            <a:ext cx="3423011" cy="267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 b="1"/>
            </a:pPr>
            <a:r>
              <a:rPr lang="en-US" sz="3200" cap="all">
                <a:latin typeface="+mj-lt"/>
                <a:ea typeface="+mj-ea"/>
                <a:cs typeface="+mj-cs"/>
              </a:rPr>
              <a:t>Transfusion Process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08BCB685-0EB0-CFCC-DFBA-23608E5DF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723094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2200"/>
              <a:t>Transfusion Reactions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FFEF90D-F07C-B0DA-ECDA-01EEA249B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123321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0075745-2871-4EFE-AB1D-91ED13912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994" y="967819"/>
            <a:ext cx="2386803" cy="4311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1900">
                <a:solidFill>
                  <a:srgbClr val="000001"/>
                </a:solidFill>
              </a:rPr>
              <a:t>Chemotherapy: Introduction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B6FE07-47DE-47F7-9986-CC53D02A1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836825" cy="5149101"/>
            <a:chOff x="632237" y="482171"/>
            <a:chExt cx="6104331" cy="51491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AA43B76-48ED-448F-9C72-FBD176BAB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26084B-1196-4F23-8CCF-F02F4D46E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DE442CB-3821-45ED-8A24-25846C0B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6993" y="807995"/>
            <a:ext cx="2386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B84E9C1-D82D-4069-AD26-92280768D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53" y="977965"/>
            <a:ext cx="4080540" cy="4135339"/>
          </a:xfrm>
          <a:prstGeom prst="rect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886CB00-0B4D-464B-8ED8-6028A4689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47B8F6D-15DD-492D-9776-DF8BEF3EC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extBox 3">
            <a:extLst>
              <a:ext uri="{FF2B5EF4-FFF2-40B4-BE49-F238E27FC236}">
                <a16:creationId xmlns:a16="http://schemas.microsoft.com/office/drawing/2014/main" id="{DFB9599E-3087-FE7A-ABBF-0C53CE62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144311"/>
              </p:ext>
            </p:extLst>
          </p:nvPr>
        </p:nvGraphicFramePr>
        <p:xfrm>
          <a:off x="953690" y="1131888"/>
          <a:ext cx="3854287" cy="385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1500"/>
              <a:t>Classes of Chemotherapeutic Agents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54056FC7-A140-2D9F-AE4E-04850F147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036232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3521" y="1847088"/>
            <a:ext cx="2640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522" y="804520"/>
            <a:ext cx="2640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2000"/>
              <a:t>Chemotherapy Administration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578249" cy="5149101"/>
            <a:chOff x="7463259" y="583365"/>
            <a:chExt cx="6104330" cy="518192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Open doors">
            <a:extLst>
              <a:ext uri="{FF2B5EF4-FFF2-40B4-BE49-F238E27FC236}">
                <a16:creationId xmlns:a16="http://schemas.microsoft.com/office/drawing/2014/main" id="{13413AE6-CA1B-AF84-E8E9-0F82104AF8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961" r="3558"/>
          <a:stretch>
            <a:fillRect/>
          </a:stretch>
        </p:blipFill>
        <p:spPr>
          <a:xfrm>
            <a:off x="953417" y="1116345"/>
            <a:ext cx="3618861" cy="3866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3521" y="2015732"/>
            <a:ext cx="2640276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Usually via central line (PICC, port)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Avoid extravasation – use vesicant precautions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/>
              <a:t>• Use PPE when handling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 sz="2400" b="1"/>
            </a:pPr>
            <a:r>
              <a:rPr lang="en-US" sz="1900"/>
              <a:t>Chemotherapy Side Effects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extBox 3">
            <a:extLst>
              <a:ext uri="{FF2B5EF4-FFF2-40B4-BE49-F238E27FC236}">
                <a16:creationId xmlns:a16="http://schemas.microsoft.com/office/drawing/2014/main" id="{2ED6AF8C-EF68-8039-D61A-50CB23993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836438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</TotalTime>
  <Words>996</Words>
  <Application>Microsoft Office PowerPoint</Application>
  <PresentationFormat>On-screen Show (4:3)</PresentationFormat>
  <Paragraphs>113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Gill Sans MT</vt:lpstr>
      <vt:lpstr>Gallery</vt:lpstr>
      <vt:lpstr>Topic Overview</vt:lpstr>
      <vt:lpstr>Blood Products: Introduction</vt:lpstr>
      <vt:lpstr>Types of Blood Products</vt:lpstr>
      <vt:lpstr>PowerPoint Presentation</vt:lpstr>
      <vt:lpstr>Transfusion Reactions</vt:lpstr>
      <vt:lpstr>Chemotherapy: Introduction</vt:lpstr>
      <vt:lpstr>Classes of Chemotherapeutic Agents</vt:lpstr>
      <vt:lpstr>Chemotherapy Administration</vt:lpstr>
      <vt:lpstr>Chemotherapy Side Effects</vt:lpstr>
      <vt:lpstr>Neutropenic Precautions</vt:lpstr>
      <vt:lpstr>Parenteral Nutrition: Introduction</vt:lpstr>
      <vt:lpstr>Types of Parenteral Nutrition</vt:lpstr>
      <vt:lpstr>TPN Components</vt:lpstr>
      <vt:lpstr>Monitoring &amp; Maintenance</vt:lpstr>
      <vt:lpstr>Summary and Key Points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Trudy Williams</dc:creator>
  <cp:keywords/>
  <dc:description>generated using python-pptx</dc:description>
  <cp:lastModifiedBy>Trudy Williams</cp:lastModifiedBy>
  <cp:revision>8</cp:revision>
  <dcterms:created xsi:type="dcterms:W3CDTF">2013-01-27T09:14:16Z</dcterms:created>
  <dcterms:modified xsi:type="dcterms:W3CDTF">2025-08-05T00:48:29Z</dcterms:modified>
  <cp:category/>
</cp:coreProperties>
</file>