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Lst>
  <p:notesMasterIdLst>
    <p:notesMasterId r:id="rId16"/>
  </p:notesMasterIdLst>
  <p:handoutMasterIdLst>
    <p:handoutMasterId r:id="rId17"/>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ploring Microbial Ecology and Microbiomes" id="{B3E5B399-834E-4BCD-80B7-B2A1E3083E19}">
          <p14:sldIdLst>
            <p14:sldId id="2561"/>
          </p14:sldIdLst>
        </p14:section>
        <p14:section name="Introduction to Prokaryotes and Louisiana Ecosystems" id="{D09C8E84-0B03-4A38-94E1-4A3875AAF519}">
          <p14:sldIdLst>
            <p14:sldId id="2562"/>
            <p14:sldId id="2563"/>
          </p14:sldIdLst>
        </p14:section>
        <p14:section name="Understanding Your Microbiome" id="{18AEED56-4B5F-4A1E-AC07-709E16763D64}">
          <p14:sldIdLst>
            <p14:sldId id="2564"/>
            <p14:sldId id="2565"/>
            <p14:sldId id="2566"/>
          </p14:sldIdLst>
        </p14:section>
        <p14:section name="Microbial Ecology Experiments" id="{DDCB9882-5F4E-466A-9E64-69E0D7C9EFB6}">
          <p14:sldIdLst>
            <p14:sldId id="2567"/>
            <p14:sldId id="2568"/>
            <p14:sldId id="2569"/>
          </p14:sldIdLst>
        </p14:section>
        <p14:section name="Real-World Applications of Microbiome Research" id="{8FB8EA91-5BA0-4A8C-8B51-BE9C3031082E}">
          <p14:sldIdLst>
            <p14:sldId id="2570"/>
            <p14:sldId id="25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41987A-41B7-49AC-EE6E-03F2D0BD95BA}" name="Daria Naidenov" initials="DN" userId="S::danaidenov@microsoft.com::ab38ab5f-bdf0-4774-ae5a-d2782abb2027" providerId="AD"/>
  <p188:author id="{05079B93-9652-6626-7181-414354FAD15D}" name="Sher Dionisio" initials="SD" userId="Sher Dionisi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AC9AE5-5C3B-44FB-93EB-1DFE4E659369}" v="14" dt="2025-12-29T16:38:44.756"/>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16" autoAdjust="0"/>
    <p:restoredTop sz="94485"/>
  </p:normalViewPr>
  <p:slideViewPr>
    <p:cSldViewPr snapToGrid="0">
      <p:cViewPr varScale="1">
        <p:scale>
          <a:sx n="64" d="100"/>
          <a:sy n="64" d="100"/>
        </p:scale>
        <p:origin x="68" y="104"/>
      </p:cViewPr>
      <p:guideLst/>
    </p:cSldViewPr>
  </p:slideViewPr>
  <p:outlineViewPr>
    <p:cViewPr>
      <p:scale>
        <a:sx n="33" d="100"/>
        <a:sy n="33" d="100"/>
      </p:scale>
      <p:origin x="0" y="-3264"/>
    </p:cViewPr>
  </p:outlineViewPr>
  <p:notesTextViewPr>
    <p:cViewPr>
      <p:scale>
        <a:sx n="1" d="1"/>
        <a:sy n="1" d="1"/>
      </p:scale>
      <p:origin x="0" y="0"/>
    </p:cViewPr>
  </p:notesTextViewPr>
  <p:sorterViewPr>
    <p:cViewPr>
      <p:scale>
        <a:sx n="100" d="100"/>
        <a:sy n="100" d="100"/>
      </p:scale>
      <p:origin x="0" y="-1972"/>
    </p:cViewPr>
  </p:sorterViewPr>
  <p:notesViewPr>
    <p:cSldViewPr snapToGrid="0">
      <p:cViewPr varScale="1">
        <p:scale>
          <a:sx n="90" d="100"/>
          <a:sy n="90" d="100"/>
        </p:scale>
        <p:origin x="292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12/30/2025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12/30/2025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237243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Impact on Health and Disease</a:t>
            </a: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3180057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Microbiome research has far-reaching implications for health, disease prevention, and personalized medicine. Our microbiomes are shaped by diet, environmental exposures, and lifestyle choices, influencing metabolic processes, immune responses, and even mental health. Disruptions in microbial balance have been linked to conditions such as obesity, diabetes, gastrointestinal disorders, and mood disorders. Emerging therapies aim to restore microbial diversity through probiotics, prebiotics, and dietary interventions. Understanding these connections empowers individuals to make informed choices that support long-term health. The gut-brain axis exemplifies this interplay, where improving gut health can enhance mental well-being, creating a holistic approach to healthcare that integrates microbiology and behavioral science.</a:t>
            </a: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131182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Microscopic Engines of Louisiana's Ecosystems</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3429391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Prokaryotes, which include bacteria and archaea, are single-celled organisms that play a fundamental role in sustaining life within Louisiana’s diverse ecosystems. Using a microscope to explore these organisms reveals their critical functions in nutrient cycling and organic matter decomposition. In environments such as the nutrient-rich sediment of the Mississippi River and the warm waters of the Gulf Coast, these microbes act as invisible engines driving ecological processes. They break down organic matter, recycle essential nutrients, and form the foundation of food chains that support aquatic and terrestrial life. Their metabolic activities influence water quality, soil fertility, and even the resilience of ecosystems to environmental changes. Understanding these microscopic organisms provides insight into how ecosystems maintain balance and adapt to stressors, making them indispensable to both natural habitats and human well-being.</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424362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Importance of Microbiome Diversity, Gut-Brain Axis and Mental Health</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110856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human microbiome encompasses diverse microbial communities residing in the gut, skin, mouth, and other body sites. These communities are influenced by diet, lifestyle, environmental pollutants, and even personal hygiene practices. Research increasingly shows that a diverse microbiome correlates with better health outcomes, as microbial diversity enhances resilience against pathogens and supports metabolic and immune functions. Factors such as food additives, exercise habits, and exposure to pollutants can alter microbiome composition, potentially impacting long-term health. While the exact mechanisms linking microbiome changes to disease are still being studied, evidence suggests that maintaining diversity is key to preventing chronic conditions. This understanding underscores the importance of mindful dietary choices and lifestyle habits to nurture a healthy microbiome.</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363500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gut-brain axis represents a complex communication network between the gastrointestinal tract and the central nervous system, mediated by microbes and their metabolites. Microbes can produce neurotransmitters or stimulate intestinal cells to release them, influencing mood and cognitive functions. Studies reveal that gut health often correlates with mental health, with disruptions in microbial balance linked to anxiety, depression, and other disorders. Interestingly, certain antidepressants have been shown to alleviate gastrointestinal symptoms, highlighting the bidirectional nature of this relationship. Maintaining gut health through diet and lifestyle choices can therefore have profound effects on psychological well-being. This emerging field emphasizes a holistic approach to health, where nurturing the microbiome benefits both body and mind.</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3432577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Winogradsky Column, Hay Infusion</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119253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Winogradsky column is a classic tool for studying microbial ecology and metabolic diversity. By layering pond sediment, water, and nutrients in a transparent cylinder exposed to light, this model creates a stratified ecosystem where microbes organize into distinct zones based on their metabolic needs. Oxygen and sulfide gradients form naturally, allowing aerobic and anaerobic organisms to thrive in different layers. This setup demonstrates processes such as photosynthesis, sulfur cycling, and nitrogen fixation, offering a visual representation of microbial interactions and biogeochemical cycles. Invented by Sergei Winogradsky, this column remains a cornerstone in microbiology education, illustrating how environmental conditions shape microbial communities and their ecological roles.</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23902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 hay infusion is a simple yet powerful experiment that reveals the complexity of microbial ecosystems. By immersing hay or organic matter in water and allowing decomposition, a nutrient-rich environment emerges, fostering diverse microorganisms such as bacteria, fungi, algae, and protozoa. Over time, ecological succession occurs as different species dominate, compete, and decline. Observations under a microscope can include protozoa like Paramecium, ciliates, flagellates, and even small invertebrates such as rotifers and nematodes. This dynamic system illustrates food webs, decomposition processes, and microbial interactions. Hay infusions provide an accessible way to study ecological principles and microbial diversity, making them invaluable for education and research.</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1398651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0" y="4939257"/>
            <a:ext cx="5898630" cy="480373"/>
          </a:xfrm>
        </p:spPr>
        <p:txBody>
          <a:bodyPr vert="horz" lIns="91440" tIns="45720" rIns="91440" bIns="45720" rtlCol="0" anchor="t">
            <a:normAutofit/>
          </a:bodyPr>
          <a:lstStyle>
            <a:lvl1pPr>
              <a:defRPr lang="en-US" dirty="0"/>
            </a:lvl1pPr>
          </a:lstStyle>
          <a:p>
            <a:pPr lvl="0"/>
            <a:r>
              <a:rPr lang="en-US" dirty="0"/>
              <a:t>Click to edit Master subtitle style</a:t>
            </a:r>
          </a:p>
        </p:txBody>
      </p:sp>
      <p:sp>
        <p:nvSpPr>
          <p:cNvPr id="6" name="Picture Placeholder 10">
            <a:extLst>
              <a:ext uri="{FF2B5EF4-FFF2-40B4-BE49-F238E27FC236}">
                <a16:creationId xmlns:a16="http://schemas.microsoft.com/office/drawing/2014/main" id="{C58F7861-05FC-CC70-0C94-F3BAE39E54EB}"/>
              </a:ext>
            </a:extLst>
          </p:cNvPr>
          <p:cNvSpPr>
            <a:spLocks noGrp="1"/>
          </p:cNvSpPr>
          <p:nvPr>
            <p:ph type="pic" sz="quarter" idx="13" hasCustomPrompt="1"/>
          </p:nvPr>
        </p:nvSpPr>
        <p:spPr>
          <a:xfrm>
            <a:off x="0" y="-1"/>
            <a:ext cx="12192000" cy="4784036"/>
          </a:xfrm>
          <a:blipFill>
            <a:blip r:embed="rId2">
              <a:alphaModFix amt="70000"/>
            </a:blip>
            <a:stretch>
              <a:fillRect/>
            </a:stretch>
          </a:blipFill>
        </p:spPr>
        <p:txBody>
          <a:bodyPr/>
          <a:lstStyle>
            <a:lvl1pPr>
              <a:defRPr/>
            </a:lvl1pPr>
          </a:lstStyle>
          <a:p>
            <a:r>
              <a:rPr lang="en-US" dirty="0"/>
              <a:t> </a:t>
            </a:r>
          </a:p>
        </p:txBody>
      </p:sp>
      <p:sp>
        <p:nvSpPr>
          <p:cNvPr id="5" name="Footer Placeholder 4">
            <a:extLst>
              <a:ext uri="{FF2B5EF4-FFF2-40B4-BE49-F238E27FC236}">
                <a16:creationId xmlns:a16="http://schemas.microsoft.com/office/drawing/2014/main" id="{FDEC7B0B-C375-9D64-1424-3B07B71AF1FE}"/>
              </a:ext>
            </a:extLst>
          </p:cNvPr>
          <p:cNvSpPr>
            <a:spLocks noGrp="1"/>
          </p:cNvSpPr>
          <p:nvPr>
            <p:ph type="ftr" sz="quarter" idx="15"/>
          </p:nvPr>
        </p:nvSpPr>
        <p:spPr>
          <a:xfrm>
            <a:off x="6205927" y="4939715"/>
            <a:ext cx="4420031" cy="479458"/>
          </a:xfrm>
        </p:spPr>
        <p:txBody>
          <a:bodyPr anchor="t"/>
          <a:lstStyle>
            <a:lvl1pPr>
              <a:defRPr sz="1400"/>
            </a:lvl1pPr>
          </a:lstStyle>
          <a:p>
            <a:r>
              <a:rPr lang="en-US" dirty="0"/>
              <a:t>Sample footer text</a:t>
            </a:r>
          </a:p>
        </p:txBody>
      </p:sp>
      <p:sp>
        <p:nvSpPr>
          <p:cNvPr id="8" name="Slide Number Placeholder 7">
            <a:extLst>
              <a:ext uri="{FF2B5EF4-FFF2-40B4-BE49-F238E27FC236}">
                <a16:creationId xmlns:a16="http://schemas.microsoft.com/office/drawing/2014/main" id="{A9117021-C08A-0E4F-5F64-FC1A870E4815}"/>
              </a:ext>
            </a:extLst>
          </p:cNvPr>
          <p:cNvSpPr>
            <a:spLocks noGrp="1"/>
          </p:cNvSpPr>
          <p:nvPr>
            <p:ph type="sldNum" sz="quarter" idx="16"/>
          </p:nvPr>
        </p:nvSpPr>
        <p:spPr>
          <a:xfrm>
            <a:off x="11762792" y="4939257"/>
            <a:ext cx="429207" cy="365125"/>
          </a:xfrm>
        </p:spPr>
        <p:txBody>
          <a:bodyPr/>
          <a:lstStyle/>
          <a:p>
            <a:fld id="{CC057153-B650-4DEB-B370-79DDCFDCE934}" type="slidenum">
              <a:rPr lang="en-US" smtClean="0"/>
              <a:pPr/>
              <a:t>‹#›</a:t>
            </a:fld>
            <a:endParaRPr lang="en-US" dirty="0"/>
          </a:p>
        </p:txBody>
      </p:sp>
      <p:pic>
        <p:nvPicPr>
          <p:cNvPr id="12" name="Graphic 11">
            <a:extLst>
              <a:ext uri="{FF2B5EF4-FFF2-40B4-BE49-F238E27FC236}">
                <a16:creationId xmlns:a16="http://schemas.microsoft.com/office/drawing/2014/main" id="{9001D668-DD9C-F5B4-B191-51BDD0B308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3035" y="5873424"/>
            <a:ext cx="1005840" cy="1005840"/>
          </a:xfrm>
          <a:prstGeom prst="rect">
            <a:avLst/>
          </a:prstGeom>
        </p:spPr>
      </p:pic>
      <p:sp>
        <p:nvSpPr>
          <p:cNvPr id="4" name="Title 3">
            <a:extLst>
              <a:ext uri="{FF2B5EF4-FFF2-40B4-BE49-F238E27FC236}">
                <a16:creationId xmlns:a16="http://schemas.microsoft.com/office/drawing/2014/main" id="{009A08CF-24F0-EC7D-277D-CB831E7E7930}"/>
              </a:ext>
            </a:extLst>
          </p:cNvPr>
          <p:cNvSpPr>
            <a:spLocks noGrp="1"/>
          </p:cNvSpPr>
          <p:nvPr>
            <p:ph type="title"/>
          </p:nvPr>
        </p:nvSpPr>
        <p:spPr>
          <a:xfrm>
            <a:off x="-19847" y="5718869"/>
            <a:ext cx="5916168" cy="1143000"/>
          </a:xfrm>
        </p:spPr>
        <p:txBody>
          <a:bodyPr anchor="b">
            <a:normAutofit/>
          </a:bodyPr>
          <a:lstStyle>
            <a:lvl1pPr>
              <a:lnSpc>
                <a:spcPct val="60000"/>
              </a:lnSpc>
              <a:defRPr sz="5200"/>
            </a:lvl1pPr>
          </a:lstStyle>
          <a:p>
            <a:r>
              <a:rPr lang="en-US" dirty="0"/>
              <a:t>Click to edit Master title style</a:t>
            </a:r>
          </a:p>
        </p:txBody>
      </p:sp>
    </p:spTree>
    <p:extLst>
      <p:ext uri="{BB962C8B-B14F-4D97-AF65-F5344CB8AC3E}">
        <p14:creationId xmlns:p14="http://schemas.microsoft.com/office/powerpoint/2010/main" val="175169181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4E7A70C-B49B-5779-BA11-88AE4939E0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77355" y="83125"/>
            <a:ext cx="731520" cy="731520"/>
          </a:xfrm>
          <a:prstGeom prst="rect">
            <a:avLst/>
          </a:prstGeom>
        </p:spPr>
      </p:pic>
      <p:sp>
        <p:nvSpPr>
          <p:cNvPr id="3" name="Title 2">
            <a:extLst>
              <a:ext uri="{FF2B5EF4-FFF2-40B4-BE49-F238E27FC236}">
                <a16:creationId xmlns:a16="http://schemas.microsoft.com/office/drawing/2014/main" id="{68197F50-0DC4-261A-813C-264E7361D716}"/>
              </a:ext>
            </a:extLst>
          </p:cNvPr>
          <p:cNvSpPr>
            <a:spLocks noGrp="1"/>
          </p:cNvSpPr>
          <p:nvPr>
            <p:ph type="title"/>
          </p:nvPr>
        </p:nvSpPr>
        <p:spPr>
          <a:xfrm>
            <a:off x="-18288" y="2184032"/>
            <a:ext cx="8074152" cy="4718304"/>
          </a:xfrm>
        </p:spPr>
        <p:txBody>
          <a:bodyPr anchor="b"/>
          <a:lstStyle/>
          <a:p>
            <a:r>
              <a:rPr lang="en-US" dirty="0"/>
              <a:t>Click to edit Master title style</a:t>
            </a:r>
          </a:p>
        </p:txBody>
      </p:sp>
    </p:spTree>
    <p:extLst>
      <p:ext uri="{BB962C8B-B14F-4D97-AF65-F5344CB8AC3E}">
        <p14:creationId xmlns:p14="http://schemas.microsoft.com/office/powerpoint/2010/main" val="261231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CCCA65C-AFE0-A9A2-0C8B-31E67D2A85BB}"/>
              </a:ext>
            </a:extLst>
          </p:cNvPr>
          <p:cNvSpPr/>
          <p:nvPr userDrawn="1"/>
        </p:nvSpPr>
        <p:spPr>
          <a:xfrm>
            <a:off x="8524369" y="318128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216D578-6621-229F-0666-B010E16C3B3B}"/>
              </a:ext>
            </a:extLst>
          </p:cNvPr>
          <p:cNvSpPr>
            <a:spLocks noGrp="1"/>
          </p:cNvSpPr>
          <p:nvPr>
            <p:ph type="title"/>
          </p:nvPr>
        </p:nvSpPr>
        <p:spPr>
          <a:xfrm>
            <a:off x="-18288" y="82296"/>
            <a:ext cx="8211312" cy="4617720"/>
          </a:xfrm>
        </p:spPr>
        <p:txBody>
          <a:bodyPr/>
          <a:lstStyle/>
          <a:p>
            <a:r>
              <a:rPr lang="en-US" dirty="0"/>
              <a:t>Click to edit Master title style</a:t>
            </a:r>
          </a:p>
        </p:txBody>
      </p:sp>
    </p:spTree>
    <p:extLst>
      <p:ext uri="{BB962C8B-B14F-4D97-AF65-F5344CB8AC3E}">
        <p14:creationId xmlns:p14="http://schemas.microsoft.com/office/powerpoint/2010/main" val="14822639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3">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4E7A70C-B49B-5779-BA11-88AE4939E0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0000">
            <a:off x="11224955" y="5974978"/>
            <a:ext cx="731520" cy="731520"/>
          </a:xfrm>
          <a:prstGeom prst="rect">
            <a:avLst/>
          </a:prstGeom>
        </p:spPr>
      </p:pic>
      <p:sp>
        <p:nvSpPr>
          <p:cNvPr id="3" name="Title 2">
            <a:extLst>
              <a:ext uri="{FF2B5EF4-FFF2-40B4-BE49-F238E27FC236}">
                <a16:creationId xmlns:a16="http://schemas.microsoft.com/office/drawing/2014/main" id="{044BC08E-4798-95B0-A060-4AF1C14C4C64}"/>
              </a:ext>
            </a:extLst>
          </p:cNvPr>
          <p:cNvSpPr>
            <a:spLocks noGrp="1"/>
          </p:cNvSpPr>
          <p:nvPr>
            <p:ph type="title"/>
          </p:nvPr>
        </p:nvSpPr>
        <p:spPr>
          <a:xfrm>
            <a:off x="0" y="2139696"/>
            <a:ext cx="8071011" cy="4718304"/>
          </a:xfrm>
        </p:spPr>
        <p:txBody>
          <a:bodyPr anchor="b"/>
          <a:lstStyle/>
          <a:p>
            <a:r>
              <a:rPr lang="en-US" dirty="0"/>
              <a:t>Click to edit Master title style</a:t>
            </a:r>
          </a:p>
        </p:txBody>
      </p:sp>
    </p:spTree>
    <p:extLst>
      <p:ext uri="{BB962C8B-B14F-4D97-AF65-F5344CB8AC3E}">
        <p14:creationId xmlns:p14="http://schemas.microsoft.com/office/powerpoint/2010/main" val="27098337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8288" y="82296"/>
            <a:ext cx="8139659" cy="1554480"/>
          </a:xfrm>
        </p:spPr>
        <p:txBody>
          <a:bodyPr anchor="t">
            <a:normAutofit/>
          </a:bodyPr>
          <a:lstStyle>
            <a:lvl1pPr>
              <a:defRPr sz="56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 y="1896472"/>
            <a:ext cx="8139660" cy="3557904"/>
          </a:xfrm>
        </p:spPr>
        <p:txBody>
          <a:bodyPr>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val 7">
            <a:extLst>
              <a:ext uri="{FF2B5EF4-FFF2-40B4-BE49-F238E27FC236}">
                <a16:creationId xmlns:a16="http://schemas.microsoft.com/office/drawing/2014/main" id="{175C8E38-E957-9E3C-9A05-717C0F009AB9}"/>
              </a:ext>
            </a:extLst>
          </p:cNvPr>
          <p:cNvSpPr/>
          <p:nvPr userDrawn="1"/>
        </p:nvSpPr>
        <p:spPr>
          <a:xfrm>
            <a:off x="8552512" y="321851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01E193C2-09EC-BB41-5A34-007D34EB8B49}"/>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05436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8288" y="82296"/>
            <a:ext cx="5898630" cy="1628639"/>
          </a:xfrm>
        </p:spPr>
        <p:txBody>
          <a:bodyPr anchor="t">
            <a:normAutofit/>
          </a:bodyPr>
          <a:lstStyle>
            <a:lvl1pPr>
              <a:defRPr sz="5600"/>
            </a:lvl1pPr>
          </a:lstStyle>
          <a:p>
            <a:r>
              <a:rPr lang="en-US" dirty="0"/>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190488" y="118818"/>
            <a:ext cx="5275973" cy="365125"/>
          </a:xfrm>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762793" y="110219"/>
            <a:ext cx="429207" cy="365125"/>
          </a:xfrm>
        </p:spPr>
        <p:txBody>
          <a:bodyPr/>
          <a:lstStyle/>
          <a:p>
            <a:fld id="{CC057153-B650-4DEB-B370-79DDCFDCE934}" type="slidenum">
              <a:rPr lang="en-US" smtClean="0"/>
              <a:t>‹#›</a:t>
            </a:fld>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90488" y="2577705"/>
            <a:ext cx="5895668" cy="4266084"/>
          </a:xfrm>
        </p:spPr>
        <p:txBody>
          <a:bodyPr anchor="b">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Graphic 2">
            <a:extLst>
              <a:ext uri="{FF2B5EF4-FFF2-40B4-BE49-F238E27FC236}">
                <a16:creationId xmlns:a16="http://schemas.microsoft.com/office/drawing/2014/main" id="{2229A90D-5A73-BC75-5D99-5E652EA0F3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464" y="5857382"/>
            <a:ext cx="1005840" cy="1005840"/>
          </a:xfrm>
          <a:prstGeom prst="rect">
            <a:avLst/>
          </a:prstGeom>
        </p:spPr>
      </p:pic>
    </p:spTree>
    <p:extLst>
      <p:ext uri="{BB962C8B-B14F-4D97-AF65-F5344CB8AC3E}">
        <p14:creationId xmlns:p14="http://schemas.microsoft.com/office/powerpoint/2010/main" val="176843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66396" y="621792"/>
            <a:ext cx="5386715" cy="1816898"/>
          </a:xfrm>
        </p:spPr>
        <p:txBody>
          <a:bodyPr anchor="t">
            <a:noAutofit/>
          </a:bodyPr>
          <a:lstStyle>
            <a:lvl1pPr>
              <a:defRPr sz="5600"/>
            </a:lvl1pPr>
          </a:lstStyle>
          <a:p>
            <a:r>
              <a:rPr lang="en-US" dirty="0"/>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0" y="0"/>
            <a:ext cx="5906642" cy="6858000"/>
          </a:xfrm>
          <a:blipFill>
            <a:blip r:embed="rId2">
              <a:alphaModFix amt="70000"/>
            </a:blip>
            <a:stretch>
              <a:fillRect/>
            </a:stretch>
          </a:blipFill>
        </p:spPr>
        <p:txBody>
          <a:bodyPr/>
          <a:lstStyle>
            <a:lvl1pPr>
              <a:defRPr/>
            </a:lvl1pPr>
          </a:lstStyle>
          <a:p>
            <a:r>
              <a:rPr lang="en-US" dirty="0"/>
              <a:t> </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190488" y="110364"/>
            <a:ext cx="5349239" cy="365125"/>
          </a:xfrm>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762793" y="110364"/>
            <a:ext cx="429207" cy="365125"/>
          </a:xfrm>
        </p:spPr>
        <p:txBody>
          <a:bodyPr/>
          <a:lstStyle/>
          <a:p>
            <a:fld id="{CC057153-B650-4DEB-B370-79DDCFDCE934}" type="slidenum">
              <a:rPr lang="en-US" smtClean="0"/>
              <a:t>‹#›</a:t>
            </a:fld>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90488" y="2740228"/>
            <a:ext cx="5906642" cy="4096512"/>
          </a:xfrm>
        </p:spPr>
        <p:txBody>
          <a:bodyPr anchor="b">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2882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8288" y="82296"/>
            <a:ext cx="7534384" cy="3513095"/>
          </a:xfrm>
        </p:spPr>
        <p:txBody>
          <a:bodyPr anchor="t" anchorCtr="0">
            <a:noAutofit/>
          </a:bodyPr>
          <a:lstStyle>
            <a:lvl1pPr>
              <a:defRPr sz="56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3476116" y="4017192"/>
            <a:ext cx="4063655" cy="2814212"/>
          </a:xfrm>
        </p:spPr>
        <p:txBody>
          <a:bodyPr anchor="b" anchorCtr="0">
            <a:normAutofit/>
          </a:bodyPr>
          <a:lstStyle>
            <a:lvl1pPr marL="342900" indent="-342900" algn="r">
              <a:buFont typeface="+mj-lt"/>
              <a:buAutoNum type="arabicPeriod"/>
              <a:defRPr sz="1400"/>
            </a:lvl1pPr>
            <a:lvl2pPr marL="571500" indent="-342900" algn="r">
              <a:buFont typeface="+mj-lt"/>
              <a:buAutoNum type="arabicPeriod"/>
              <a:defRPr sz="1400"/>
            </a:lvl2pPr>
            <a:lvl3pPr marL="800100" indent="-342900" algn="r">
              <a:buFont typeface="+mj-lt"/>
              <a:buAutoNum type="arabicPeriod"/>
              <a:defRPr sz="1400"/>
            </a:lvl3pPr>
            <a:lvl4pPr marL="1028700" indent="-342900" algn="r">
              <a:buFont typeface="+mj-lt"/>
              <a:buAutoNum type="arabicPeriod"/>
              <a:defRPr sz="1400"/>
            </a:lvl4pPr>
            <a:lvl5pPr marL="1257300" indent="-342900" algn="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3">
            <a:extLst>
              <a:ext uri="{FF2B5EF4-FFF2-40B4-BE49-F238E27FC236}">
                <a16:creationId xmlns:a16="http://schemas.microsoft.com/office/drawing/2014/main" id="{0E7C9240-617B-1770-A044-328C31CB6A15}"/>
              </a:ext>
            </a:extLst>
          </p:cNvPr>
          <p:cNvSpPr>
            <a:spLocks noGrp="1"/>
          </p:cNvSpPr>
          <p:nvPr>
            <p:ph type="ftr" sz="quarter" idx="11"/>
          </p:nvPr>
        </p:nvSpPr>
        <p:spPr>
          <a:xfrm>
            <a:off x="7704945" y="118818"/>
            <a:ext cx="3779918" cy="365125"/>
          </a:xfrm>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762793" y="110364"/>
            <a:ext cx="429207" cy="365125"/>
          </a:xfrm>
        </p:spPr>
        <p:txBody>
          <a:bodyPr/>
          <a:lstStyle/>
          <a:p>
            <a:fld id="{CC057153-B650-4DEB-B370-79DDCFDCE934}" type="slidenum">
              <a:rPr lang="en-US" smtClean="0"/>
              <a:t>‹#›</a:t>
            </a:fld>
            <a:endParaRPr lang="en-US" dirty="0"/>
          </a:p>
        </p:txBody>
      </p:sp>
      <p:sp>
        <p:nvSpPr>
          <p:cNvPr id="11" name="Picture Placeholder 10">
            <a:extLst>
              <a:ext uri="{FF2B5EF4-FFF2-40B4-BE49-F238E27FC236}">
                <a16:creationId xmlns:a16="http://schemas.microsoft.com/office/drawing/2014/main" id="{C7452E47-6DDB-EA53-7FB9-2BA726EB77DA}"/>
              </a:ext>
            </a:extLst>
          </p:cNvPr>
          <p:cNvSpPr>
            <a:spLocks noGrp="1"/>
          </p:cNvSpPr>
          <p:nvPr>
            <p:ph type="pic" sz="quarter" idx="14" hasCustomPrompt="1"/>
          </p:nvPr>
        </p:nvSpPr>
        <p:spPr>
          <a:xfrm>
            <a:off x="7772400" y="989351"/>
            <a:ext cx="4284026" cy="5789588"/>
          </a:xfrm>
          <a:blipFill>
            <a:blip r:embed="rId2">
              <a:alphaModFix amt="70000"/>
            </a:blip>
            <a:stretch>
              <a:fillRect/>
            </a:stretch>
          </a:blipFill>
        </p:spPr>
        <p:txBody>
          <a:bodyPr/>
          <a:lstStyle>
            <a:lvl1pPr>
              <a:defRPr lang="en-US" dirty="0"/>
            </a:lvl1pPr>
          </a:lstStyle>
          <a:p>
            <a:r>
              <a:rPr lang="en-US" dirty="0"/>
              <a:t> </a:t>
            </a:r>
          </a:p>
        </p:txBody>
      </p:sp>
      <p:pic>
        <p:nvPicPr>
          <p:cNvPr id="6" name="Graphic 5">
            <a:extLst>
              <a:ext uri="{FF2B5EF4-FFF2-40B4-BE49-F238E27FC236}">
                <a16:creationId xmlns:a16="http://schemas.microsoft.com/office/drawing/2014/main" id="{1556323E-CFBE-3917-9F8D-C2431E41FB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06" y="6047419"/>
            <a:ext cx="731520" cy="731520"/>
          </a:xfrm>
          <a:prstGeom prst="rect">
            <a:avLst/>
          </a:prstGeom>
        </p:spPr>
      </p:pic>
    </p:spTree>
    <p:extLst>
      <p:ext uri="{BB962C8B-B14F-4D97-AF65-F5344CB8AC3E}">
        <p14:creationId xmlns:p14="http://schemas.microsoft.com/office/powerpoint/2010/main" val="1417630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288" y="82296"/>
            <a:ext cx="4390515" cy="2418146"/>
          </a:xfrm>
        </p:spPr>
        <p:txBody>
          <a:bodyPr>
            <a:normAutofit/>
          </a:bodyPr>
          <a:lstStyle>
            <a:lvl1pPr>
              <a:defRPr sz="56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0" y="4373735"/>
            <a:ext cx="4389120" cy="2459736"/>
          </a:xfrm>
        </p:spPr>
        <p:txBody>
          <a:bodyPr anchor="b"/>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EB560304-B220-9740-0823-17F13E1DFD7F}"/>
              </a:ext>
            </a:extLst>
          </p:cNvPr>
          <p:cNvSpPr>
            <a:spLocks noGrp="1"/>
          </p:cNvSpPr>
          <p:nvPr>
            <p:ph type="ftr" sz="quarter" idx="15"/>
          </p:nvPr>
        </p:nvSpPr>
        <p:spPr>
          <a:xfrm>
            <a:off x="6190488" y="110364"/>
            <a:ext cx="5358238"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A6D8939A-F7AC-2C38-E1F0-99EA290DC600}"/>
              </a:ext>
            </a:extLst>
          </p:cNvPr>
          <p:cNvSpPr>
            <a:spLocks noGrp="1"/>
          </p:cNvSpPr>
          <p:nvPr>
            <p:ph type="sldNum" sz="quarter" idx="16"/>
          </p:nvPr>
        </p:nvSpPr>
        <p:spPr>
          <a:xfrm>
            <a:off x="11762793" y="110364"/>
            <a:ext cx="429207" cy="365125"/>
          </a:xfrm>
        </p:spPr>
        <p:txBody>
          <a:bodyPr/>
          <a:lstStyle/>
          <a:p>
            <a:fld id="{CC057153-B650-4DEB-B370-79DDCFDCE934}" type="slidenum">
              <a:rPr lang="en-US" smtClean="0"/>
              <a:pPr/>
              <a:t>‹#›</a:t>
            </a:fld>
            <a:endParaRPr lang="en-US" dirty="0"/>
          </a:p>
        </p:txBody>
      </p:sp>
      <p:sp>
        <p:nvSpPr>
          <p:cNvPr id="3" name="Date Placeholder 2">
            <a:extLst>
              <a:ext uri="{FF2B5EF4-FFF2-40B4-BE49-F238E27FC236}">
                <a16:creationId xmlns:a16="http://schemas.microsoft.com/office/drawing/2014/main" id="{7EB9051D-F4ED-4EE6-2F1F-2E67035938D8}"/>
              </a:ext>
            </a:extLst>
          </p:cNvPr>
          <p:cNvSpPr>
            <a:spLocks noGrp="1"/>
          </p:cNvSpPr>
          <p:nvPr>
            <p:ph type="dt" sz="half" idx="14"/>
          </p:nvPr>
        </p:nvSpPr>
        <p:spPr>
          <a:xfrm>
            <a:off x="6190488" y="6468346"/>
            <a:ext cx="2899852" cy="365125"/>
          </a:xfrm>
        </p:spPr>
        <p:txBody>
          <a:bodyPr anchor="b"/>
          <a:lstStyle/>
          <a:p>
            <a:endParaRPr lang="en-US" dirty="0"/>
          </a:p>
        </p:txBody>
      </p:sp>
      <p:sp>
        <p:nvSpPr>
          <p:cNvPr id="4" name="Oval 3">
            <a:extLst>
              <a:ext uri="{FF2B5EF4-FFF2-40B4-BE49-F238E27FC236}">
                <a16:creationId xmlns:a16="http://schemas.microsoft.com/office/drawing/2014/main" id="{355DE040-A555-DAC9-D08D-73A80FFBC53C}"/>
              </a:ext>
            </a:extLst>
          </p:cNvPr>
          <p:cNvSpPr/>
          <p:nvPr userDrawn="1"/>
        </p:nvSpPr>
        <p:spPr>
          <a:xfrm>
            <a:off x="8540137" y="318973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9040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9645" y="987552"/>
            <a:ext cx="5366480" cy="4044508"/>
          </a:xfrm>
        </p:spPr>
        <p:txBody>
          <a:bodyPr>
            <a:normAutofit/>
          </a:bodyPr>
          <a:lstStyle>
            <a:lvl1pPr>
              <a:defRPr sz="5600"/>
            </a:lvl1pPr>
          </a:lstStyle>
          <a:p>
            <a:r>
              <a:rPr lang="en-US" dirty="0"/>
              <a:t>Click to edit Master title style</a:t>
            </a:r>
          </a:p>
        </p:txBody>
      </p:sp>
      <p:sp>
        <p:nvSpPr>
          <p:cNvPr id="4" name="Footer Placeholder 4">
            <a:extLst>
              <a:ext uri="{FF2B5EF4-FFF2-40B4-BE49-F238E27FC236}">
                <a16:creationId xmlns:a16="http://schemas.microsoft.com/office/drawing/2014/main" id="{4F0A24D4-6DA5-79FF-03B8-B42156C29A10}"/>
              </a:ext>
            </a:extLst>
          </p:cNvPr>
          <p:cNvSpPr>
            <a:spLocks noGrp="1"/>
          </p:cNvSpPr>
          <p:nvPr>
            <p:ph type="ftr" sz="quarter" idx="11"/>
          </p:nvPr>
        </p:nvSpPr>
        <p:spPr>
          <a:xfrm>
            <a:off x="532150" y="100701"/>
            <a:ext cx="5366480" cy="365125"/>
          </a:xfrm>
        </p:spPr>
        <p:txBody>
          <a:bodyPr/>
          <a:lstStyle/>
          <a:p>
            <a:r>
              <a:rPr lang="en-US" dirty="0"/>
              <a:t>Sample footer text</a:t>
            </a:r>
          </a:p>
        </p:txBody>
      </p:sp>
      <p:sp>
        <p:nvSpPr>
          <p:cNvPr id="3" name="Date Placeholder 3">
            <a:extLst>
              <a:ext uri="{FF2B5EF4-FFF2-40B4-BE49-F238E27FC236}">
                <a16:creationId xmlns:a16="http://schemas.microsoft.com/office/drawing/2014/main" id="{95496777-32C7-B10A-B939-8EEC9C873F21}"/>
              </a:ext>
            </a:extLst>
          </p:cNvPr>
          <p:cNvSpPr>
            <a:spLocks noGrp="1"/>
          </p:cNvSpPr>
          <p:nvPr>
            <p:ph type="dt" sz="half" idx="10"/>
          </p:nvPr>
        </p:nvSpPr>
        <p:spPr>
          <a:xfrm>
            <a:off x="6190488" y="100701"/>
            <a:ext cx="2940449" cy="365125"/>
          </a:xfrm>
        </p:spPr>
        <p:txBody>
          <a:bodyPr/>
          <a:lstStyle/>
          <a:p>
            <a:endParaRPr lang="en-US" dirty="0"/>
          </a:p>
        </p:txBody>
      </p:sp>
      <p:sp>
        <p:nvSpPr>
          <p:cNvPr id="6" name="Slide Number Placeholder 5">
            <a:extLst>
              <a:ext uri="{FF2B5EF4-FFF2-40B4-BE49-F238E27FC236}">
                <a16:creationId xmlns:a16="http://schemas.microsoft.com/office/drawing/2014/main" id="{D33C2CAA-FD7B-3168-42A9-81A6AA4BC761}"/>
              </a:ext>
            </a:extLst>
          </p:cNvPr>
          <p:cNvSpPr>
            <a:spLocks noGrp="1"/>
          </p:cNvSpPr>
          <p:nvPr>
            <p:ph type="sldNum" sz="quarter" idx="12"/>
          </p:nvPr>
        </p:nvSpPr>
        <p:spPr>
          <a:xfrm>
            <a:off x="11105731" y="100701"/>
            <a:ext cx="429207" cy="365125"/>
          </a:xfrm>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190488" y="969264"/>
            <a:ext cx="5340096"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9580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178B15-836F-D50E-D616-40C9373248FF}"/>
              </a:ext>
            </a:extLst>
          </p:cNvPr>
          <p:cNvSpPr>
            <a:spLocks noGrp="1"/>
          </p:cNvSpPr>
          <p:nvPr>
            <p:ph type="title"/>
          </p:nvPr>
        </p:nvSpPr>
        <p:spPr>
          <a:xfrm>
            <a:off x="539645" y="987552"/>
            <a:ext cx="5366480" cy="4044508"/>
          </a:xfrm>
        </p:spPr>
        <p:txBody>
          <a:bodyPr>
            <a:normAutofit/>
          </a:bodyPr>
          <a:lstStyle>
            <a:lvl1pPr>
              <a:defRPr sz="5600"/>
            </a:lvl1pPr>
          </a:lstStyle>
          <a:p>
            <a:r>
              <a:rPr lang="en-US" dirty="0"/>
              <a:t>Click to edit Master title style</a:t>
            </a:r>
          </a:p>
        </p:txBody>
      </p:sp>
      <p:sp>
        <p:nvSpPr>
          <p:cNvPr id="3" name="Footer Placeholder 4">
            <a:extLst>
              <a:ext uri="{FF2B5EF4-FFF2-40B4-BE49-F238E27FC236}">
                <a16:creationId xmlns:a16="http://schemas.microsoft.com/office/drawing/2014/main" id="{83A196D4-110B-6911-7AF5-9149D3FFF8BC}"/>
              </a:ext>
            </a:extLst>
          </p:cNvPr>
          <p:cNvSpPr>
            <a:spLocks noGrp="1"/>
          </p:cNvSpPr>
          <p:nvPr>
            <p:ph type="ftr" sz="quarter" idx="11"/>
          </p:nvPr>
        </p:nvSpPr>
        <p:spPr>
          <a:xfrm>
            <a:off x="532150" y="100701"/>
            <a:ext cx="5366480" cy="365125"/>
          </a:xfrm>
        </p:spPr>
        <p:txBody>
          <a:bodyPr/>
          <a:lstStyle/>
          <a:p>
            <a:r>
              <a:rPr lang="en-US" dirty="0"/>
              <a:t>Sample footer text</a:t>
            </a:r>
          </a:p>
        </p:txBody>
      </p:sp>
      <p:sp>
        <p:nvSpPr>
          <p:cNvPr id="2" name="Date Placeholder 3">
            <a:extLst>
              <a:ext uri="{FF2B5EF4-FFF2-40B4-BE49-F238E27FC236}">
                <a16:creationId xmlns:a16="http://schemas.microsoft.com/office/drawing/2014/main" id="{A8D9253F-93F3-9EB9-BFA6-49C9461DE0DB}"/>
              </a:ext>
            </a:extLst>
          </p:cNvPr>
          <p:cNvSpPr>
            <a:spLocks noGrp="1"/>
          </p:cNvSpPr>
          <p:nvPr>
            <p:ph type="dt" sz="half" idx="10"/>
          </p:nvPr>
        </p:nvSpPr>
        <p:spPr>
          <a:xfrm>
            <a:off x="6190488" y="100701"/>
            <a:ext cx="2940449" cy="365125"/>
          </a:xfrm>
        </p:spPr>
        <p:txBody>
          <a:bodyPr/>
          <a:lstStyle/>
          <a:p>
            <a:endParaRPr lang="en-US" dirty="0"/>
          </a:p>
        </p:txBody>
      </p:sp>
      <p:sp>
        <p:nvSpPr>
          <p:cNvPr id="9" name="Slide Number Placeholder 5">
            <a:extLst>
              <a:ext uri="{FF2B5EF4-FFF2-40B4-BE49-F238E27FC236}">
                <a16:creationId xmlns:a16="http://schemas.microsoft.com/office/drawing/2014/main" id="{B94C6C96-D651-5D6B-830B-07E5A35424C7}"/>
              </a:ext>
            </a:extLst>
          </p:cNvPr>
          <p:cNvSpPr>
            <a:spLocks noGrp="1"/>
          </p:cNvSpPr>
          <p:nvPr>
            <p:ph type="sldNum" sz="quarter" idx="12"/>
          </p:nvPr>
        </p:nvSpPr>
        <p:spPr>
          <a:xfrm>
            <a:off x="11105731" y="100701"/>
            <a:ext cx="429207" cy="365125"/>
          </a:xfrm>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6190488" y="969264"/>
            <a:ext cx="5336753" cy="4818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33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06F310-2B8D-3C32-560C-686817E6B487}"/>
              </a:ext>
            </a:extLst>
          </p:cNvPr>
          <p:cNvSpPr>
            <a:spLocks noGrp="1"/>
          </p:cNvSpPr>
          <p:nvPr>
            <p:ph type="title"/>
          </p:nvPr>
        </p:nvSpPr>
        <p:spPr>
          <a:xfrm>
            <a:off x="516249" y="1012175"/>
            <a:ext cx="11113008" cy="849793"/>
          </a:xfrm>
        </p:spPr>
        <p:txBody>
          <a:bodyPr/>
          <a:lstStyle/>
          <a:p>
            <a:r>
              <a:rPr lang="en-US" dirty="0"/>
              <a:t>Click to edit Master title style</a:t>
            </a:r>
          </a:p>
        </p:txBody>
      </p:sp>
      <p:sp>
        <p:nvSpPr>
          <p:cNvPr id="7" name="Footer Placeholder 6">
            <a:extLst>
              <a:ext uri="{FF2B5EF4-FFF2-40B4-BE49-F238E27FC236}">
                <a16:creationId xmlns:a16="http://schemas.microsoft.com/office/drawing/2014/main" id="{64FD1A6D-2D8E-1FD1-C1AC-CB5E9D5A15CD}"/>
              </a:ext>
            </a:extLst>
          </p:cNvPr>
          <p:cNvSpPr>
            <a:spLocks noGrp="1"/>
          </p:cNvSpPr>
          <p:nvPr>
            <p:ph type="ftr" sz="quarter" idx="11"/>
          </p:nvPr>
        </p:nvSpPr>
        <p:spPr>
          <a:xfrm>
            <a:off x="542375" y="110364"/>
            <a:ext cx="5276852" cy="365125"/>
          </a:xfrm>
        </p:spPr>
        <p:txBody>
          <a:bodyPr/>
          <a:lstStyle/>
          <a:p>
            <a:r>
              <a:rPr lang="en-US" dirty="0"/>
              <a:t>Sample footer text</a:t>
            </a:r>
          </a:p>
        </p:txBody>
      </p:sp>
      <p:sp>
        <p:nvSpPr>
          <p:cNvPr id="2" name="Date Placeholder 1">
            <a:extLst>
              <a:ext uri="{FF2B5EF4-FFF2-40B4-BE49-F238E27FC236}">
                <a16:creationId xmlns:a16="http://schemas.microsoft.com/office/drawing/2014/main" id="{1FADE430-EE65-B675-F031-7651DE9D69AC}"/>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27305BC9-1670-00D4-5A66-F52444DA9C94}"/>
              </a:ext>
            </a:extLst>
          </p:cNvPr>
          <p:cNvSpPr>
            <a:spLocks noGrp="1"/>
          </p:cNvSpPr>
          <p:nvPr>
            <p:ph type="sldNum" sz="quarter" idx="12"/>
          </p:nvPr>
        </p:nvSpPr>
        <p:spPr>
          <a:xfrm>
            <a:off x="11123959" y="104649"/>
            <a:ext cx="429207" cy="365125"/>
          </a:xfrm>
        </p:spPr>
        <p:txBody>
          <a:bodyPr/>
          <a:lstStyle/>
          <a:p>
            <a:fld id="{CC057153-B650-4DEB-B370-79DDCFDCE934}" type="slidenum">
              <a:rPr lang="en-US" smtClean="0"/>
              <a:pPr/>
              <a:t>‹#›</a:t>
            </a:fld>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539496" y="2115542"/>
            <a:ext cx="11013670" cy="4451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5298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AA66657-CD31-0011-4B4B-A81B7CACF018}"/>
              </a:ext>
            </a:extLst>
          </p:cNvPr>
          <p:cNvSpPr>
            <a:spLocks noGrp="1"/>
          </p:cNvSpPr>
          <p:nvPr>
            <p:ph type="title"/>
          </p:nvPr>
        </p:nvSpPr>
        <p:spPr>
          <a:xfrm>
            <a:off x="539496" y="987552"/>
            <a:ext cx="5366480" cy="4044508"/>
          </a:xfrm>
        </p:spPr>
        <p:txBody>
          <a:bodyPr>
            <a:normAutofit/>
          </a:bodyPr>
          <a:lstStyle>
            <a:lvl1pPr>
              <a:defRPr sz="5600"/>
            </a:lvl1pPr>
          </a:lstStyle>
          <a:p>
            <a:r>
              <a:rPr lang="en-US" dirty="0"/>
              <a:t>Click to edit Master title style</a:t>
            </a:r>
          </a:p>
        </p:txBody>
      </p:sp>
      <p:sp>
        <p:nvSpPr>
          <p:cNvPr id="5" name="Footer Placeholder 4">
            <a:extLst>
              <a:ext uri="{FF2B5EF4-FFF2-40B4-BE49-F238E27FC236}">
                <a16:creationId xmlns:a16="http://schemas.microsoft.com/office/drawing/2014/main" id="{27AEE5E0-A3F6-BA78-E3AC-4EF588291B22}"/>
              </a:ext>
            </a:extLst>
          </p:cNvPr>
          <p:cNvSpPr>
            <a:spLocks noGrp="1"/>
          </p:cNvSpPr>
          <p:nvPr>
            <p:ph type="ftr" sz="quarter" idx="11"/>
          </p:nvPr>
        </p:nvSpPr>
        <p:spPr>
          <a:xfrm>
            <a:off x="532150" y="100701"/>
            <a:ext cx="5366480" cy="365125"/>
          </a:xfrm>
        </p:spPr>
        <p:txBody>
          <a:bodyPr/>
          <a:lstStyle/>
          <a:p>
            <a:r>
              <a:rPr lang="en-US" dirty="0"/>
              <a:t>Sample footer text</a:t>
            </a:r>
          </a:p>
        </p:txBody>
      </p:sp>
      <p:sp>
        <p:nvSpPr>
          <p:cNvPr id="2" name="Date Placeholder 3">
            <a:extLst>
              <a:ext uri="{FF2B5EF4-FFF2-40B4-BE49-F238E27FC236}">
                <a16:creationId xmlns:a16="http://schemas.microsoft.com/office/drawing/2014/main" id="{13477BD1-B2A6-0DA8-FFFF-D07E005B2603}"/>
              </a:ext>
            </a:extLst>
          </p:cNvPr>
          <p:cNvSpPr>
            <a:spLocks noGrp="1"/>
          </p:cNvSpPr>
          <p:nvPr>
            <p:ph type="dt" sz="half" idx="10"/>
          </p:nvPr>
        </p:nvSpPr>
        <p:spPr>
          <a:xfrm>
            <a:off x="6190488" y="100701"/>
            <a:ext cx="2940449" cy="365125"/>
          </a:xfrm>
        </p:spPr>
        <p:txBody>
          <a:bodyPr/>
          <a:lstStyle/>
          <a:p>
            <a:endParaRPr lang="en-US" dirty="0"/>
          </a:p>
        </p:txBody>
      </p:sp>
      <p:sp>
        <p:nvSpPr>
          <p:cNvPr id="9" name="Slide Number Placeholder 5">
            <a:extLst>
              <a:ext uri="{FF2B5EF4-FFF2-40B4-BE49-F238E27FC236}">
                <a16:creationId xmlns:a16="http://schemas.microsoft.com/office/drawing/2014/main" id="{EF5D392D-C542-426F-517D-B10E047560E3}"/>
              </a:ext>
            </a:extLst>
          </p:cNvPr>
          <p:cNvSpPr>
            <a:spLocks noGrp="1"/>
          </p:cNvSpPr>
          <p:nvPr>
            <p:ph type="sldNum" sz="quarter" idx="12"/>
          </p:nvPr>
        </p:nvSpPr>
        <p:spPr>
          <a:xfrm>
            <a:off x="11105731" y="100701"/>
            <a:ext cx="429207" cy="365125"/>
          </a:xfrm>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6190488" y="969264"/>
            <a:ext cx="5366480" cy="57158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4727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9496" y="988979"/>
            <a:ext cx="3462878" cy="2942419"/>
          </a:xfrm>
        </p:spPr>
        <p:txBody>
          <a:bodyPr>
            <a:normAutofit/>
          </a:bodyPr>
          <a:lstStyle>
            <a:lvl1pPr>
              <a:defRPr sz="5600"/>
            </a:lvl1pPr>
          </a:lstStyle>
          <a:p>
            <a:r>
              <a:rPr lang="en-US" dirty="0"/>
              <a:t>Click to edit Master title style</a:t>
            </a:r>
          </a:p>
        </p:txBody>
      </p:sp>
      <p:sp>
        <p:nvSpPr>
          <p:cNvPr id="5" name="Footer Placeholder 4">
            <a:extLst>
              <a:ext uri="{FF2B5EF4-FFF2-40B4-BE49-F238E27FC236}">
                <a16:creationId xmlns:a16="http://schemas.microsoft.com/office/drawing/2014/main" id="{37A9910B-18FC-4A92-025A-A88AC7CD6B13}"/>
              </a:ext>
            </a:extLst>
          </p:cNvPr>
          <p:cNvSpPr>
            <a:spLocks noGrp="1"/>
          </p:cNvSpPr>
          <p:nvPr>
            <p:ph type="ftr" sz="quarter" idx="11"/>
          </p:nvPr>
        </p:nvSpPr>
        <p:spPr>
          <a:xfrm>
            <a:off x="532150" y="100701"/>
            <a:ext cx="3470224"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10752728-D41A-655E-871F-F76147E0E991}"/>
              </a:ext>
            </a:extLst>
          </p:cNvPr>
          <p:cNvSpPr>
            <a:spLocks noGrp="1"/>
          </p:cNvSpPr>
          <p:nvPr>
            <p:ph type="dt" sz="half" idx="10"/>
          </p:nvPr>
        </p:nvSpPr>
        <p:spPr>
          <a:xfrm>
            <a:off x="4317167" y="100701"/>
            <a:ext cx="2940449" cy="365125"/>
          </a:xfrm>
        </p:spPr>
        <p:txBody>
          <a:bodyPr/>
          <a:lstStyle/>
          <a:p>
            <a:endParaRPr lang="en-US" dirty="0"/>
          </a:p>
        </p:txBody>
      </p:sp>
      <p:sp>
        <p:nvSpPr>
          <p:cNvPr id="9" name="Slide Number Placeholder 5">
            <a:extLst>
              <a:ext uri="{FF2B5EF4-FFF2-40B4-BE49-F238E27FC236}">
                <a16:creationId xmlns:a16="http://schemas.microsoft.com/office/drawing/2014/main" id="{EE07CC96-728B-298D-B2D6-54C4E9F0E9CA}"/>
              </a:ext>
            </a:extLst>
          </p:cNvPr>
          <p:cNvSpPr>
            <a:spLocks noGrp="1"/>
          </p:cNvSpPr>
          <p:nvPr>
            <p:ph type="sldNum" sz="quarter" idx="12"/>
          </p:nvPr>
        </p:nvSpPr>
        <p:spPr>
          <a:xfrm>
            <a:off x="11105731" y="100701"/>
            <a:ext cx="429207" cy="365125"/>
          </a:xfrm>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317167" y="967689"/>
            <a:ext cx="7217771" cy="52371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2270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7D0064E-1F0E-2DDF-C6B5-9CE196C4B560}"/>
              </a:ext>
            </a:extLst>
          </p:cNvPr>
          <p:cNvSpPr>
            <a:spLocks noGrp="1"/>
          </p:cNvSpPr>
          <p:nvPr>
            <p:ph type="title"/>
          </p:nvPr>
        </p:nvSpPr>
        <p:spPr>
          <a:xfrm>
            <a:off x="5045804" y="612140"/>
            <a:ext cx="6499655" cy="1519612"/>
          </a:xfrm>
        </p:spPr>
        <p:txBody>
          <a:bodyPr anchor="t"/>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804012" cy="6858000"/>
          </a:xfrm>
          <a:blipFill>
            <a:blip r:embed="rId2">
              <a:alphaModFix amt="70000"/>
            </a:blip>
            <a:stretch>
              <a:fillRect/>
            </a:stretch>
          </a:blipFill>
        </p:spPr>
        <p:txBody>
          <a:bodyPr/>
          <a:lstStyle>
            <a:lvl1pPr>
              <a:defRPr lang="en-US" dirty="0"/>
            </a:lvl1pPr>
          </a:lstStyle>
          <a:p>
            <a:r>
              <a:rPr lang="en-US" dirty="0"/>
              <a:t> </a:t>
            </a:r>
          </a:p>
        </p:txBody>
      </p:sp>
      <p:sp>
        <p:nvSpPr>
          <p:cNvPr id="7" name="Content Placeholder 7">
            <a:extLst>
              <a:ext uri="{FF2B5EF4-FFF2-40B4-BE49-F238E27FC236}">
                <a16:creationId xmlns:a16="http://schemas.microsoft.com/office/drawing/2014/main" id="{D478DAE4-13AB-5772-07E6-B3264F1E3141}"/>
              </a:ext>
            </a:extLst>
          </p:cNvPr>
          <p:cNvSpPr>
            <a:spLocks noGrp="1"/>
          </p:cNvSpPr>
          <p:nvPr>
            <p:ph sz="quarter" idx="14"/>
          </p:nvPr>
        </p:nvSpPr>
        <p:spPr>
          <a:xfrm>
            <a:off x="5104122" y="2457406"/>
            <a:ext cx="6441338" cy="3778977"/>
          </a:xfrm>
        </p:spPr>
        <p:txBody>
          <a:bodyPr anchor="t"/>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04122" y="6452990"/>
            <a:ext cx="1968375" cy="365125"/>
          </a:xfrm>
        </p:spPr>
        <p:txBody>
          <a:bodyPr anchor="b"/>
          <a:lstStyle/>
          <a:p>
            <a:r>
              <a:rPr lang="en-US" dirty="0"/>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16252" y="6452989"/>
            <a:ext cx="429207" cy="365125"/>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3976517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AA64C6-E678-9909-94ED-FA63F0C2B473}"/>
              </a:ext>
            </a:extLst>
          </p:cNvPr>
          <p:cNvSpPr>
            <a:spLocks noGrp="1"/>
          </p:cNvSpPr>
          <p:nvPr>
            <p:ph type="title"/>
          </p:nvPr>
        </p:nvSpPr>
        <p:spPr>
          <a:xfrm>
            <a:off x="515278" y="623087"/>
            <a:ext cx="5794045" cy="1519612"/>
          </a:xfrm>
        </p:spPr>
        <p:txBody>
          <a:bodyPr anchor="t"/>
          <a:lstStyle/>
          <a:p>
            <a:r>
              <a:rPr lang="en-US" dirty="0"/>
              <a:t>Click to edit Master title style</a:t>
            </a:r>
          </a:p>
        </p:txBody>
      </p:sp>
      <p:sp>
        <p:nvSpPr>
          <p:cNvPr id="5" name="Content Placeholder 7">
            <a:extLst>
              <a:ext uri="{FF2B5EF4-FFF2-40B4-BE49-F238E27FC236}">
                <a16:creationId xmlns:a16="http://schemas.microsoft.com/office/drawing/2014/main" id="{FEA89376-E8CF-4210-753A-0F9465115C75}"/>
              </a:ext>
            </a:extLst>
          </p:cNvPr>
          <p:cNvSpPr>
            <a:spLocks noGrp="1"/>
          </p:cNvSpPr>
          <p:nvPr>
            <p:ph sz="quarter" idx="14"/>
          </p:nvPr>
        </p:nvSpPr>
        <p:spPr>
          <a:xfrm>
            <a:off x="533566" y="2459736"/>
            <a:ext cx="5745663" cy="3778977"/>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525631" y="0"/>
            <a:ext cx="5666370" cy="6858000"/>
          </a:xfrm>
          <a:blipFill>
            <a:blip r:embed="rId2">
              <a:alphaModFix amt="70000"/>
            </a:blip>
            <a:stretch>
              <a:fillRect/>
            </a:stretch>
          </a:blipFill>
        </p:spPr>
        <p:txBody>
          <a:bodyPr/>
          <a:lstStyle>
            <a:lvl1pPr>
              <a:defRPr lang="en-US" dirty="0"/>
            </a:lvl1pPr>
          </a:lstStyle>
          <a:p>
            <a:r>
              <a:rPr lang="en-US" dirty="0"/>
              <a:t> </a:t>
            </a:r>
          </a:p>
        </p:txBody>
      </p:sp>
      <p:sp>
        <p:nvSpPr>
          <p:cNvPr id="7" name="Footer Placeholder 8">
            <a:extLst>
              <a:ext uri="{FF2B5EF4-FFF2-40B4-BE49-F238E27FC236}">
                <a16:creationId xmlns:a16="http://schemas.microsoft.com/office/drawing/2014/main" id="{D1272CAE-C152-7545-C45C-505CD07BDC24}"/>
              </a:ext>
            </a:extLst>
          </p:cNvPr>
          <p:cNvSpPr>
            <a:spLocks noGrp="1"/>
          </p:cNvSpPr>
          <p:nvPr>
            <p:ph type="ftr" sz="quarter" idx="16"/>
          </p:nvPr>
        </p:nvSpPr>
        <p:spPr>
          <a:xfrm>
            <a:off x="533566" y="6441427"/>
            <a:ext cx="1968375" cy="365125"/>
          </a:xfrm>
        </p:spPr>
        <p:txBody>
          <a:bodyPr anchor="b"/>
          <a:lstStyle/>
          <a:p>
            <a:r>
              <a:rPr lang="en-US" dirty="0"/>
              <a:t>Sample footer text</a:t>
            </a:r>
          </a:p>
        </p:txBody>
      </p:sp>
      <p:sp>
        <p:nvSpPr>
          <p:cNvPr id="14" name="Date Placeholder 2">
            <a:extLst>
              <a:ext uri="{FF2B5EF4-FFF2-40B4-BE49-F238E27FC236}">
                <a16:creationId xmlns:a16="http://schemas.microsoft.com/office/drawing/2014/main" id="{46CB14D0-DC1A-8BE6-97EC-FF17990690CA}"/>
              </a:ext>
            </a:extLst>
          </p:cNvPr>
          <p:cNvSpPr>
            <a:spLocks noGrp="1"/>
          </p:cNvSpPr>
          <p:nvPr>
            <p:ph type="dt" sz="half" idx="18"/>
          </p:nvPr>
        </p:nvSpPr>
        <p:spPr>
          <a:xfrm>
            <a:off x="3365787" y="6455623"/>
            <a:ext cx="2295997" cy="365125"/>
          </a:xfrm>
        </p:spPr>
        <p:txBody>
          <a:bodyPr anchor="b"/>
          <a:lstStyle/>
          <a:p>
            <a:endParaRPr lang="en-US" dirty="0"/>
          </a:p>
        </p:txBody>
      </p:sp>
      <p:sp>
        <p:nvSpPr>
          <p:cNvPr id="13" name="Slide Number Placeholder 9">
            <a:extLst>
              <a:ext uri="{FF2B5EF4-FFF2-40B4-BE49-F238E27FC236}">
                <a16:creationId xmlns:a16="http://schemas.microsoft.com/office/drawing/2014/main" id="{F865E30D-74D2-EFE8-B8DB-03B9E69D0A60}"/>
              </a:ext>
            </a:extLst>
          </p:cNvPr>
          <p:cNvSpPr>
            <a:spLocks noGrp="1"/>
          </p:cNvSpPr>
          <p:nvPr>
            <p:ph type="sldNum" sz="quarter" idx="17"/>
          </p:nvPr>
        </p:nvSpPr>
        <p:spPr>
          <a:xfrm>
            <a:off x="5880116" y="6456170"/>
            <a:ext cx="429207" cy="365125"/>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1182458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DF6858-35EF-4C90-B3F5-339B7EF1F60F}"/>
              </a:ext>
            </a:extLst>
          </p:cNvPr>
          <p:cNvSpPr>
            <a:spLocks noGrp="1"/>
          </p:cNvSpPr>
          <p:nvPr>
            <p:ph type="title"/>
          </p:nvPr>
        </p:nvSpPr>
        <p:spPr>
          <a:xfrm>
            <a:off x="4281793" y="621792"/>
            <a:ext cx="7252710" cy="1138769"/>
          </a:xfrm>
        </p:spPr>
        <p:txBody>
          <a:bodyPr anchor="t"/>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70000"/>
            </a:blip>
            <a:stretch>
              <a:fillRect/>
            </a:stretch>
          </a:blipFill>
        </p:spPr>
        <p:txBody>
          <a:bodyPr/>
          <a:lstStyle>
            <a:lvl1pPr>
              <a:defRPr/>
            </a:lvl1pPr>
          </a:lstStyle>
          <a:p>
            <a:r>
              <a:rPr lang="en-US" dirty="0"/>
              <a:t> </a:t>
            </a:r>
          </a:p>
        </p:txBody>
      </p:sp>
      <p:sp>
        <p:nvSpPr>
          <p:cNvPr id="6" name="Content Placeholder 7">
            <a:extLst>
              <a:ext uri="{FF2B5EF4-FFF2-40B4-BE49-F238E27FC236}">
                <a16:creationId xmlns:a16="http://schemas.microsoft.com/office/drawing/2014/main" id="{72FCF01F-6AD4-FD29-865E-65BD55CF89DF}"/>
              </a:ext>
            </a:extLst>
          </p:cNvPr>
          <p:cNvSpPr>
            <a:spLocks noGrp="1"/>
          </p:cNvSpPr>
          <p:nvPr>
            <p:ph sz="quarter" idx="14"/>
          </p:nvPr>
        </p:nvSpPr>
        <p:spPr>
          <a:xfrm>
            <a:off x="4309088" y="2115404"/>
            <a:ext cx="7225415" cy="421292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8">
            <a:extLst>
              <a:ext uri="{FF2B5EF4-FFF2-40B4-BE49-F238E27FC236}">
                <a16:creationId xmlns:a16="http://schemas.microsoft.com/office/drawing/2014/main" id="{4F9B8FC8-8820-A655-2A18-E8F8FC2C72DE}"/>
              </a:ext>
            </a:extLst>
          </p:cNvPr>
          <p:cNvSpPr>
            <a:spLocks noGrp="1"/>
          </p:cNvSpPr>
          <p:nvPr>
            <p:ph type="ftr" sz="quarter" idx="16"/>
          </p:nvPr>
        </p:nvSpPr>
        <p:spPr>
          <a:xfrm>
            <a:off x="4281793" y="6492875"/>
            <a:ext cx="1968375" cy="365125"/>
          </a:xfrm>
        </p:spPr>
        <p:txBody>
          <a:bodyPr anchor="b"/>
          <a:lstStyle/>
          <a:p>
            <a:r>
              <a:rPr lang="en-US" dirty="0"/>
              <a:t>Sample footer text</a:t>
            </a:r>
          </a:p>
        </p:txBody>
      </p:sp>
      <p:sp>
        <p:nvSpPr>
          <p:cNvPr id="13" name="Date Placeholder 2">
            <a:extLst>
              <a:ext uri="{FF2B5EF4-FFF2-40B4-BE49-F238E27FC236}">
                <a16:creationId xmlns:a16="http://schemas.microsoft.com/office/drawing/2014/main" id="{A8C032E2-BBA3-EA74-8FE1-5AFC46A21AE1}"/>
              </a:ext>
            </a:extLst>
          </p:cNvPr>
          <p:cNvSpPr>
            <a:spLocks noGrp="1"/>
          </p:cNvSpPr>
          <p:nvPr>
            <p:ph type="dt" sz="half" idx="18"/>
          </p:nvPr>
        </p:nvSpPr>
        <p:spPr>
          <a:xfrm>
            <a:off x="9023903" y="6492875"/>
            <a:ext cx="1596200" cy="365125"/>
          </a:xfrm>
        </p:spPr>
        <p:txBody>
          <a:bodyPr anchor="b"/>
          <a:lstStyle/>
          <a:p>
            <a:endParaRPr lang="en-US" dirty="0"/>
          </a:p>
        </p:txBody>
      </p:sp>
      <p:sp>
        <p:nvSpPr>
          <p:cNvPr id="12" name="Slide Number Placeholder 9">
            <a:extLst>
              <a:ext uri="{FF2B5EF4-FFF2-40B4-BE49-F238E27FC236}">
                <a16:creationId xmlns:a16="http://schemas.microsoft.com/office/drawing/2014/main" id="{D28087CA-07B9-D0D2-3AA7-C34B5C9645B8}"/>
              </a:ext>
            </a:extLst>
          </p:cNvPr>
          <p:cNvSpPr>
            <a:spLocks noGrp="1"/>
          </p:cNvSpPr>
          <p:nvPr>
            <p:ph type="sldNum" sz="quarter" idx="17"/>
          </p:nvPr>
        </p:nvSpPr>
        <p:spPr>
          <a:xfrm>
            <a:off x="11105296" y="6492875"/>
            <a:ext cx="429207" cy="365125"/>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3268374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A932ED1-5750-0D24-8D58-961B6F20FA21}"/>
              </a:ext>
            </a:extLst>
          </p:cNvPr>
          <p:cNvSpPr>
            <a:spLocks noGrp="1"/>
          </p:cNvSpPr>
          <p:nvPr>
            <p:ph type="title"/>
          </p:nvPr>
        </p:nvSpPr>
        <p:spPr>
          <a:xfrm>
            <a:off x="542307" y="621792"/>
            <a:ext cx="7252710" cy="1138769"/>
          </a:xfrm>
        </p:spPr>
        <p:txBody>
          <a:bodyPr/>
          <a:lstStyle/>
          <a:p>
            <a:r>
              <a:rPr lang="en-US" dirty="0"/>
              <a:t>Click to edit Master title style</a:t>
            </a:r>
          </a:p>
        </p:txBody>
      </p:sp>
      <p:sp>
        <p:nvSpPr>
          <p:cNvPr id="9" name="Content Placeholder 7">
            <a:extLst>
              <a:ext uri="{FF2B5EF4-FFF2-40B4-BE49-F238E27FC236}">
                <a16:creationId xmlns:a16="http://schemas.microsoft.com/office/drawing/2014/main" id="{01598DB3-17DB-7EDD-0F42-9866A753C2DD}"/>
              </a:ext>
            </a:extLst>
          </p:cNvPr>
          <p:cNvSpPr>
            <a:spLocks noGrp="1"/>
          </p:cNvSpPr>
          <p:nvPr>
            <p:ph sz="quarter" idx="19"/>
          </p:nvPr>
        </p:nvSpPr>
        <p:spPr>
          <a:xfrm>
            <a:off x="569602" y="2115404"/>
            <a:ext cx="7225415" cy="421292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10">
            <a:extLst>
              <a:ext uri="{FF2B5EF4-FFF2-40B4-BE49-F238E27FC236}">
                <a16:creationId xmlns:a16="http://schemas.microsoft.com/office/drawing/2014/main" id="{6C5AB1A9-786B-C92B-C6EA-63CE0AACFB1E}"/>
              </a:ext>
            </a:extLst>
          </p:cNvPr>
          <p:cNvSpPr>
            <a:spLocks noGrp="1"/>
          </p:cNvSpPr>
          <p:nvPr>
            <p:ph type="pic" sz="quarter" idx="13" hasCustomPrompt="1"/>
          </p:nvPr>
        </p:nvSpPr>
        <p:spPr>
          <a:xfrm>
            <a:off x="8168640" y="1"/>
            <a:ext cx="4023360" cy="6858000"/>
          </a:xfrm>
          <a:blipFill>
            <a:blip r:embed="rId2">
              <a:alphaModFix amt="70000"/>
            </a:blip>
            <a:stretch>
              <a:fillRect/>
            </a:stretch>
          </a:blipFill>
        </p:spPr>
        <p:txBody>
          <a:bodyPr/>
          <a:lstStyle>
            <a:lvl1pPr>
              <a:defRPr/>
            </a:lvl1pPr>
          </a:lstStyle>
          <a:p>
            <a:r>
              <a:rPr lang="en-US" dirty="0"/>
              <a:t> </a:t>
            </a:r>
          </a:p>
        </p:txBody>
      </p:sp>
      <p:sp>
        <p:nvSpPr>
          <p:cNvPr id="5" name="Footer Placeholder 2">
            <a:extLst>
              <a:ext uri="{FF2B5EF4-FFF2-40B4-BE49-F238E27FC236}">
                <a16:creationId xmlns:a16="http://schemas.microsoft.com/office/drawing/2014/main" id="{C6115057-015C-DC83-074A-D22D9E0B6CD2}"/>
              </a:ext>
            </a:extLst>
          </p:cNvPr>
          <p:cNvSpPr>
            <a:spLocks noGrp="1"/>
          </p:cNvSpPr>
          <p:nvPr>
            <p:ph type="ftr" sz="quarter" idx="16"/>
          </p:nvPr>
        </p:nvSpPr>
        <p:spPr>
          <a:xfrm>
            <a:off x="542307" y="6492875"/>
            <a:ext cx="1968375" cy="365125"/>
          </a:xfrm>
        </p:spPr>
        <p:txBody>
          <a:bodyPr/>
          <a:lstStyle/>
          <a:p>
            <a:r>
              <a:rPr lang="en-US" dirty="0"/>
              <a:t>Sample footer text</a:t>
            </a:r>
          </a:p>
        </p:txBody>
      </p:sp>
      <p:sp>
        <p:nvSpPr>
          <p:cNvPr id="8" name="Date Placeholder 1">
            <a:extLst>
              <a:ext uri="{FF2B5EF4-FFF2-40B4-BE49-F238E27FC236}">
                <a16:creationId xmlns:a16="http://schemas.microsoft.com/office/drawing/2014/main" id="{42028964-5597-F5F0-6AEA-C79255C9BCE9}"/>
              </a:ext>
            </a:extLst>
          </p:cNvPr>
          <p:cNvSpPr>
            <a:spLocks noGrp="1"/>
          </p:cNvSpPr>
          <p:nvPr>
            <p:ph type="dt" sz="half" idx="18"/>
          </p:nvPr>
        </p:nvSpPr>
        <p:spPr>
          <a:xfrm>
            <a:off x="5284417" y="6492875"/>
            <a:ext cx="1596200" cy="365125"/>
          </a:xfrm>
        </p:spPr>
        <p:txBody>
          <a:bodyPr/>
          <a:lstStyle/>
          <a:p>
            <a:endParaRPr lang="en-US" dirty="0"/>
          </a:p>
        </p:txBody>
      </p:sp>
      <p:sp>
        <p:nvSpPr>
          <p:cNvPr id="6" name="Slide Number Placeholder 3">
            <a:extLst>
              <a:ext uri="{FF2B5EF4-FFF2-40B4-BE49-F238E27FC236}">
                <a16:creationId xmlns:a16="http://schemas.microsoft.com/office/drawing/2014/main" id="{B6324527-5F82-8213-FFB9-A5E6BEB2314F}"/>
              </a:ext>
            </a:extLst>
          </p:cNvPr>
          <p:cNvSpPr>
            <a:spLocks noGrp="1"/>
          </p:cNvSpPr>
          <p:nvPr>
            <p:ph type="sldNum" sz="quarter" idx="17"/>
          </p:nvPr>
        </p:nvSpPr>
        <p:spPr>
          <a:xfrm>
            <a:off x="7365810" y="6492875"/>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063264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B885E47-4079-9C50-E087-611C30866B20}"/>
              </a:ext>
            </a:extLst>
          </p:cNvPr>
          <p:cNvSpPr>
            <a:spLocks noGrp="1"/>
          </p:cNvSpPr>
          <p:nvPr>
            <p:ph type="title"/>
          </p:nvPr>
        </p:nvSpPr>
        <p:spPr>
          <a:xfrm>
            <a:off x="6196084" y="621793"/>
            <a:ext cx="5326684" cy="1507454"/>
          </a:xfrm>
        </p:spPr>
        <p:txBody>
          <a:bodyPr anchor="t" anchorCtr="0"/>
          <a:lstStyle/>
          <a:p>
            <a:r>
              <a:rPr lang="en-US" dirty="0"/>
              <a:t>Click to edit Master title style</a:t>
            </a:r>
          </a:p>
        </p:txBody>
      </p:sp>
      <p:sp>
        <p:nvSpPr>
          <p:cNvPr id="4" name="Picture Placeholder 7">
            <a:extLst>
              <a:ext uri="{FF2B5EF4-FFF2-40B4-BE49-F238E27FC236}">
                <a16:creationId xmlns:a16="http://schemas.microsoft.com/office/drawing/2014/main" id="{6CA7CCCF-A74C-FE4F-4164-4DF092E4D9BC}"/>
              </a:ext>
            </a:extLst>
          </p:cNvPr>
          <p:cNvSpPr>
            <a:spLocks noGrp="1"/>
          </p:cNvSpPr>
          <p:nvPr>
            <p:ph type="pic" sz="quarter" idx="18" hasCustomPrompt="1"/>
          </p:nvPr>
        </p:nvSpPr>
        <p:spPr>
          <a:xfrm>
            <a:off x="-1" y="0"/>
            <a:ext cx="5895833" cy="6858000"/>
          </a:xfrm>
          <a:blipFill>
            <a:blip r:embed="rId2">
              <a:alphaModFix amt="70000"/>
            </a:blip>
            <a:stretch>
              <a:fillRect/>
            </a:stretch>
          </a:blipFill>
        </p:spPr>
        <p:txBody>
          <a:bodyPr/>
          <a:lstStyle>
            <a:lvl1pPr>
              <a:defRPr/>
            </a:lvl1pPr>
          </a:lstStyle>
          <a:p>
            <a:r>
              <a:rPr lang="en-US" dirty="0"/>
              <a:t> </a:t>
            </a:r>
          </a:p>
        </p:txBody>
      </p:sp>
      <p:sp>
        <p:nvSpPr>
          <p:cNvPr id="5" name="Content Placeholder 7">
            <a:extLst>
              <a:ext uri="{FF2B5EF4-FFF2-40B4-BE49-F238E27FC236}">
                <a16:creationId xmlns:a16="http://schemas.microsoft.com/office/drawing/2014/main" id="{A2733663-4506-C48D-18F7-FAC92D16B245}"/>
              </a:ext>
            </a:extLst>
          </p:cNvPr>
          <p:cNvSpPr>
            <a:spLocks noGrp="1"/>
          </p:cNvSpPr>
          <p:nvPr>
            <p:ph sz="quarter" idx="19"/>
          </p:nvPr>
        </p:nvSpPr>
        <p:spPr>
          <a:xfrm>
            <a:off x="6196084" y="2498368"/>
            <a:ext cx="5364544" cy="3582748"/>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8">
            <a:extLst>
              <a:ext uri="{FF2B5EF4-FFF2-40B4-BE49-F238E27FC236}">
                <a16:creationId xmlns:a16="http://schemas.microsoft.com/office/drawing/2014/main" id="{0C50E97D-3024-3B81-A109-5EAF6E7AF5B3}"/>
              </a:ext>
            </a:extLst>
          </p:cNvPr>
          <p:cNvSpPr>
            <a:spLocks noGrp="1"/>
          </p:cNvSpPr>
          <p:nvPr>
            <p:ph type="ftr" sz="quarter" idx="16"/>
          </p:nvPr>
        </p:nvSpPr>
        <p:spPr>
          <a:xfrm>
            <a:off x="6196084" y="6450237"/>
            <a:ext cx="1968375" cy="365125"/>
          </a:xfrm>
        </p:spPr>
        <p:txBody>
          <a:bodyPr anchor="b"/>
          <a:lstStyle/>
          <a:p>
            <a:r>
              <a:rPr lang="en-US" dirty="0"/>
              <a:t>Sample footer text</a:t>
            </a:r>
          </a:p>
        </p:txBody>
      </p:sp>
      <p:sp>
        <p:nvSpPr>
          <p:cNvPr id="3" name="Slide Number Placeholder 9">
            <a:extLst>
              <a:ext uri="{FF2B5EF4-FFF2-40B4-BE49-F238E27FC236}">
                <a16:creationId xmlns:a16="http://schemas.microsoft.com/office/drawing/2014/main" id="{27AB67CF-072E-0A2D-B536-2FEA64D53189}"/>
              </a:ext>
            </a:extLst>
          </p:cNvPr>
          <p:cNvSpPr>
            <a:spLocks noGrp="1"/>
          </p:cNvSpPr>
          <p:nvPr>
            <p:ph type="sldNum" sz="quarter" idx="17"/>
          </p:nvPr>
        </p:nvSpPr>
        <p:spPr>
          <a:xfrm>
            <a:off x="11131422" y="6464979"/>
            <a:ext cx="429207" cy="365125"/>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182486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5000-16D8-B5F1-E35B-BAE97B4E6EE4}"/>
              </a:ext>
            </a:extLst>
          </p:cNvPr>
          <p:cNvSpPr>
            <a:spLocks noGrp="1"/>
          </p:cNvSpPr>
          <p:nvPr>
            <p:ph type="title"/>
          </p:nvPr>
        </p:nvSpPr>
        <p:spPr>
          <a:xfrm>
            <a:off x="518615" y="621793"/>
            <a:ext cx="5326684" cy="1507454"/>
          </a:xfrm>
        </p:spPr>
        <p:txBody>
          <a:bodyPr anchor="t" anchorCtr="0"/>
          <a:lstStyle/>
          <a:p>
            <a:r>
              <a:rPr lang="en-US" dirty="0"/>
              <a:t>Click to edit Master title style</a:t>
            </a:r>
          </a:p>
        </p:txBody>
      </p:sp>
      <p:sp>
        <p:nvSpPr>
          <p:cNvPr id="3" name="Content Placeholder 7">
            <a:extLst>
              <a:ext uri="{FF2B5EF4-FFF2-40B4-BE49-F238E27FC236}">
                <a16:creationId xmlns:a16="http://schemas.microsoft.com/office/drawing/2014/main" id="{B022A1E6-0A6D-9476-5034-0BDE3EE38B91}"/>
              </a:ext>
            </a:extLst>
          </p:cNvPr>
          <p:cNvSpPr>
            <a:spLocks noGrp="1"/>
          </p:cNvSpPr>
          <p:nvPr>
            <p:ph sz="quarter" idx="19"/>
          </p:nvPr>
        </p:nvSpPr>
        <p:spPr>
          <a:xfrm>
            <a:off x="518616" y="2513110"/>
            <a:ext cx="5326683" cy="356800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7">
            <a:extLst>
              <a:ext uri="{FF2B5EF4-FFF2-40B4-BE49-F238E27FC236}">
                <a16:creationId xmlns:a16="http://schemas.microsoft.com/office/drawing/2014/main" id="{6B8D4096-4B0D-5226-C004-475A83BE8BFE}"/>
              </a:ext>
            </a:extLst>
          </p:cNvPr>
          <p:cNvSpPr>
            <a:spLocks noGrp="1"/>
          </p:cNvSpPr>
          <p:nvPr>
            <p:ph type="pic" sz="quarter" idx="18" hasCustomPrompt="1"/>
          </p:nvPr>
        </p:nvSpPr>
        <p:spPr>
          <a:xfrm>
            <a:off x="6308842" y="0"/>
            <a:ext cx="5883158" cy="6858000"/>
          </a:xfrm>
          <a:blipFill>
            <a:blip r:embed="rId2">
              <a:alphaModFix amt="70000"/>
            </a:blip>
            <a:stretch>
              <a:fillRect/>
            </a:stretch>
          </a:blipFill>
        </p:spPr>
        <p:txBody>
          <a:bodyPr/>
          <a:lstStyle>
            <a:lvl1pPr>
              <a:defRPr/>
            </a:lvl1pPr>
          </a:lstStyle>
          <a:p>
            <a:r>
              <a:rPr lang="en-US" dirty="0"/>
              <a:t> </a:t>
            </a:r>
          </a:p>
        </p:txBody>
      </p:sp>
      <p:sp>
        <p:nvSpPr>
          <p:cNvPr id="9" name="Footer Placeholder 8">
            <a:extLst>
              <a:ext uri="{FF2B5EF4-FFF2-40B4-BE49-F238E27FC236}">
                <a16:creationId xmlns:a16="http://schemas.microsoft.com/office/drawing/2014/main" id="{8917C8CF-AEBF-835D-4503-06A0208049F0}"/>
              </a:ext>
            </a:extLst>
          </p:cNvPr>
          <p:cNvSpPr>
            <a:spLocks noGrp="1"/>
          </p:cNvSpPr>
          <p:nvPr>
            <p:ph type="ftr" sz="quarter" idx="16"/>
          </p:nvPr>
        </p:nvSpPr>
        <p:spPr>
          <a:xfrm>
            <a:off x="518615" y="6450237"/>
            <a:ext cx="1968375" cy="365125"/>
          </a:xfrm>
        </p:spPr>
        <p:txBody>
          <a:bodyPr anchor="b"/>
          <a:lstStyle/>
          <a:p>
            <a:r>
              <a:rPr lang="en-US" dirty="0"/>
              <a:t>Sample footer text</a:t>
            </a:r>
          </a:p>
        </p:txBody>
      </p:sp>
      <p:sp>
        <p:nvSpPr>
          <p:cNvPr id="10" name="Slide Number Placeholder 9">
            <a:extLst>
              <a:ext uri="{FF2B5EF4-FFF2-40B4-BE49-F238E27FC236}">
                <a16:creationId xmlns:a16="http://schemas.microsoft.com/office/drawing/2014/main" id="{13662962-C2D0-E99D-BD6A-C97F4798F261}"/>
              </a:ext>
            </a:extLst>
          </p:cNvPr>
          <p:cNvSpPr>
            <a:spLocks noGrp="1"/>
          </p:cNvSpPr>
          <p:nvPr>
            <p:ph type="sldNum" sz="quarter" idx="17"/>
          </p:nvPr>
        </p:nvSpPr>
        <p:spPr>
          <a:xfrm>
            <a:off x="5453953" y="6464979"/>
            <a:ext cx="429207" cy="365125"/>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2930579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BB86E1-24F1-4785-0234-656368BC9586}"/>
              </a:ext>
            </a:extLst>
          </p:cNvPr>
          <p:cNvSpPr>
            <a:spLocks noGrp="1"/>
          </p:cNvSpPr>
          <p:nvPr>
            <p:ph type="title"/>
          </p:nvPr>
        </p:nvSpPr>
        <p:spPr>
          <a:xfrm>
            <a:off x="7097186" y="621792"/>
            <a:ext cx="4446871" cy="1867629"/>
          </a:xfrm>
        </p:spPr>
        <p:txBody>
          <a:bodyPr anchor="t">
            <a:noAutofit/>
          </a:bodyPr>
          <a:lstStyle>
            <a:lvl1pPr>
              <a:defRPr sz="5600"/>
            </a:lvl1pPr>
          </a:lstStyle>
          <a:p>
            <a:r>
              <a:rPr lang="en-US" dirty="0"/>
              <a:t>Click to edit Master title style</a:t>
            </a:r>
          </a:p>
        </p:txBody>
      </p:sp>
      <p:sp>
        <p:nvSpPr>
          <p:cNvPr id="4" name="Picture Placeholder 10">
            <a:extLst>
              <a:ext uri="{FF2B5EF4-FFF2-40B4-BE49-F238E27FC236}">
                <a16:creationId xmlns:a16="http://schemas.microsoft.com/office/drawing/2014/main" id="{8AC7BAE6-D45A-F41F-AEA6-769EB11D4BE9}"/>
              </a:ext>
            </a:extLst>
          </p:cNvPr>
          <p:cNvSpPr>
            <a:spLocks noGrp="1"/>
          </p:cNvSpPr>
          <p:nvPr>
            <p:ph type="pic" sz="quarter" idx="13" hasCustomPrompt="1"/>
          </p:nvPr>
        </p:nvSpPr>
        <p:spPr>
          <a:xfrm>
            <a:off x="0" y="0"/>
            <a:ext cx="6878472" cy="6858000"/>
          </a:xfrm>
          <a:blipFill>
            <a:blip r:embed="rId2">
              <a:alphaModFix amt="70000"/>
            </a:blip>
            <a:stretch>
              <a:fillRect/>
            </a:stretch>
          </a:blipFill>
        </p:spPr>
        <p:txBody>
          <a:bodyPr/>
          <a:lstStyle>
            <a:lvl1pPr>
              <a:defRPr/>
            </a:lvl1pPr>
          </a:lstStyle>
          <a:p>
            <a:r>
              <a:rPr lang="en-US" dirty="0"/>
              <a:t> </a:t>
            </a:r>
          </a:p>
        </p:txBody>
      </p:sp>
      <p:sp>
        <p:nvSpPr>
          <p:cNvPr id="5" name="Content Placeholder 7">
            <a:extLst>
              <a:ext uri="{FF2B5EF4-FFF2-40B4-BE49-F238E27FC236}">
                <a16:creationId xmlns:a16="http://schemas.microsoft.com/office/drawing/2014/main" id="{A9CA9496-CED8-8D3F-ABD7-73692B2D6CB1}"/>
              </a:ext>
            </a:extLst>
          </p:cNvPr>
          <p:cNvSpPr>
            <a:spLocks noGrp="1"/>
          </p:cNvSpPr>
          <p:nvPr>
            <p:ph sz="quarter" idx="14"/>
          </p:nvPr>
        </p:nvSpPr>
        <p:spPr>
          <a:xfrm>
            <a:off x="7122161" y="2890729"/>
            <a:ext cx="4449227" cy="3138438"/>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8">
            <a:extLst>
              <a:ext uri="{FF2B5EF4-FFF2-40B4-BE49-F238E27FC236}">
                <a16:creationId xmlns:a16="http://schemas.microsoft.com/office/drawing/2014/main" id="{9AA3307D-5C4C-C4FF-D129-681F24B8E79B}"/>
              </a:ext>
            </a:extLst>
          </p:cNvPr>
          <p:cNvSpPr>
            <a:spLocks noGrp="1"/>
          </p:cNvSpPr>
          <p:nvPr>
            <p:ph type="ftr" sz="quarter" idx="16"/>
          </p:nvPr>
        </p:nvSpPr>
        <p:spPr>
          <a:xfrm>
            <a:off x="7093839" y="6430476"/>
            <a:ext cx="1968375" cy="379867"/>
          </a:xfrm>
        </p:spPr>
        <p:txBody>
          <a:bodyPr anchor="b"/>
          <a:lstStyle/>
          <a:p>
            <a:r>
              <a:rPr lang="en-US" dirty="0"/>
              <a:t>Sample footer text</a:t>
            </a:r>
          </a:p>
        </p:txBody>
      </p:sp>
      <p:sp>
        <p:nvSpPr>
          <p:cNvPr id="6" name="Slide Number Placeholder 9">
            <a:extLst>
              <a:ext uri="{FF2B5EF4-FFF2-40B4-BE49-F238E27FC236}">
                <a16:creationId xmlns:a16="http://schemas.microsoft.com/office/drawing/2014/main" id="{AD6EB247-ADC7-7FC5-3295-B575F7E55DB1}"/>
              </a:ext>
            </a:extLst>
          </p:cNvPr>
          <p:cNvSpPr>
            <a:spLocks noGrp="1"/>
          </p:cNvSpPr>
          <p:nvPr>
            <p:ph type="sldNum" sz="quarter" idx="17"/>
          </p:nvPr>
        </p:nvSpPr>
        <p:spPr>
          <a:xfrm>
            <a:off x="11142181" y="6430476"/>
            <a:ext cx="429207" cy="379867"/>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2266531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B87BE0-867D-AF74-02DD-6F5420BC6D61}"/>
              </a:ext>
            </a:extLst>
          </p:cNvPr>
          <p:cNvSpPr>
            <a:spLocks noGrp="1"/>
          </p:cNvSpPr>
          <p:nvPr>
            <p:ph type="title"/>
          </p:nvPr>
        </p:nvSpPr>
        <p:spPr>
          <a:xfrm>
            <a:off x="518965" y="621792"/>
            <a:ext cx="4446871" cy="1867629"/>
          </a:xfrm>
        </p:spPr>
        <p:txBody>
          <a:bodyPr anchor="t">
            <a:noAutofit/>
          </a:bodyPr>
          <a:lstStyle>
            <a:lvl1pPr>
              <a:defRPr sz="5600"/>
            </a:lvl1pPr>
          </a:lstStyle>
          <a:p>
            <a:r>
              <a:rPr lang="en-US" dirty="0"/>
              <a:t>Click to edit Master title style</a:t>
            </a:r>
          </a:p>
        </p:txBody>
      </p:sp>
      <p:sp>
        <p:nvSpPr>
          <p:cNvPr id="9" name="Content Placeholder 7">
            <a:extLst>
              <a:ext uri="{FF2B5EF4-FFF2-40B4-BE49-F238E27FC236}">
                <a16:creationId xmlns:a16="http://schemas.microsoft.com/office/drawing/2014/main" id="{7B86FDEC-359F-20D5-12F6-5CBA3DC009EA}"/>
              </a:ext>
            </a:extLst>
          </p:cNvPr>
          <p:cNvSpPr>
            <a:spLocks noGrp="1"/>
          </p:cNvSpPr>
          <p:nvPr>
            <p:ph sz="quarter" idx="14"/>
          </p:nvPr>
        </p:nvSpPr>
        <p:spPr>
          <a:xfrm>
            <a:off x="543940" y="2890729"/>
            <a:ext cx="4449227" cy="3138438"/>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0">
            <a:extLst>
              <a:ext uri="{FF2B5EF4-FFF2-40B4-BE49-F238E27FC236}">
                <a16:creationId xmlns:a16="http://schemas.microsoft.com/office/drawing/2014/main" id="{FBEF9CB2-E8D7-8869-9B11-C58F1606DFE0}"/>
              </a:ext>
            </a:extLst>
          </p:cNvPr>
          <p:cNvSpPr>
            <a:spLocks noGrp="1"/>
          </p:cNvSpPr>
          <p:nvPr>
            <p:ph type="pic" sz="quarter" idx="13" hasCustomPrompt="1"/>
          </p:nvPr>
        </p:nvSpPr>
        <p:spPr>
          <a:xfrm>
            <a:off x="5363570" y="0"/>
            <a:ext cx="6828430" cy="6858000"/>
          </a:xfrm>
          <a:blipFill>
            <a:blip r:embed="rId2">
              <a:alphaModFix amt="70000"/>
            </a:blip>
            <a:stretch>
              <a:fillRect/>
            </a:stretch>
          </a:blipFill>
        </p:spPr>
        <p:txBody>
          <a:bodyPr/>
          <a:lstStyle>
            <a:lvl1pPr>
              <a:defRPr/>
            </a:lvl1pPr>
          </a:lstStyle>
          <a:p>
            <a:r>
              <a:rPr lang="en-US" dirty="0"/>
              <a:t> </a:t>
            </a:r>
          </a:p>
        </p:txBody>
      </p:sp>
      <p:sp>
        <p:nvSpPr>
          <p:cNvPr id="10" name="Footer Placeholder 8">
            <a:extLst>
              <a:ext uri="{FF2B5EF4-FFF2-40B4-BE49-F238E27FC236}">
                <a16:creationId xmlns:a16="http://schemas.microsoft.com/office/drawing/2014/main" id="{4784CE43-81E9-3B12-CB65-9B5FC6ECE9ED}"/>
              </a:ext>
            </a:extLst>
          </p:cNvPr>
          <p:cNvSpPr>
            <a:spLocks noGrp="1"/>
          </p:cNvSpPr>
          <p:nvPr>
            <p:ph type="ftr" sz="quarter" idx="16"/>
          </p:nvPr>
        </p:nvSpPr>
        <p:spPr>
          <a:xfrm>
            <a:off x="515618" y="6430476"/>
            <a:ext cx="1968375" cy="379867"/>
          </a:xfrm>
        </p:spPr>
        <p:txBody>
          <a:bodyPr anchor="b"/>
          <a:lstStyle/>
          <a:p>
            <a:r>
              <a:rPr lang="en-US" dirty="0"/>
              <a:t>Sample footer text</a:t>
            </a:r>
          </a:p>
        </p:txBody>
      </p:sp>
      <p:sp>
        <p:nvSpPr>
          <p:cNvPr id="11" name="Slide Number Placeholder 9">
            <a:extLst>
              <a:ext uri="{FF2B5EF4-FFF2-40B4-BE49-F238E27FC236}">
                <a16:creationId xmlns:a16="http://schemas.microsoft.com/office/drawing/2014/main" id="{779F1775-5104-9F86-4A61-07F914947CC9}"/>
              </a:ext>
            </a:extLst>
          </p:cNvPr>
          <p:cNvSpPr>
            <a:spLocks noGrp="1"/>
          </p:cNvSpPr>
          <p:nvPr>
            <p:ph type="sldNum" sz="quarter" idx="17"/>
          </p:nvPr>
        </p:nvSpPr>
        <p:spPr>
          <a:xfrm>
            <a:off x="4563960" y="6430476"/>
            <a:ext cx="429207" cy="379867"/>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372432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94168" y="4751933"/>
            <a:ext cx="4206240" cy="1184585"/>
          </a:xfrm>
        </p:spPr>
        <p:txBody>
          <a:bodyPr vert="horz" lIns="91440" tIns="45720" rIns="91440" bIns="45720" rtlCol="0" anchor="t">
            <a:normAutofit/>
          </a:bodyPr>
          <a:lstStyle>
            <a:lvl1pPr>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096000" cy="6858000"/>
          </a:xfrm>
          <a:blipFill>
            <a:blip r:embed="rId2">
              <a:alphaModFix amt="70000"/>
            </a:blip>
            <a:stretch>
              <a:fillRect/>
            </a:stretch>
          </a:blipFill>
        </p:spPr>
        <p:txBody>
          <a:bodyPr/>
          <a:lstStyle>
            <a:lvl1pPr>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90488" y="125201"/>
            <a:ext cx="4846320" cy="365125"/>
          </a:xfrm>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762793" y="110364"/>
            <a:ext cx="429207" cy="365125"/>
          </a:xfrm>
        </p:spPr>
        <p:txBody>
          <a:bodyPr/>
          <a:lstStyle/>
          <a:p>
            <a:fld id="{CC057153-B650-4DEB-B370-79DDCFDCE934}" type="slidenum">
              <a:rPr lang="en-US" smtClean="0"/>
              <a:t>‹#›</a:t>
            </a:fld>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6190488" y="6396209"/>
            <a:ext cx="1707625" cy="365125"/>
          </a:xfrm>
        </p:spPr>
        <p:txBody>
          <a:bodyPr/>
          <a:lstStyle>
            <a:lvl1pPr>
              <a:defRPr>
                <a:solidFill>
                  <a:schemeClr val="tx1"/>
                </a:solidFill>
                <a:effectLst/>
              </a:defRPr>
            </a:lvl1pPr>
          </a:lstStyle>
          <a:p>
            <a:endParaRPr lang="en-US" dirty="0"/>
          </a:p>
        </p:txBody>
      </p:sp>
      <p:pic>
        <p:nvPicPr>
          <p:cNvPr id="9" name="Graphic 8">
            <a:extLst>
              <a:ext uri="{FF2B5EF4-FFF2-40B4-BE49-F238E27FC236}">
                <a16:creationId xmlns:a16="http://schemas.microsoft.com/office/drawing/2014/main" id="{9221942F-12C1-43E6-1BC0-1C947214AF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3035" y="5873424"/>
            <a:ext cx="1005840" cy="1005840"/>
          </a:xfrm>
          <a:prstGeom prst="rect">
            <a:avLst/>
          </a:prstGeom>
        </p:spPr>
      </p:pic>
      <p:sp>
        <p:nvSpPr>
          <p:cNvPr id="7" name="Title 6">
            <a:extLst>
              <a:ext uri="{FF2B5EF4-FFF2-40B4-BE49-F238E27FC236}">
                <a16:creationId xmlns:a16="http://schemas.microsoft.com/office/drawing/2014/main" id="{06F46891-762A-5114-969C-3BBE7880A8D4}"/>
              </a:ext>
            </a:extLst>
          </p:cNvPr>
          <p:cNvSpPr>
            <a:spLocks noGrp="1"/>
          </p:cNvSpPr>
          <p:nvPr>
            <p:ph type="title"/>
          </p:nvPr>
        </p:nvSpPr>
        <p:spPr>
          <a:xfrm>
            <a:off x="6150366" y="938046"/>
            <a:ext cx="4800600" cy="3666744"/>
          </a:xfrm>
        </p:spPr>
        <p:txBody>
          <a:bodyPr anchor="b"/>
          <a:lstStyle/>
          <a:p>
            <a:r>
              <a:rPr lang="en-US"/>
              <a:t>Click to edit Master title style</a:t>
            </a:r>
          </a:p>
        </p:txBody>
      </p:sp>
    </p:spTree>
    <p:extLst>
      <p:ext uri="{BB962C8B-B14F-4D97-AF65-F5344CB8AC3E}">
        <p14:creationId xmlns:p14="http://schemas.microsoft.com/office/powerpoint/2010/main" val="33960280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49733" y="621792"/>
            <a:ext cx="3884546" cy="2280501"/>
          </a:xfrm>
        </p:spPr>
        <p:txBody>
          <a:bodyPr anchor="t">
            <a:noAutofit/>
          </a:bodyPr>
          <a:lstStyle>
            <a:lvl1pPr>
              <a:defRPr sz="5600"/>
            </a:lvl1pPr>
          </a:lstStyle>
          <a:p>
            <a:r>
              <a:rPr lang="en-US" dirty="0"/>
              <a:t>Click to edit Master title style</a:t>
            </a:r>
          </a:p>
        </p:txBody>
      </p:sp>
      <p:sp>
        <p:nvSpPr>
          <p:cNvPr id="3" name="Picture Placeholder 10">
            <a:extLst>
              <a:ext uri="{FF2B5EF4-FFF2-40B4-BE49-F238E27FC236}">
                <a16:creationId xmlns:a16="http://schemas.microsoft.com/office/drawing/2014/main" id="{74736F65-8A7D-D535-AAD0-31480F8AD318}"/>
              </a:ext>
            </a:extLst>
          </p:cNvPr>
          <p:cNvSpPr>
            <a:spLocks noGrp="1"/>
          </p:cNvSpPr>
          <p:nvPr>
            <p:ph type="pic" sz="quarter" idx="13" hasCustomPrompt="1"/>
          </p:nvPr>
        </p:nvSpPr>
        <p:spPr>
          <a:xfrm>
            <a:off x="-1" y="0"/>
            <a:ext cx="7260609" cy="6858000"/>
          </a:xfrm>
          <a:blipFill>
            <a:blip r:embed="rId2">
              <a:alphaModFix amt="70000"/>
            </a:blip>
            <a:stretch>
              <a:fillRect/>
            </a:stretch>
          </a:blipFill>
        </p:spPr>
        <p:txBody>
          <a:bodyPr/>
          <a:lstStyle>
            <a:lvl1pPr>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7521" y="3211512"/>
            <a:ext cx="3884547" cy="27432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8">
            <a:extLst>
              <a:ext uri="{FF2B5EF4-FFF2-40B4-BE49-F238E27FC236}">
                <a16:creationId xmlns:a16="http://schemas.microsoft.com/office/drawing/2014/main" id="{C64245F1-97E2-FD23-26A5-03067F464698}"/>
              </a:ext>
            </a:extLst>
          </p:cNvPr>
          <p:cNvSpPr>
            <a:spLocks noGrp="1"/>
          </p:cNvSpPr>
          <p:nvPr>
            <p:ph type="ftr" sz="quarter" idx="16"/>
          </p:nvPr>
        </p:nvSpPr>
        <p:spPr>
          <a:xfrm>
            <a:off x="7649733" y="6456384"/>
            <a:ext cx="1968375" cy="379867"/>
          </a:xfrm>
        </p:spPr>
        <p:txBody>
          <a:bodyPr anchor="b"/>
          <a:lstStyle/>
          <a:p>
            <a:r>
              <a:rPr lang="en-US" dirty="0"/>
              <a:t>Sample footer text</a:t>
            </a:r>
          </a:p>
        </p:txBody>
      </p:sp>
      <p:sp>
        <p:nvSpPr>
          <p:cNvPr id="5" name="Slide Number Placeholder 9">
            <a:extLst>
              <a:ext uri="{FF2B5EF4-FFF2-40B4-BE49-F238E27FC236}">
                <a16:creationId xmlns:a16="http://schemas.microsoft.com/office/drawing/2014/main" id="{15E75D5B-F407-F4DD-192B-D56CF168CDA4}"/>
              </a:ext>
            </a:extLst>
          </p:cNvPr>
          <p:cNvSpPr>
            <a:spLocks noGrp="1"/>
          </p:cNvSpPr>
          <p:nvPr>
            <p:ph type="sldNum" sz="quarter" idx="17"/>
          </p:nvPr>
        </p:nvSpPr>
        <p:spPr>
          <a:xfrm>
            <a:off x="11134152" y="6456385"/>
            <a:ext cx="429207" cy="379867"/>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462670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7332-4C5A-BFFF-1742-2916FBD83118}"/>
              </a:ext>
            </a:extLst>
          </p:cNvPr>
          <p:cNvSpPr>
            <a:spLocks noGrp="1"/>
          </p:cNvSpPr>
          <p:nvPr>
            <p:ph type="title"/>
          </p:nvPr>
        </p:nvSpPr>
        <p:spPr>
          <a:xfrm>
            <a:off x="512064" y="621792"/>
            <a:ext cx="3884546" cy="2280501"/>
          </a:xfrm>
        </p:spPr>
        <p:txBody>
          <a:bodyPr anchor="t">
            <a:noAutofit/>
          </a:bodyPr>
          <a:lstStyle>
            <a:lvl1pPr>
              <a:defRPr sz="5600"/>
            </a:lvl1pPr>
          </a:lstStyle>
          <a:p>
            <a:r>
              <a:rPr lang="en-US" dirty="0"/>
              <a:t>Click to edit Master title style</a:t>
            </a:r>
          </a:p>
        </p:txBody>
      </p:sp>
      <p:sp>
        <p:nvSpPr>
          <p:cNvPr id="3" name="Content Placeholder 7">
            <a:extLst>
              <a:ext uri="{FF2B5EF4-FFF2-40B4-BE49-F238E27FC236}">
                <a16:creationId xmlns:a16="http://schemas.microsoft.com/office/drawing/2014/main" id="{3D76D0DE-4A60-5EEB-7C52-24A5022D25C8}"/>
              </a:ext>
            </a:extLst>
          </p:cNvPr>
          <p:cNvSpPr>
            <a:spLocks noGrp="1"/>
          </p:cNvSpPr>
          <p:nvPr>
            <p:ph sz="quarter" idx="14"/>
          </p:nvPr>
        </p:nvSpPr>
        <p:spPr>
          <a:xfrm>
            <a:off x="530352" y="3209544"/>
            <a:ext cx="3884547" cy="27432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0">
            <a:extLst>
              <a:ext uri="{FF2B5EF4-FFF2-40B4-BE49-F238E27FC236}">
                <a16:creationId xmlns:a16="http://schemas.microsoft.com/office/drawing/2014/main" id="{2A6199B6-23BC-9435-621B-74DD4470E14D}"/>
              </a:ext>
            </a:extLst>
          </p:cNvPr>
          <p:cNvSpPr>
            <a:spLocks noGrp="1"/>
          </p:cNvSpPr>
          <p:nvPr>
            <p:ph type="pic" sz="quarter" idx="13" hasCustomPrompt="1"/>
          </p:nvPr>
        </p:nvSpPr>
        <p:spPr>
          <a:xfrm>
            <a:off x="4954137" y="0"/>
            <a:ext cx="7237863" cy="6858000"/>
          </a:xfrm>
          <a:blipFill>
            <a:blip r:embed="rId2">
              <a:alphaModFix amt="70000"/>
            </a:blip>
            <a:stretch>
              <a:fillRect/>
            </a:stretch>
          </a:blipFill>
        </p:spPr>
        <p:txBody>
          <a:bodyPr/>
          <a:lstStyle>
            <a:lvl1pPr>
              <a:defRPr/>
            </a:lvl1pPr>
          </a:lstStyle>
          <a:p>
            <a:r>
              <a:rPr lang="en-US" dirty="0"/>
              <a:t> </a:t>
            </a:r>
          </a:p>
        </p:txBody>
      </p:sp>
      <p:sp>
        <p:nvSpPr>
          <p:cNvPr id="4" name="Footer Placeholder 8">
            <a:extLst>
              <a:ext uri="{FF2B5EF4-FFF2-40B4-BE49-F238E27FC236}">
                <a16:creationId xmlns:a16="http://schemas.microsoft.com/office/drawing/2014/main" id="{A255C95A-1493-49D0-7E13-22BA91D6C3D8}"/>
              </a:ext>
            </a:extLst>
          </p:cNvPr>
          <p:cNvSpPr>
            <a:spLocks noGrp="1"/>
          </p:cNvSpPr>
          <p:nvPr>
            <p:ph type="ftr" sz="quarter" idx="16"/>
          </p:nvPr>
        </p:nvSpPr>
        <p:spPr>
          <a:xfrm>
            <a:off x="530352" y="6456384"/>
            <a:ext cx="1968375" cy="379867"/>
          </a:xfrm>
        </p:spPr>
        <p:txBody>
          <a:bodyPr anchor="b"/>
          <a:lstStyle/>
          <a:p>
            <a:r>
              <a:rPr lang="en-US" dirty="0"/>
              <a:t>Sample footer text</a:t>
            </a:r>
          </a:p>
        </p:txBody>
      </p:sp>
      <p:sp>
        <p:nvSpPr>
          <p:cNvPr id="5" name="Slide Number Placeholder 9">
            <a:extLst>
              <a:ext uri="{FF2B5EF4-FFF2-40B4-BE49-F238E27FC236}">
                <a16:creationId xmlns:a16="http://schemas.microsoft.com/office/drawing/2014/main" id="{E1D75304-C483-6598-27D2-779691F756A6}"/>
              </a:ext>
            </a:extLst>
          </p:cNvPr>
          <p:cNvSpPr>
            <a:spLocks noGrp="1"/>
          </p:cNvSpPr>
          <p:nvPr>
            <p:ph type="sldNum" sz="quarter" idx="17"/>
          </p:nvPr>
        </p:nvSpPr>
        <p:spPr>
          <a:xfrm>
            <a:off x="4008087" y="6456385"/>
            <a:ext cx="429207" cy="379867"/>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1189132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686070-85E7-EB57-8965-F95F2692CC62}"/>
              </a:ext>
            </a:extLst>
          </p:cNvPr>
          <p:cNvSpPr>
            <a:spLocks noGrp="1"/>
          </p:cNvSpPr>
          <p:nvPr>
            <p:ph type="title"/>
          </p:nvPr>
        </p:nvSpPr>
        <p:spPr>
          <a:xfrm>
            <a:off x="512064" y="3608276"/>
            <a:ext cx="4428700" cy="2620587"/>
          </a:xfrm>
        </p:spPr>
        <p:txBody>
          <a:bodyPr anchor="t">
            <a:noAutofit/>
          </a:bodyPr>
          <a:lstStyle>
            <a:lvl1pPr>
              <a:defRPr sz="56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29000"/>
          </a:xfrm>
          <a:blipFill>
            <a:blip r:embed="rId2">
              <a:alphaModFix amt="70000"/>
            </a:blip>
            <a:stretch>
              <a:fillRect/>
            </a:stretch>
          </a:blipFill>
        </p:spPr>
        <p:txBody>
          <a:bodyPr/>
          <a:lstStyle>
            <a:lvl1pPr>
              <a:defRPr/>
            </a:lvl1pPr>
          </a:lstStyle>
          <a:p>
            <a:r>
              <a:rPr lang="en-US" dirty="0"/>
              <a:t> </a:t>
            </a:r>
          </a:p>
        </p:txBody>
      </p:sp>
      <p:sp>
        <p:nvSpPr>
          <p:cNvPr id="2" name="Content Placeholder 7">
            <a:extLst>
              <a:ext uri="{FF2B5EF4-FFF2-40B4-BE49-F238E27FC236}">
                <a16:creationId xmlns:a16="http://schemas.microsoft.com/office/drawing/2014/main" id="{4546533B-13A8-961D-BD05-8DE715F63409}"/>
              </a:ext>
            </a:extLst>
          </p:cNvPr>
          <p:cNvSpPr>
            <a:spLocks noGrp="1"/>
          </p:cNvSpPr>
          <p:nvPr>
            <p:ph sz="quarter" idx="14"/>
          </p:nvPr>
        </p:nvSpPr>
        <p:spPr>
          <a:xfrm>
            <a:off x="5268036" y="3579702"/>
            <a:ext cx="6298442" cy="262058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8">
            <a:extLst>
              <a:ext uri="{FF2B5EF4-FFF2-40B4-BE49-F238E27FC236}">
                <a16:creationId xmlns:a16="http://schemas.microsoft.com/office/drawing/2014/main" id="{9349FD65-108E-79AD-A9C8-91429963386F}"/>
              </a:ext>
            </a:extLst>
          </p:cNvPr>
          <p:cNvSpPr>
            <a:spLocks noGrp="1"/>
          </p:cNvSpPr>
          <p:nvPr>
            <p:ph type="ftr" sz="quarter" idx="16"/>
          </p:nvPr>
        </p:nvSpPr>
        <p:spPr>
          <a:xfrm>
            <a:off x="5262666" y="6442872"/>
            <a:ext cx="1968375" cy="379867"/>
          </a:xfrm>
        </p:spPr>
        <p:txBody>
          <a:bodyPr anchor="b"/>
          <a:lstStyle/>
          <a:p>
            <a:r>
              <a:rPr lang="en-US" dirty="0"/>
              <a:t>Sample footer text</a:t>
            </a:r>
          </a:p>
        </p:txBody>
      </p:sp>
      <p:sp>
        <p:nvSpPr>
          <p:cNvPr id="12" name="Date Placeholder 2">
            <a:extLst>
              <a:ext uri="{FF2B5EF4-FFF2-40B4-BE49-F238E27FC236}">
                <a16:creationId xmlns:a16="http://schemas.microsoft.com/office/drawing/2014/main" id="{547B7542-C2BA-4322-9FF4-E2713B917492}"/>
              </a:ext>
            </a:extLst>
          </p:cNvPr>
          <p:cNvSpPr>
            <a:spLocks noGrp="1"/>
          </p:cNvSpPr>
          <p:nvPr>
            <p:ph type="dt" sz="half" idx="18"/>
          </p:nvPr>
        </p:nvSpPr>
        <p:spPr>
          <a:xfrm>
            <a:off x="7697040" y="6442872"/>
            <a:ext cx="2295997" cy="379867"/>
          </a:xfrm>
        </p:spPr>
        <p:txBody>
          <a:bodyPr anchor="b"/>
          <a:lstStyle/>
          <a:p>
            <a:endParaRPr lang="en-US" dirty="0"/>
          </a:p>
        </p:txBody>
      </p:sp>
      <p:sp>
        <p:nvSpPr>
          <p:cNvPr id="7" name="Slide Number Placeholder 9">
            <a:extLst>
              <a:ext uri="{FF2B5EF4-FFF2-40B4-BE49-F238E27FC236}">
                <a16:creationId xmlns:a16="http://schemas.microsoft.com/office/drawing/2014/main" id="{EB058DA4-9F6F-CC80-D1C5-728E096806C3}"/>
              </a:ext>
            </a:extLst>
          </p:cNvPr>
          <p:cNvSpPr>
            <a:spLocks noGrp="1"/>
          </p:cNvSpPr>
          <p:nvPr>
            <p:ph type="sldNum" sz="quarter" idx="17"/>
          </p:nvPr>
        </p:nvSpPr>
        <p:spPr>
          <a:xfrm>
            <a:off x="11137271" y="6442873"/>
            <a:ext cx="429207" cy="379867"/>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603830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C4192E-0615-6D24-7F21-2ED903A0F72C}"/>
              </a:ext>
            </a:extLst>
          </p:cNvPr>
          <p:cNvSpPr>
            <a:spLocks noGrp="1"/>
          </p:cNvSpPr>
          <p:nvPr>
            <p:ph type="title"/>
          </p:nvPr>
        </p:nvSpPr>
        <p:spPr>
          <a:xfrm>
            <a:off x="512064" y="621792"/>
            <a:ext cx="4428700" cy="2601925"/>
          </a:xfrm>
        </p:spPr>
        <p:txBody>
          <a:bodyPr anchor="t">
            <a:noAutofit/>
          </a:bodyPr>
          <a:lstStyle>
            <a:lvl1pPr>
              <a:defRPr sz="5600"/>
            </a:lvl1pPr>
          </a:lstStyle>
          <a:p>
            <a:r>
              <a:rPr lang="en-US" dirty="0"/>
              <a:t>Click to edit Master title style</a:t>
            </a:r>
          </a:p>
        </p:txBody>
      </p:sp>
      <p:sp>
        <p:nvSpPr>
          <p:cNvPr id="8" name="Footer Placeholder 7">
            <a:extLst>
              <a:ext uri="{FF2B5EF4-FFF2-40B4-BE49-F238E27FC236}">
                <a16:creationId xmlns:a16="http://schemas.microsoft.com/office/drawing/2014/main" id="{353F39CB-9CE6-B4F1-AF33-1A09A12BE9AE}"/>
              </a:ext>
            </a:extLst>
          </p:cNvPr>
          <p:cNvSpPr>
            <a:spLocks noGrp="1"/>
          </p:cNvSpPr>
          <p:nvPr>
            <p:ph type="ftr" sz="quarter" idx="16"/>
          </p:nvPr>
        </p:nvSpPr>
        <p:spPr>
          <a:xfrm>
            <a:off x="530352" y="110364"/>
            <a:ext cx="4297680" cy="365125"/>
          </a:xfrm>
        </p:spPr>
        <p:txBody>
          <a:bodyPr/>
          <a:lstStyle/>
          <a:p>
            <a:r>
              <a:rPr lang="en-US" dirty="0"/>
              <a:t>Sample footer text</a:t>
            </a:r>
          </a:p>
        </p:txBody>
      </p:sp>
      <p:sp>
        <p:nvSpPr>
          <p:cNvPr id="7" name="Date Placeholder 6">
            <a:extLst>
              <a:ext uri="{FF2B5EF4-FFF2-40B4-BE49-F238E27FC236}">
                <a16:creationId xmlns:a16="http://schemas.microsoft.com/office/drawing/2014/main" id="{40F9206B-94E8-C3F0-6151-8464A5C587D6}"/>
              </a:ext>
            </a:extLst>
          </p:cNvPr>
          <p:cNvSpPr>
            <a:spLocks noGrp="1"/>
          </p:cNvSpPr>
          <p:nvPr>
            <p:ph type="dt" sz="half" idx="15"/>
          </p:nvPr>
        </p:nvSpPr>
        <p:spPr>
          <a:xfrm>
            <a:off x="5264400" y="104576"/>
            <a:ext cx="4836883" cy="365125"/>
          </a:xfrm>
        </p:spPr>
        <p:txBody>
          <a:bodyPr/>
          <a:lstStyle/>
          <a:p>
            <a:endParaRPr lang="en-US" dirty="0"/>
          </a:p>
        </p:txBody>
      </p:sp>
      <p:sp>
        <p:nvSpPr>
          <p:cNvPr id="10" name="Slide Number Placeholder 9">
            <a:extLst>
              <a:ext uri="{FF2B5EF4-FFF2-40B4-BE49-F238E27FC236}">
                <a16:creationId xmlns:a16="http://schemas.microsoft.com/office/drawing/2014/main" id="{90CE137C-A6F0-119E-F45A-788BDB12E8F7}"/>
              </a:ext>
            </a:extLst>
          </p:cNvPr>
          <p:cNvSpPr>
            <a:spLocks noGrp="1"/>
          </p:cNvSpPr>
          <p:nvPr>
            <p:ph type="sldNum" sz="quarter" idx="17"/>
          </p:nvPr>
        </p:nvSpPr>
        <p:spPr>
          <a:xfrm>
            <a:off x="11136179" y="110364"/>
            <a:ext cx="429207" cy="365125"/>
          </a:xfrm>
        </p:spPr>
        <p:txBody>
          <a:bodyPr/>
          <a:lstStyle/>
          <a:p>
            <a:fld id="{CC057153-B650-4DEB-B370-79DDCFDCE934}" type="slidenum">
              <a:rPr lang="en-US" smtClean="0"/>
              <a:pPr/>
              <a:t>‹#›</a:t>
            </a:fld>
            <a:endParaRPr lang="en-US" dirty="0"/>
          </a:p>
        </p:txBody>
      </p:sp>
      <p:sp>
        <p:nvSpPr>
          <p:cNvPr id="9" name="Content Placeholder 7">
            <a:extLst>
              <a:ext uri="{FF2B5EF4-FFF2-40B4-BE49-F238E27FC236}">
                <a16:creationId xmlns:a16="http://schemas.microsoft.com/office/drawing/2014/main" id="{D330B07B-AD04-71E7-8385-E5A3DE536FA1}"/>
              </a:ext>
            </a:extLst>
          </p:cNvPr>
          <p:cNvSpPr>
            <a:spLocks noGrp="1"/>
          </p:cNvSpPr>
          <p:nvPr>
            <p:ph sz="quarter" idx="14"/>
          </p:nvPr>
        </p:nvSpPr>
        <p:spPr>
          <a:xfrm>
            <a:off x="5266944" y="603504"/>
            <a:ext cx="6298442" cy="260192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10">
            <a:extLst>
              <a:ext uri="{FF2B5EF4-FFF2-40B4-BE49-F238E27FC236}">
                <a16:creationId xmlns:a16="http://schemas.microsoft.com/office/drawing/2014/main" id="{2BD75130-65F5-8CA7-F1DB-569BD060C526}"/>
              </a:ext>
            </a:extLst>
          </p:cNvPr>
          <p:cNvSpPr>
            <a:spLocks noGrp="1"/>
          </p:cNvSpPr>
          <p:nvPr>
            <p:ph type="pic" sz="quarter" idx="13" hasCustomPrompt="1"/>
          </p:nvPr>
        </p:nvSpPr>
        <p:spPr>
          <a:xfrm>
            <a:off x="-1" y="3429000"/>
            <a:ext cx="12192000" cy="3429000"/>
          </a:xfrm>
          <a:blipFill>
            <a:blip r:embed="rId2">
              <a:alphaModFix amt="7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4149338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2063" y="621792"/>
            <a:ext cx="6680347" cy="1892808"/>
          </a:xfrm>
        </p:spPr>
        <p:txBody>
          <a:bodyPr anchor="t">
            <a:noAutofit/>
          </a:bodyPr>
          <a:lstStyle>
            <a:lvl1pPr>
              <a:defRPr sz="56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0351" y="3005447"/>
            <a:ext cx="6680345" cy="3230761"/>
          </a:xfrm>
        </p:spPr>
        <p:txBody>
          <a:bodyPr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10">
            <a:extLst>
              <a:ext uri="{FF2B5EF4-FFF2-40B4-BE49-F238E27FC236}">
                <a16:creationId xmlns:a16="http://schemas.microsoft.com/office/drawing/2014/main" id="{6D26A7AC-B400-7088-EC1C-217678DB14AB}"/>
              </a:ext>
            </a:extLst>
          </p:cNvPr>
          <p:cNvSpPr>
            <a:spLocks noGrp="1"/>
          </p:cNvSpPr>
          <p:nvPr>
            <p:ph type="pic" sz="quarter" idx="18"/>
          </p:nvPr>
        </p:nvSpPr>
        <p:spPr>
          <a:xfrm>
            <a:off x="7424382" y="136478"/>
            <a:ext cx="4612943" cy="6099730"/>
          </a:xfrm>
          <a:blipFill>
            <a:blip r:embed="rId2">
              <a:alphaModFix amt="70000"/>
            </a:blip>
            <a:stretch>
              <a:fillRect/>
            </a:stretch>
          </a:blipFill>
        </p:spPr>
        <p:txBody>
          <a:bodyPr/>
          <a:lstStyle/>
          <a:p>
            <a:endParaRPr lang="en-US" dirty="0"/>
          </a:p>
          <a:p>
            <a:endParaRPr lang="en-US" dirty="0"/>
          </a:p>
        </p:txBody>
      </p:sp>
      <p:sp>
        <p:nvSpPr>
          <p:cNvPr id="3" name="Footer Placeholder 8">
            <a:extLst>
              <a:ext uri="{FF2B5EF4-FFF2-40B4-BE49-F238E27FC236}">
                <a16:creationId xmlns:a16="http://schemas.microsoft.com/office/drawing/2014/main" id="{34B3914D-A10D-2D8F-7CC2-7E07FAAE88EA}"/>
              </a:ext>
            </a:extLst>
          </p:cNvPr>
          <p:cNvSpPr>
            <a:spLocks noGrp="1"/>
          </p:cNvSpPr>
          <p:nvPr>
            <p:ph type="ftr" sz="quarter" idx="16"/>
          </p:nvPr>
        </p:nvSpPr>
        <p:spPr>
          <a:xfrm>
            <a:off x="530352" y="6462179"/>
            <a:ext cx="1968375" cy="365125"/>
          </a:xfrm>
        </p:spPr>
        <p:txBody>
          <a:bodyPr anchor="b"/>
          <a:lstStyle/>
          <a:p>
            <a:r>
              <a:rPr lang="en-US" dirty="0"/>
              <a:t>Sample footer text</a:t>
            </a:r>
          </a:p>
        </p:txBody>
      </p:sp>
      <p:sp>
        <p:nvSpPr>
          <p:cNvPr id="10" name="Date Placeholder 9">
            <a:extLst>
              <a:ext uri="{FF2B5EF4-FFF2-40B4-BE49-F238E27FC236}">
                <a16:creationId xmlns:a16="http://schemas.microsoft.com/office/drawing/2014/main" id="{4A78AAE3-4F7C-3B5B-F640-B147F33EB691}"/>
              </a:ext>
            </a:extLst>
          </p:cNvPr>
          <p:cNvSpPr>
            <a:spLocks noGrp="1"/>
          </p:cNvSpPr>
          <p:nvPr>
            <p:ph type="dt" sz="half" idx="19"/>
          </p:nvPr>
        </p:nvSpPr>
        <p:spPr>
          <a:xfrm>
            <a:off x="7328846" y="6492875"/>
            <a:ext cx="3270368" cy="365125"/>
          </a:xfrm>
        </p:spPr>
        <p:txBody>
          <a:bodyPr anchor="b"/>
          <a:lstStyle/>
          <a:p>
            <a:endParaRPr lang="en-US" dirty="0"/>
          </a:p>
        </p:txBody>
      </p:sp>
      <p:sp>
        <p:nvSpPr>
          <p:cNvPr id="4" name="Slide Number Placeholder 9">
            <a:extLst>
              <a:ext uri="{FF2B5EF4-FFF2-40B4-BE49-F238E27FC236}">
                <a16:creationId xmlns:a16="http://schemas.microsoft.com/office/drawing/2014/main" id="{728CC4AA-DAFA-3E74-3F32-B26BE709A8D2}"/>
              </a:ext>
            </a:extLst>
          </p:cNvPr>
          <p:cNvSpPr>
            <a:spLocks noGrp="1"/>
          </p:cNvSpPr>
          <p:nvPr>
            <p:ph type="sldNum" sz="quarter" idx="17"/>
          </p:nvPr>
        </p:nvSpPr>
        <p:spPr>
          <a:xfrm>
            <a:off x="11762793" y="6462179"/>
            <a:ext cx="429207" cy="365125"/>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982333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CA9E-2928-08E5-AA9D-7B45CB4A9C86}"/>
              </a:ext>
            </a:extLst>
          </p:cNvPr>
          <p:cNvSpPr>
            <a:spLocks noGrp="1"/>
          </p:cNvSpPr>
          <p:nvPr>
            <p:ph type="title"/>
          </p:nvPr>
        </p:nvSpPr>
        <p:spPr>
          <a:xfrm>
            <a:off x="512064" y="621792"/>
            <a:ext cx="5358019" cy="1840898"/>
          </a:xfrm>
        </p:spPr>
        <p:txBody>
          <a:bodyPr anchor="t">
            <a:noAutofit/>
          </a:bodyPr>
          <a:lstStyle>
            <a:lvl1pPr>
              <a:defRPr sz="5600"/>
            </a:lvl1pPr>
          </a:lstStyle>
          <a:p>
            <a:r>
              <a:rPr lang="en-US" dirty="0"/>
              <a:t>Click to edit Master title style</a:t>
            </a:r>
          </a:p>
        </p:txBody>
      </p:sp>
      <p:sp>
        <p:nvSpPr>
          <p:cNvPr id="10" name="Content Placeholder 7">
            <a:extLst>
              <a:ext uri="{FF2B5EF4-FFF2-40B4-BE49-F238E27FC236}">
                <a16:creationId xmlns:a16="http://schemas.microsoft.com/office/drawing/2014/main" id="{B744A6F4-47F7-7529-5231-5CE0A904C5EE}"/>
              </a:ext>
            </a:extLst>
          </p:cNvPr>
          <p:cNvSpPr>
            <a:spLocks noGrp="1"/>
          </p:cNvSpPr>
          <p:nvPr>
            <p:ph sz="quarter" idx="14"/>
          </p:nvPr>
        </p:nvSpPr>
        <p:spPr>
          <a:xfrm>
            <a:off x="530352" y="2843784"/>
            <a:ext cx="5358019" cy="3289253"/>
          </a:xfrm>
        </p:spPr>
        <p:txBody>
          <a:bodyPr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459D8383-42AF-7DFA-C40A-B388514EFD97}"/>
              </a:ext>
            </a:extLst>
          </p:cNvPr>
          <p:cNvSpPr>
            <a:spLocks noGrp="1"/>
          </p:cNvSpPr>
          <p:nvPr>
            <p:ph type="ftr" sz="quarter" idx="16"/>
          </p:nvPr>
        </p:nvSpPr>
        <p:spPr>
          <a:xfrm>
            <a:off x="6192658" y="117098"/>
            <a:ext cx="3323230"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1711CA84-487B-3628-F588-A19D042E21A7}"/>
              </a:ext>
            </a:extLst>
          </p:cNvPr>
          <p:cNvSpPr>
            <a:spLocks noGrp="1"/>
          </p:cNvSpPr>
          <p:nvPr>
            <p:ph type="sldNum" sz="quarter" idx="17"/>
          </p:nvPr>
        </p:nvSpPr>
        <p:spPr>
          <a:xfrm>
            <a:off x="11240279" y="110364"/>
            <a:ext cx="429207" cy="365125"/>
          </a:xfrm>
        </p:spPr>
        <p:txBody>
          <a:bodyPr/>
          <a:lstStyle/>
          <a:p>
            <a:fld id="{CC057153-B650-4DEB-B370-79DDCFDCE934}" type="slidenum">
              <a:rPr lang="en-US" smtClean="0"/>
              <a:pPr/>
              <a:t>‹#›</a:t>
            </a:fld>
            <a:endParaRPr lang="en-US" dirty="0"/>
          </a:p>
        </p:txBody>
      </p:sp>
      <p:sp>
        <p:nvSpPr>
          <p:cNvPr id="12" name="Picture Placeholder 10">
            <a:extLst>
              <a:ext uri="{FF2B5EF4-FFF2-40B4-BE49-F238E27FC236}">
                <a16:creationId xmlns:a16="http://schemas.microsoft.com/office/drawing/2014/main" id="{8FD38FA1-53E1-B8E1-3AE1-25A40C63D49A}"/>
              </a:ext>
            </a:extLst>
          </p:cNvPr>
          <p:cNvSpPr>
            <a:spLocks noGrp="1"/>
          </p:cNvSpPr>
          <p:nvPr>
            <p:ph type="pic" sz="quarter" idx="18" hasCustomPrompt="1"/>
          </p:nvPr>
        </p:nvSpPr>
        <p:spPr>
          <a:xfrm>
            <a:off x="6303631" y="2843784"/>
            <a:ext cx="5243935" cy="3289253"/>
          </a:xfrm>
          <a:blipFill>
            <a:blip r:embed="rId2">
              <a:alphaModFix amt="7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7224019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B0F469B-7972-C862-3265-20EC44D749C7}"/>
              </a:ext>
            </a:extLst>
          </p:cNvPr>
          <p:cNvSpPr>
            <a:spLocks noGrp="1"/>
          </p:cNvSpPr>
          <p:nvPr>
            <p:ph type="title"/>
          </p:nvPr>
        </p:nvSpPr>
        <p:spPr>
          <a:xfrm>
            <a:off x="512064" y="631710"/>
            <a:ext cx="11032239" cy="1115203"/>
          </a:xfrm>
        </p:spPr>
        <p:txBody>
          <a:bodyPr anchor="t">
            <a:noAutofit/>
          </a:bodyPr>
          <a:lstStyle>
            <a:lvl1pPr>
              <a:defRPr sz="5600"/>
            </a:lvl1pPr>
          </a:lstStyle>
          <a:p>
            <a:r>
              <a:rPr lang="en-US" dirty="0"/>
              <a:t>Click to edit Master title style</a:t>
            </a:r>
          </a:p>
        </p:txBody>
      </p:sp>
      <p:sp>
        <p:nvSpPr>
          <p:cNvPr id="13" name="Picture Placeholder 10">
            <a:extLst>
              <a:ext uri="{FF2B5EF4-FFF2-40B4-BE49-F238E27FC236}">
                <a16:creationId xmlns:a16="http://schemas.microsoft.com/office/drawing/2014/main" id="{1A9091ED-65DB-CA4C-BC68-EC773138EFA0}"/>
              </a:ext>
            </a:extLst>
          </p:cNvPr>
          <p:cNvSpPr>
            <a:spLocks noGrp="1"/>
          </p:cNvSpPr>
          <p:nvPr>
            <p:ph type="pic" sz="quarter" idx="18" hasCustomPrompt="1"/>
          </p:nvPr>
        </p:nvSpPr>
        <p:spPr>
          <a:xfrm>
            <a:off x="109181" y="2115403"/>
            <a:ext cx="5786651" cy="4671431"/>
          </a:xfrm>
          <a:blipFill>
            <a:blip r:embed="rId2">
              <a:alphaModFix amt="70000"/>
            </a:blip>
            <a:stretch>
              <a:fillRect/>
            </a:stretch>
          </a:blipFill>
        </p:spPr>
        <p:txBody>
          <a:bodyPr/>
          <a:lstStyle>
            <a:lvl1pPr>
              <a:defRPr/>
            </a:lvl1pPr>
          </a:lstStyle>
          <a:p>
            <a:r>
              <a:rPr lang="en-US" dirty="0"/>
              <a:t> </a:t>
            </a:r>
          </a:p>
        </p:txBody>
      </p:sp>
      <p:sp>
        <p:nvSpPr>
          <p:cNvPr id="10" name="Content Placeholder 7">
            <a:extLst>
              <a:ext uri="{FF2B5EF4-FFF2-40B4-BE49-F238E27FC236}">
                <a16:creationId xmlns:a16="http://schemas.microsoft.com/office/drawing/2014/main" id="{A3F07A79-5344-FA17-3625-1266EFAA87FD}"/>
              </a:ext>
            </a:extLst>
          </p:cNvPr>
          <p:cNvSpPr>
            <a:spLocks noGrp="1"/>
          </p:cNvSpPr>
          <p:nvPr>
            <p:ph sz="quarter" idx="14"/>
          </p:nvPr>
        </p:nvSpPr>
        <p:spPr>
          <a:xfrm>
            <a:off x="6190488" y="2115403"/>
            <a:ext cx="5353815" cy="4110888"/>
          </a:xfrm>
        </p:spPr>
        <p:txBody>
          <a:bodyPr anchor="t">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AC0D704B-E4D2-B261-890F-35C54C94C6EE}"/>
              </a:ext>
            </a:extLst>
          </p:cNvPr>
          <p:cNvSpPr>
            <a:spLocks noGrp="1"/>
          </p:cNvSpPr>
          <p:nvPr>
            <p:ph type="ftr" sz="quarter" idx="20"/>
          </p:nvPr>
        </p:nvSpPr>
        <p:spPr>
          <a:xfrm>
            <a:off x="6177425" y="6428984"/>
            <a:ext cx="4467829" cy="365125"/>
          </a:xfrm>
        </p:spPr>
        <p:txBody>
          <a:bodyPr anchor="b"/>
          <a:lstStyle/>
          <a:p>
            <a:r>
              <a:rPr lang="en-US" dirty="0"/>
              <a:t>Sample footer text</a:t>
            </a:r>
          </a:p>
        </p:txBody>
      </p:sp>
      <p:sp>
        <p:nvSpPr>
          <p:cNvPr id="8" name="Slide Number Placeholder 7">
            <a:extLst>
              <a:ext uri="{FF2B5EF4-FFF2-40B4-BE49-F238E27FC236}">
                <a16:creationId xmlns:a16="http://schemas.microsoft.com/office/drawing/2014/main" id="{C5932FFD-B632-F7EE-B653-9A621348C003}"/>
              </a:ext>
            </a:extLst>
          </p:cNvPr>
          <p:cNvSpPr>
            <a:spLocks noGrp="1"/>
          </p:cNvSpPr>
          <p:nvPr>
            <p:ph type="sldNum" sz="quarter" idx="21"/>
          </p:nvPr>
        </p:nvSpPr>
        <p:spPr>
          <a:xfrm>
            <a:off x="10926847" y="6421709"/>
            <a:ext cx="617457" cy="365125"/>
          </a:xfrm>
        </p:spPr>
        <p:txBody>
          <a:bodyPr anchor="b"/>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50132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2064" y="621792"/>
            <a:ext cx="3528795" cy="1875965"/>
          </a:xfrm>
        </p:spPr>
        <p:txBody>
          <a:bodyPr anchor="t" anchorCtr="0">
            <a:noAutofit/>
          </a:bodyPr>
          <a:lstStyle>
            <a:lvl1pPr>
              <a:defRPr sz="56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49183" y="2890640"/>
            <a:ext cx="3424181" cy="3342450"/>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312351" y="603504"/>
            <a:ext cx="7215984" cy="5558959"/>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27B28364-BB1F-C92D-6EA6-E9AFEACC2D4A}"/>
              </a:ext>
            </a:extLst>
          </p:cNvPr>
          <p:cNvSpPr>
            <a:spLocks noGrp="1"/>
          </p:cNvSpPr>
          <p:nvPr>
            <p:ph type="ftr" sz="quarter" idx="16"/>
          </p:nvPr>
        </p:nvSpPr>
        <p:spPr>
          <a:xfrm>
            <a:off x="545926" y="6438284"/>
            <a:ext cx="5276852" cy="365125"/>
          </a:xfrm>
        </p:spPr>
        <p:txBody>
          <a:bodyPr anchor="b"/>
          <a:lstStyle/>
          <a:p>
            <a:r>
              <a:rPr lang="en-US" dirty="0"/>
              <a:t>Sample footer text</a:t>
            </a:r>
          </a:p>
        </p:txBody>
      </p:sp>
      <p:sp>
        <p:nvSpPr>
          <p:cNvPr id="6" name="Date Placeholder 5">
            <a:extLst>
              <a:ext uri="{FF2B5EF4-FFF2-40B4-BE49-F238E27FC236}">
                <a16:creationId xmlns:a16="http://schemas.microsoft.com/office/drawing/2014/main" id="{3E4B54CF-3562-5862-E6DB-CEF1F22146EA}"/>
              </a:ext>
            </a:extLst>
          </p:cNvPr>
          <p:cNvSpPr>
            <a:spLocks noGrp="1"/>
          </p:cNvSpPr>
          <p:nvPr>
            <p:ph type="dt" sz="half" idx="15"/>
          </p:nvPr>
        </p:nvSpPr>
        <p:spPr>
          <a:xfrm>
            <a:off x="6190488" y="6432496"/>
            <a:ext cx="2544079" cy="365125"/>
          </a:xfrm>
        </p:spPr>
        <p:txBody>
          <a:bodyPr anchor="b"/>
          <a:lstStyle/>
          <a:p>
            <a:endParaRPr lang="en-US" dirty="0"/>
          </a:p>
        </p:txBody>
      </p:sp>
      <p:sp>
        <p:nvSpPr>
          <p:cNvPr id="9" name="Slide Number Placeholder 8">
            <a:extLst>
              <a:ext uri="{FF2B5EF4-FFF2-40B4-BE49-F238E27FC236}">
                <a16:creationId xmlns:a16="http://schemas.microsoft.com/office/drawing/2014/main" id="{BB780F23-567A-D56A-4657-9FE5DB9F1C69}"/>
              </a:ext>
            </a:extLst>
          </p:cNvPr>
          <p:cNvSpPr>
            <a:spLocks noGrp="1"/>
          </p:cNvSpPr>
          <p:nvPr>
            <p:ph type="sldNum" sz="quarter" idx="17"/>
          </p:nvPr>
        </p:nvSpPr>
        <p:spPr>
          <a:xfrm>
            <a:off x="11099128" y="6438284"/>
            <a:ext cx="429207" cy="365125"/>
          </a:xfrm>
        </p:spPr>
        <p:txBody>
          <a:bodyPr anchor="b"/>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787477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01348" y="644000"/>
            <a:ext cx="2594550" cy="1877132"/>
          </a:xfrm>
        </p:spPr>
        <p:txBody>
          <a:bodyPr anchor="t" anchorCtr="0">
            <a:noAutofit/>
          </a:bodyPr>
          <a:lstStyle>
            <a:lvl1pPr>
              <a:defRPr sz="56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6740" y="2899954"/>
            <a:ext cx="3610418" cy="3314046"/>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402183" y="644000"/>
            <a:ext cx="7183078" cy="5570000"/>
          </a:xfrm>
        </p:spPr>
        <p:txBody>
          <a:bodyPr anchor="b"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6">
            <a:extLst>
              <a:ext uri="{FF2B5EF4-FFF2-40B4-BE49-F238E27FC236}">
                <a16:creationId xmlns:a16="http://schemas.microsoft.com/office/drawing/2014/main" id="{E471EB04-B63C-4629-0688-E2CC8C576A5A}"/>
              </a:ext>
            </a:extLst>
          </p:cNvPr>
          <p:cNvSpPr>
            <a:spLocks noGrp="1"/>
          </p:cNvSpPr>
          <p:nvPr>
            <p:ph type="ftr" sz="quarter" idx="16"/>
          </p:nvPr>
        </p:nvSpPr>
        <p:spPr>
          <a:xfrm>
            <a:off x="545926" y="6438284"/>
            <a:ext cx="5276852" cy="365125"/>
          </a:xfrm>
        </p:spPr>
        <p:txBody>
          <a:bodyPr anchor="b"/>
          <a:lstStyle/>
          <a:p>
            <a:r>
              <a:rPr lang="en-US" dirty="0"/>
              <a:t>Sample footer text</a:t>
            </a:r>
          </a:p>
        </p:txBody>
      </p:sp>
      <p:sp>
        <p:nvSpPr>
          <p:cNvPr id="12" name="Date Placeholder 5">
            <a:extLst>
              <a:ext uri="{FF2B5EF4-FFF2-40B4-BE49-F238E27FC236}">
                <a16:creationId xmlns:a16="http://schemas.microsoft.com/office/drawing/2014/main" id="{A4924D77-E18C-D84A-F550-9B0188FEBF87}"/>
              </a:ext>
            </a:extLst>
          </p:cNvPr>
          <p:cNvSpPr>
            <a:spLocks noGrp="1"/>
          </p:cNvSpPr>
          <p:nvPr>
            <p:ph type="dt" sz="half" idx="15"/>
          </p:nvPr>
        </p:nvSpPr>
        <p:spPr>
          <a:xfrm>
            <a:off x="6190488" y="6432496"/>
            <a:ext cx="2544079" cy="365125"/>
          </a:xfrm>
        </p:spPr>
        <p:txBody>
          <a:bodyPr anchor="b"/>
          <a:lstStyle/>
          <a:p>
            <a:endParaRPr lang="en-US" dirty="0"/>
          </a:p>
        </p:txBody>
      </p:sp>
      <p:sp>
        <p:nvSpPr>
          <p:cNvPr id="14" name="Slide Number Placeholder 8">
            <a:extLst>
              <a:ext uri="{FF2B5EF4-FFF2-40B4-BE49-F238E27FC236}">
                <a16:creationId xmlns:a16="http://schemas.microsoft.com/office/drawing/2014/main" id="{38B4B455-40D3-EF76-D860-2A6FFBF69836}"/>
              </a:ext>
            </a:extLst>
          </p:cNvPr>
          <p:cNvSpPr>
            <a:spLocks noGrp="1"/>
          </p:cNvSpPr>
          <p:nvPr>
            <p:ph type="sldNum" sz="quarter" idx="17"/>
          </p:nvPr>
        </p:nvSpPr>
        <p:spPr>
          <a:xfrm>
            <a:off x="11099128" y="6438284"/>
            <a:ext cx="429207" cy="365125"/>
          </a:xfrm>
        </p:spPr>
        <p:txBody>
          <a:bodyPr anchor="b"/>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72768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22513" y="2096349"/>
            <a:ext cx="5332001" cy="4297680"/>
          </a:xfrm>
        </p:spPr>
        <p:txBody>
          <a:bodyPr anchor="t" anchorCtr="0">
            <a:noAutofit/>
          </a:bodyPr>
          <a:lstStyle>
            <a:lvl1pPr>
              <a:defRPr sz="56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6190488" y="2096349"/>
            <a:ext cx="5332001" cy="4297680"/>
          </a:xfrm>
        </p:spPr>
        <p:txBody>
          <a:bodyPr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00E56234-B5C3-D303-58A8-CF23222EF578}"/>
              </a:ext>
            </a:extLst>
          </p:cNvPr>
          <p:cNvSpPr>
            <a:spLocks noGrp="1"/>
          </p:cNvSpPr>
          <p:nvPr>
            <p:ph type="ftr" sz="quarter" idx="11"/>
          </p:nvPr>
        </p:nvSpPr>
        <p:spPr>
          <a:xfrm>
            <a:off x="522514" y="6446399"/>
            <a:ext cx="5332001" cy="365125"/>
          </a:xfrm>
        </p:spPr>
        <p:txBody>
          <a:bodyPr anchor="b"/>
          <a:lstStyle/>
          <a:p>
            <a:r>
              <a:rPr lang="en-US" dirty="0"/>
              <a:t>Sample footer text</a:t>
            </a:r>
          </a:p>
        </p:txBody>
      </p:sp>
      <p:sp>
        <p:nvSpPr>
          <p:cNvPr id="3" name="Date Placeholder 3">
            <a:extLst>
              <a:ext uri="{FF2B5EF4-FFF2-40B4-BE49-F238E27FC236}">
                <a16:creationId xmlns:a16="http://schemas.microsoft.com/office/drawing/2014/main" id="{7C0A47EA-16E7-11EE-8018-164220C78882}"/>
              </a:ext>
            </a:extLst>
          </p:cNvPr>
          <p:cNvSpPr>
            <a:spLocks noGrp="1"/>
          </p:cNvSpPr>
          <p:nvPr>
            <p:ph type="dt" sz="half" idx="10"/>
          </p:nvPr>
        </p:nvSpPr>
        <p:spPr>
          <a:xfrm>
            <a:off x="6192520" y="6446399"/>
            <a:ext cx="2533470" cy="365125"/>
          </a:xfrm>
        </p:spPr>
        <p:txBody>
          <a:bodyPr anchor="b"/>
          <a:lstStyle/>
          <a:p>
            <a:endParaRPr lang="en-US" dirty="0"/>
          </a:p>
        </p:txBody>
      </p:sp>
      <p:sp>
        <p:nvSpPr>
          <p:cNvPr id="5" name="Slide Number Placeholder 5">
            <a:extLst>
              <a:ext uri="{FF2B5EF4-FFF2-40B4-BE49-F238E27FC236}">
                <a16:creationId xmlns:a16="http://schemas.microsoft.com/office/drawing/2014/main" id="{F87862A6-EA05-3FD1-682D-3C9735BBBDC1}"/>
              </a:ext>
            </a:extLst>
          </p:cNvPr>
          <p:cNvSpPr>
            <a:spLocks noGrp="1"/>
          </p:cNvSpPr>
          <p:nvPr>
            <p:ph type="sldNum" sz="quarter" idx="12"/>
          </p:nvPr>
        </p:nvSpPr>
        <p:spPr>
          <a:xfrm>
            <a:off x="11240279" y="6446399"/>
            <a:ext cx="429207" cy="365125"/>
          </a:xfrm>
        </p:spPr>
        <p:txBody>
          <a:bodyPr anchor="b"/>
          <a:lstStyle/>
          <a:p>
            <a:fld id="{CC057153-B650-4DEB-B370-79DDCFDCE934}" type="slidenum">
              <a:rPr lang="en-US" smtClean="0"/>
              <a:t>‹#›</a:t>
            </a:fld>
            <a:endParaRPr lang="en-US" dirty="0"/>
          </a:p>
        </p:txBody>
      </p:sp>
      <p:sp>
        <p:nvSpPr>
          <p:cNvPr id="7" name="Picture Placeholder 6">
            <a:extLst>
              <a:ext uri="{FF2B5EF4-FFF2-40B4-BE49-F238E27FC236}">
                <a16:creationId xmlns:a16="http://schemas.microsoft.com/office/drawing/2014/main" id="{D8D80FA0-F955-40A3-A72F-8CE9E2D293A3}"/>
              </a:ext>
            </a:extLst>
          </p:cNvPr>
          <p:cNvSpPr>
            <a:spLocks noGrp="1"/>
          </p:cNvSpPr>
          <p:nvPr>
            <p:ph type="pic" sz="quarter" idx="15"/>
          </p:nvPr>
        </p:nvSpPr>
        <p:spPr>
          <a:xfrm>
            <a:off x="0" y="0"/>
            <a:ext cx="12192000" cy="1842448"/>
          </a:xfrm>
          <a:blipFill>
            <a:blip r:embed="rId2">
              <a:alphaModFix amt="70000"/>
            </a:blip>
            <a:stretch>
              <a:fillRect/>
            </a:stretch>
          </a:blipFill>
        </p:spPr>
        <p:txBody>
          <a:bodyPr/>
          <a:lstStyle/>
          <a:p>
            <a:endParaRPr lang="en-US"/>
          </a:p>
        </p:txBody>
      </p:sp>
    </p:spTree>
    <p:extLst>
      <p:ext uri="{BB962C8B-B14F-4D97-AF65-F5344CB8AC3E}">
        <p14:creationId xmlns:p14="http://schemas.microsoft.com/office/powerpoint/2010/main" val="144068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0" y="5457214"/>
            <a:ext cx="4206240" cy="1380744"/>
          </a:xfrm>
        </p:spPr>
        <p:txBody>
          <a:bodyPr vert="horz" lIns="91440" tIns="45720" rIns="91440" bIns="45720" rtlCol="0" anchor="b">
            <a:normAutofit/>
          </a:bodyPr>
          <a:lstStyle>
            <a:lvl1pPr>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096000" y="0"/>
            <a:ext cx="6096000" cy="6858000"/>
          </a:xfrm>
          <a:blipFill>
            <a:blip r:embed="rId2">
              <a:alphaModFix amt="70000"/>
            </a:blip>
            <a:stretch>
              <a:fillRect/>
            </a:stretch>
          </a:blipFill>
        </p:spPr>
        <p:txBody>
          <a:bodyPr/>
          <a:lstStyle>
            <a:lvl1pPr>
              <a:defRPr/>
            </a:lvl1pPr>
          </a:lstStyle>
          <a:p>
            <a:r>
              <a:rPr lang="en-US" dirty="0"/>
              <a:t> </a:t>
            </a:r>
          </a:p>
        </p:txBody>
      </p:sp>
      <p:sp>
        <p:nvSpPr>
          <p:cNvPr id="4" name="Title 3">
            <a:extLst>
              <a:ext uri="{FF2B5EF4-FFF2-40B4-BE49-F238E27FC236}">
                <a16:creationId xmlns:a16="http://schemas.microsoft.com/office/drawing/2014/main" id="{E9134185-2980-312E-60AF-F360D16FB9EB}"/>
              </a:ext>
            </a:extLst>
          </p:cNvPr>
          <p:cNvSpPr>
            <a:spLocks noGrp="1"/>
          </p:cNvSpPr>
          <p:nvPr>
            <p:ph type="title"/>
          </p:nvPr>
        </p:nvSpPr>
        <p:spPr>
          <a:xfrm>
            <a:off x="-18288" y="81290"/>
            <a:ext cx="4654296" cy="3739896"/>
          </a:xfrm>
        </p:spPr>
        <p:txBody>
          <a:bodyPr/>
          <a:lstStyle/>
          <a:p>
            <a:r>
              <a:rPr lang="en-US" dirty="0"/>
              <a:t>Click to edit Master title style</a:t>
            </a:r>
          </a:p>
        </p:txBody>
      </p:sp>
    </p:spTree>
    <p:extLst>
      <p:ext uri="{BB962C8B-B14F-4D97-AF65-F5344CB8AC3E}">
        <p14:creationId xmlns:p14="http://schemas.microsoft.com/office/powerpoint/2010/main" val="382894371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0" y="96757"/>
            <a:ext cx="6400800" cy="1482005"/>
          </a:xfrm>
        </p:spPr>
        <p:txBody>
          <a:bodyPr anchor="t" anchorCtr="0">
            <a:normAutofit/>
          </a:bodyPr>
          <a:lstStyle>
            <a:lvl1pPr>
              <a:lnSpc>
                <a:spcPct val="80000"/>
              </a:lnSpc>
              <a:defRPr sz="5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0" y="2844166"/>
            <a:ext cx="6400800" cy="3999042"/>
          </a:xfrm>
        </p:spPr>
        <p:txBody>
          <a:bodyPr anchor="b" anchorCtr="0"/>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7691214" y="109728"/>
            <a:ext cx="3840480"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759184" y="109728"/>
            <a:ext cx="429207" cy="365125"/>
          </a:xfrm>
        </p:spPr>
        <p:txBody>
          <a:bodyPr/>
          <a:lstStyle/>
          <a:p>
            <a:fld id="{CC057153-B650-4DEB-B370-79DDCFDCE934}" type="slidenum">
              <a:rPr lang="en-US" smtClean="0"/>
              <a:t>‹#›</a:t>
            </a:fld>
            <a:endParaRPr lang="en-US" dirty="0"/>
          </a:p>
        </p:txBody>
      </p:sp>
      <p:sp>
        <p:nvSpPr>
          <p:cNvPr id="6" name="Picture Placeholder 10">
            <a:extLst>
              <a:ext uri="{FF2B5EF4-FFF2-40B4-BE49-F238E27FC236}">
                <a16:creationId xmlns:a16="http://schemas.microsoft.com/office/drawing/2014/main" id="{692EDDB5-4345-5104-646A-B8C10FB3A78F}"/>
              </a:ext>
            </a:extLst>
          </p:cNvPr>
          <p:cNvSpPr>
            <a:spLocks noGrp="1"/>
          </p:cNvSpPr>
          <p:nvPr>
            <p:ph type="pic" sz="quarter" idx="13"/>
          </p:nvPr>
        </p:nvSpPr>
        <p:spPr>
          <a:xfrm>
            <a:off x="7805393" y="843539"/>
            <a:ext cx="4120983" cy="5761544"/>
          </a:xfrm>
          <a:blipFill>
            <a:blip r:embed="rId2">
              <a:alphaModFix amt="70000"/>
            </a:blip>
            <a:stretch>
              <a:fillRect/>
            </a:stretch>
          </a:blipFill>
        </p:spPr>
        <p:txBody>
          <a:bodyPr/>
          <a:lstStyle/>
          <a:p>
            <a:endParaRPr lang="en-US" dirty="0"/>
          </a:p>
        </p:txBody>
      </p:sp>
    </p:spTree>
    <p:extLst>
      <p:ext uri="{BB962C8B-B14F-4D97-AF65-F5344CB8AC3E}">
        <p14:creationId xmlns:p14="http://schemas.microsoft.com/office/powerpoint/2010/main" val="36247992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Content with Picture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18288" y="1005840"/>
            <a:ext cx="3595634" cy="2212313"/>
          </a:xfrm>
        </p:spPr>
        <p:txBody>
          <a:bodyPr anchor="t">
            <a:noAutofit/>
          </a:bodyPr>
          <a:lstStyle>
            <a:lvl1pPr>
              <a:defRPr sz="5600"/>
            </a:lvl1pPr>
          </a:lstStyle>
          <a:p>
            <a:r>
              <a:rPr lang="en-US" dirty="0"/>
              <a:t>Click to edit Master title style</a:t>
            </a:r>
          </a:p>
        </p:txBody>
      </p:sp>
      <p:sp>
        <p:nvSpPr>
          <p:cNvPr id="9" name="Footer Placeholder 4">
            <a:extLst>
              <a:ext uri="{FF2B5EF4-FFF2-40B4-BE49-F238E27FC236}">
                <a16:creationId xmlns:a16="http://schemas.microsoft.com/office/drawing/2014/main" id="{69E2A0A4-E744-4E9C-CEAD-DBA5E98D44E8}"/>
              </a:ext>
            </a:extLst>
          </p:cNvPr>
          <p:cNvSpPr>
            <a:spLocks noGrp="1"/>
          </p:cNvSpPr>
          <p:nvPr>
            <p:ph type="ftr" sz="quarter" idx="11"/>
          </p:nvPr>
        </p:nvSpPr>
        <p:spPr>
          <a:xfrm>
            <a:off x="0" y="100701"/>
            <a:ext cx="4972050" cy="365125"/>
          </a:xfrm>
        </p:spPr>
        <p:txBody>
          <a:bodyPr/>
          <a:lstStyle/>
          <a:p>
            <a:r>
              <a:rPr lang="en-US" dirty="0"/>
              <a:t>Sample footer text</a:t>
            </a:r>
          </a:p>
        </p:txBody>
      </p:sp>
      <p:sp>
        <p:nvSpPr>
          <p:cNvPr id="8" name="Date Placeholder 3">
            <a:extLst>
              <a:ext uri="{FF2B5EF4-FFF2-40B4-BE49-F238E27FC236}">
                <a16:creationId xmlns:a16="http://schemas.microsoft.com/office/drawing/2014/main" id="{D44A2045-E098-ECF5-2867-D41D939BA049}"/>
              </a:ext>
            </a:extLst>
          </p:cNvPr>
          <p:cNvSpPr>
            <a:spLocks noGrp="1"/>
          </p:cNvSpPr>
          <p:nvPr>
            <p:ph type="dt" sz="half" idx="10"/>
          </p:nvPr>
        </p:nvSpPr>
        <p:spPr>
          <a:xfrm>
            <a:off x="5258952" y="100701"/>
            <a:ext cx="5332001" cy="365125"/>
          </a:xfrm>
        </p:spPr>
        <p:txBody>
          <a:bodyPr/>
          <a:lstStyle/>
          <a:p>
            <a:endParaRPr lang="en-US" dirty="0"/>
          </a:p>
        </p:txBody>
      </p:sp>
      <p:sp>
        <p:nvSpPr>
          <p:cNvPr id="10" name="Slide Number Placeholder 5">
            <a:extLst>
              <a:ext uri="{FF2B5EF4-FFF2-40B4-BE49-F238E27FC236}">
                <a16:creationId xmlns:a16="http://schemas.microsoft.com/office/drawing/2014/main" id="{07F69DDF-E931-1763-53C0-B18D6D4EC1E0}"/>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0" y="3402064"/>
            <a:ext cx="3585586" cy="3434638"/>
          </a:xfr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366157" y="832104"/>
            <a:ext cx="6707160" cy="5917042"/>
          </a:xfrm>
          <a:blipFill>
            <a:blip r:embed="rId2">
              <a:alphaModFix amt="70000"/>
            </a:blip>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3510537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0" y="5504688"/>
            <a:ext cx="5902657" cy="1353312"/>
          </a:xfrm>
        </p:spPr>
        <p:txBody>
          <a:bodyPr anchor="b">
            <a:normAutofit/>
          </a:bodyPr>
          <a:lstStyle>
            <a:lvl1pPr>
              <a:lnSpc>
                <a:spcPct val="120000"/>
              </a:lnSpc>
              <a:defRPr sz="2000" b="0" spc="0" baseline="0">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4591" y="-156950"/>
            <a:ext cx="5957248" cy="4510586"/>
          </a:xfrm>
        </p:spPr>
        <p:txBody>
          <a:bodyPr anchor="t">
            <a:normAutofit/>
          </a:bodyPr>
          <a:lstStyle>
            <a:lvl1pPr marL="0" indent="0">
              <a:lnSpc>
                <a:spcPct val="90000"/>
              </a:lnSpc>
              <a:spcBef>
                <a:spcPts val="0"/>
              </a:spcBef>
              <a:buNone/>
              <a:defRPr sz="15000" b="0" i="0">
                <a:solidFill>
                  <a:schemeClr val="tx1"/>
                </a:solidFill>
                <a:latin typeface="+mj-lt"/>
              </a:defRPr>
            </a:lvl1pPr>
          </a:lstStyle>
          <a:p>
            <a:pPr lvl="0"/>
            <a:r>
              <a:rPr lang="en-US" dirty="0"/>
              <a:t>##%</a:t>
            </a:r>
          </a:p>
        </p:txBody>
      </p:sp>
      <p:pic>
        <p:nvPicPr>
          <p:cNvPr id="6" name="Graphic 5">
            <a:extLst>
              <a:ext uri="{FF2B5EF4-FFF2-40B4-BE49-F238E27FC236}">
                <a16:creationId xmlns:a16="http://schemas.microsoft.com/office/drawing/2014/main" id="{BB98C21E-A9AF-D3FB-3F6A-06088553C6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10101" y="5852160"/>
            <a:ext cx="1005840" cy="1005840"/>
          </a:xfrm>
          <a:prstGeom prst="rect">
            <a:avLst/>
          </a:prstGeom>
        </p:spPr>
      </p:pic>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09185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0B97A67-2BC4-FA44-F047-6D2FBC5CA2B9}"/>
              </a:ext>
            </a:extLst>
          </p:cNvPr>
          <p:cNvSpPr>
            <a:spLocks noGrp="1"/>
          </p:cNvSpPr>
          <p:nvPr>
            <p:ph type="title"/>
          </p:nvPr>
        </p:nvSpPr>
        <p:spPr>
          <a:xfrm>
            <a:off x="0" y="5861712"/>
            <a:ext cx="5902657" cy="996287"/>
          </a:xfrm>
        </p:spPr>
        <p:txBody>
          <a:bodyPr anchor="b">
            <a:normAutofit/>
          </a:bodyPr>
          <a:lstStyle>
            <a:lvl1pPr>
              <a:lnSpc>
                <a:spcPct val="120000"/>
              </a:lnSpc>
              <a:defRPr sz="2000" b="0" spc="0" baseline="0">
                <a:solidFill>
                  <a:schemeClr val="tx1"/>
                </a:solidFill>
                <a:latin typeface="+mn-lt"/>
              </a:defRPr>
            </a:lvl1pPr>
          </a:lstStyle>
          <a:p>
            <a:r>
              <a:rPr lang="en-US"/>
              <a:t>Click to edit Master title style</a:t>
            </a:r>
            <a:endParaRPr lang="en-US" dirty="0"/>
          </a:p>
        </p:txBody>
      </p:sp>
      <p:pic>
        <p:nvPicPr>
          <p:cNvPr id="6" name="Graphic 5">
            <a:extLst>
              <a:ext uri="{FF2B5EF4-FFF2-40B4-BE49-F238E27FC236}">
                <a16:creationId xmlns:a16="http://schemas.microsoft.com/office/drawing/2014/main" id="{0E3A4F82-7267-3CC9-7E77-5D7ABE6E5C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0101" y="5852160"/>
            <a:ext cx="1005840" cy="1005840"/>
          </a:xfrm>
          <a:prstGeom prst="rect">
            <a:avLst/>
          </a:prstGeom>
        </p:spPr>
      </p:pic>
      <p:sp>
        <p:nvSpPr>
          <p:cNvPr id="9" name="Footer Placeholder 8">
            <a:extLst>
              <a:ext uri="{FF2B5EF4-FFF2-40B4-BE49-F238E27FC236}">
                <a16:creationId xmlns:a16="http://schemas.microsoft.com/office/drawing/2014/main" id="{9177888A-355A-DE7F-B87A-D018FC9564C3}"/>
              </a:ext>
            </a:extLst>
          </p:cNvPr>
          <p:cNvSpPr>
            <a:spLocks noGrp="1"/>
          </p:cNvSpPr>
          <p:nvPr>
            <p:ph type="ftr" sz="quarter" idx="15"/>
          </p:nvPr>
        </p:nvSpPr>
        <p:spPr/>
        <p:txBody>
          <a:bodyPr/>
          <a:lstStyle/>
          <a:p>
            <a:r>
              <a:rPr lang="en-US" dirty="0"/>
              <a:t>Sample footer text</a:t>
            </a:r>
          </a:p>
        </p:txBody>
      </p:sp>
      <p:sp>
        <p:nvSpPr>
          <p:cNvPr id="8" name="Date Placeholder 7">
            <a:extLst>
              <a:ext uri="{FF2B5EF4-FFF2-40B4-BE49-F238E27FC236}">
                <a16:creationId xmlns:a16="http://schemas.microsoft.com/office/drawing/2014/main" id="{E2B4EDBB-F789-35E1-3512-3A3E647C2B42}"/>
              </a:ext>
            </a:extLst>
          </p:cNvPr>
          <p:cNvSpPr>
            <a:spLocks noGrp="1"/>
          </p:cNvSpPr>
          <p:nvPr>
            <p:ph type="dt" sz="half" idx="14"/>
          </p:nvPr>
        </p:nvSpPr>
        <p:spPr/>
        <p:txBody>
          <a:bodyPr/>
          <a:lstStyle/>
          <a:p>
            <a:endParaRPr lang="en-US" dirty="0"/>
          </a:p>
        </p:txBody>
      </p:sp>
      <p:sp>
        <p:nvSpPr>
          <p:cNvPr id="10" name="Slide Number Placeholder 9">
            <a:extLst>
              <a:ext uri="{FF2B5EF4-FFF2-40B4-BE49-F238E27FC236}">
                <a16:creationId xmlns:a16="http://schemas.microsoft.com/office/drawing/2014/main" id="{7784CE38-13A5-0A89-BFB8-F0599148FA3F}"/>
              </a:ext>
            </a:extLst>
          </p:cNvPr>
          <p:cNvSpPr>
            <a:spLocks noGrp="1"/>
          </p:cNvSpPr>
          <p:nvPr>
            <p:ph type="sldNum" sz="quarter" idx="16"/>
          </p:nvPr>
        </p:nvSpPr>
        <p:spPr/>
        <p:txBody>
          <a:bodyPr/>
          <a:lstStyle/>
          <a:p>
            <a:fld id="{CC057153-B650-4DEB-B370-79DDCFDCE934}" type="slidenum">
              <a:rPr lang="en-US" smtClean="0"/>
              <a:pPr/>
              <a:t>‹#›</a:t>
            </a:fld>
            <a:endParaRPr lang="en-US" dirty="0"/>
          </a:p>
        </p:txBody>
      </p:sp>
      <p:sp>
        <p:nvSpPr>
          <p:cNvPr id="5" name="Content Placeholder 6">
            <a:extLst>
              <a:ext uri="{FF2B5EF4-FFF2-40B4-BE49-F238E27FC236}">
                <a16:creationId xmlns:a16="http://schemas.microsoft.com/office/drawing/2014/main" id="{5D02E6BD-A41A-324C-DB4D-3F42AA60F5BD}"/>
              </a:ext>
            </a:extLst>
          </p:cNvPr>
          <p:cNvSpPr>
            <a:spLocks noGrp="1"/>
          </p:cNvSpPr>
          <p:nvPr>
            <p:ph sz="quarter" idx="13" hasCustomPrompt="1"/>
          </p:nvPr>
        </p:nvSpPr>
        <p:spPr>
          <a:xfrm>
            <a:off x="-71651" y="975814"/>
            <a:ext cx="6045958" cy="4510586"/>
          </a:xfrm>
        </p:spPr>
        <p:txBody>
          <a:bodyPr anchor="b">
            <a:normAutofit/>
          </a:bodyPr>
          <a:lstStyle>
            <a:lvl1pPr marL="0" indent="0">
              <a:lnSpc>
                <a:spcPct val="90000"/>
              </a:lnSpc>
              <a:spcBef>
                <a:spcPts val="0"/>
              </a:spcBef>
              <a:buNone/>
              <a:defRPr sz="15000" b="0" i="0">
                <a:solidFill>
                  <a:schemeClr val="tx1"/>
                </a:solidFill>
                <a:latin typeface="+mj-lt"/>
              </a:defRPr>
            </a:lvl1pPr>
          </a:lstStyle>
          <a:p>
            <a:pPr lvl="0"/>
            <a:r>
              <a:rPr lang="en-US" dirty="0"/>
              <a:t>##%</a:t>
            </a:r>
          </a:p>
        </p:txBody>
      </p:sp>
    </p:spTree>
    <p:extLst>
      <p:ext uri="{BB962C8B-B14F-4D97-AF65-F5344CB8AC3E}">
        <p14:creationId xmlns:p14="http://schemas.microsoft.com/office/powerpoint/2010/main" val="2868467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3">
    <p:bg>
      <p:bgRef idx="1001">
        <a:schemeClr val="bg1"/>
      </p:bgRef>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569A7B-C9D6-067D-A126-4AE69E38D01E}"/>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1326B58-E941-959F-2B97-B27C83B22DF7}"/>
              </a:ext>
            </a:extLst>
          </p:cNvPr>
          <p:cNvSpPr>
            <a:spLocks noGrp="1"/>
          </p:cNvSpPr>
          <p:nvPr>
            <p:ph type="title"/>
          </p:nvPr>
        </p:nvSpPr>
        <p:spPr>
          <a:xfrm>
            <a:off x="0" y="5504688"/>
            <a:ext cx="5902657" cy="1353312"/>
          </a:xfrm>
        </p:spPr>
        <p:txBody>
          <a:bodyPr anchor="b">
            <a:normAutofit/>
          </a:bodyPr>
          <a:lstStyle>
            <a:lvl1pPr>
              <a:lnSpc>
                <a:spcPct val="120000"/>
              </a:lnSpc>
              <a:defRPr sz="2000" b="0" spc="0" baseline="0">
                <a:solidFill>
                  <a:schemeClr val="tx1"/>
                </a:solidFill>
                <a:latin typeface="+mn-lt"/>
              </a:defRPr>
            </a:lvl1pPr>
          </a:lstStyle>
          <a:p>
            <a:r>
              <a:rPr lang="en-US"/>
              <a:t>Click to edit Master title style</a:t>
            </a:r>
            <a:endParaRPr lang="en-US" dirty="0"/>
          </a:p>
        </p:txBody>
      </p:sp>
      <p:sp>
        <p:nvSpPr>
          <p:cNvPr id="11" name="Content Placeholder 6">
            <a:extLst>
              <a:ext uri="{FF2B5EF4-FFF2-40B4-BE49-F238E27FC236}">
                <a16:creationId xmlns:a16="http://schemas.microsoft.com/office/drawing/2014/main" id="{DE6F409A-A8C2-D0FA-3860-DBAA1D39483D}"/>
              </a:ext>
            </a:extLst>
          </p:cNvPr>
          <p:cNvSpPr>
            <a:spLocks noGrp="1"/>
          </p:cNvSpPr>
          <p:nvPr>
            <p:ph sz="quarter" idx="13" hasCustomPrompt="1"/>
          </p:nvPr>
        </p:nvSpPr>
        <p:spPr>
          <a:xfrm>
            <a:off x="-54591" y="-156950"/>
            <a:ext cx="5957248" cy="4510586"/>
          </a:xfrm>
        </p:spPr>
        <p:txBody>
          <a:bodyPr anchor="t">
            <a:normAutofit/>
          </a:bodyPr>
          <a:lstStyle>
            <a:lvl1pPr marL="0" indent="0">
              <a:lnSpc>
                <a:spcPct val="90000"/>
              </a:lnSpc>
              <a:spcBef>
                <a:spcPts val="0"/>
              </a:spcBef>
              <a:buNone/>
              <a:defRPr sz="15000" b="0" i="0">
                <a:solidFill>
                  <a:schemeClr val="tx1"/>
                </a:solidFill>
                <a:latin typeface="+mj-lt"/>
              </a:defRPr>
            </a:lvl1pPr>
          </a:lstStyle>
          <a:p>
            <a:pPr lvl="0"/>
            <a:r>
              <a:rPr lang="en-US" dirty="0"/>
              <a:t>##%</a:t>
            </a:r>
          </a:p>
        </p:txBody>
      </p:sp>
      <p:sp>
        <p:nvSpPr>
          <p:cNvPr id="2" name="Date Placeholder 3">
            <a:extLst>
              <a:ext uri="{FF2B5EF4-FFF2-40B4-BE49-F238E27FC236}">
                <a16:creationId xmlns:a16="http://schemas.microsoft.com/office/drawing/2014/main" id="{ED2971BB-BFC1-CA41-54C4-399DFC349B4A}"/>
              </a:ext>
            </a:extLst>
          </p:cNvPr>
          <p:cNvSpPr>
            <a:spLocks noGrp="1"/>
          </p:cNvSpPr>
          <p:nvPr>
            <p:ph type="dt" sz="half" idx="10"/>
          </p:nvPr>
        </p:nvSpPr>
        <p:spPr>
          <a:xfrm>
            <a:off x="6190488" y="100701"/>
            <a:ext cx="5332001" cy="365125"/>
          </a:xfrm>
        </p:spPr>
        <p:txBody>
          <a:bodyPr/>
          <a:lstStyle/>
          <a:p>
            <a:endParaRPr lang="en-US" dirty="0"/>
          </a:p>
        </p:txBody>
      </p:sp>
      <p:sp>
        <p:nvSpPr>
          <p:cNvPr id="5" name="Slide Number Placeholder 5">
            <a:extLst>
              <a:ext uri="{FF2B5EF4-FFF2-40B4-BE49-F238E27FC236}">
                <a16:creationId xmlns:a16="http://schemas.microsoft.com/office/drawing/2014/main" id="{8A199958-2F45-8AE2-B3FA-8DEE7EA3D7FA}"/>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6962845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umber Large 4">
    <p:bg>
      <p:bgRef idx="1001">
        <a:schemeClr val="bg1"/>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0E84C63-8906-E024-96D3-CABBCE341D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flipV="1">
            <a:off x="11365053" y="99445"/>
            <a:ext cx="731520" cy="731520"/>
          </a:xfrm>
          <a:prstGeom prst="rect">
            <a:avLst/>
          </a:prstGeom>
        </p:spPr>
      </p:pic>
      <p:sp>
        <p:nvSpPr>
          <p:cNvPr id="3" name="Title 2">
            <a:extLst>
              <a:ext uri="{FF2B5EF4-FFF2-40B4-BE49-F238E27FC236}">
                <a16:creationId xmlns:a16="http://schemas.microsoft.com/office/drawing/2014/main" id="{3FAE7531-CF3E-6AB6-0F17-5A32F2757E85}"/>
              </a:ext>
            </a:extLst>
          </p:cNvPr>
          <p:cNvSpPr>
            <a:spLocks noGrp="1"/>
          </p:cNvSpPr>
          <p:nvPr>
            <p:ph type="title"/>
          </p:nvPr>
        </p:nvSpPr>
        <p:spPr>
          <a:xfrm>
            <a:off x="6217306" y="1406493"/>
            <a:ext cx="5355995" cy="4175441"/>
          </a:xfrm>
        </p:spPr>
        <p:txBody>
          <a:bodyPr anchor="b">
            <a:normAutofit/>
          </a:bodyPr>
          <a:lstStyle>
            <a:lvl1pPr>
              <a:defRPr sz="2000" spc="0" baseline="0">
                <a:latin typeface="+mn-lt"/>
              </a:defRPr>
            </a:lvl1pPr>
          </a:lstStyle>
          <a:p>
            <a:r>
              <a:rPr lang="en-US" dirty="0"/>
              <a:t>Click to edit Master title style</a:t>
            </a:r>
          </a:p>
        </p:txBody>
      </p:sp>
      <p:sp>
        <p:nvSpPr>
          <p:cNvPr id="8" name="Date Placeholder 2">
            <a:extLst>
              <a:ext uri="{FF2B5EF4-FFF2-40B4-BE49-F238E27FC236}">
                <a16:creationId xmlns:a16="http://schemas.microsoft.com/office/drawing/2014/main" id="{29716D90-0E1B-9CA0-CA68-BAF42DCA9C28}"/>
              </a:ext>
            </a:extLst>
          </p:cNvPr>
          <p:cNvSpPr>
            <a:spLocks noGrp="1"/>
          </p:cNvSpPr>
          <p:nvPr>
            <p:ph type="dt" sz="half" idx="10"/>
          </p:nvPr>
        </p:nvSpPr>
        <p:spPr>
          <a:xfrm>
            <a:off x="0" y="99445"/>
            <a:ext cx="3345188" cy="365125"/>
          </a:xfrm>
        </p:spPr>
        <p:txBody>
          <a:bodyPr/>
          <a:lstStyle/>
          <a:p>
            <a:endParaRPr lang="en-US" dirty="0"/>
          </a:p>
        </p:txBody>
      </p:sp>
      <p:sp>
        <p:nvSpPr>
          <p:cNvPr id="9" name="Content Placeholder 6">
            <a:extLst>
              <a:ext uri="{FF2B5EF4-FFF2-40B4-BE49-F238E27FC236}">
                <a16:creationId xmlns:a16="http://schemas.microsoft.com/office/drawing/2014/main" id="{6AB58482-E637-A071-B668-27EBFD58F6CA}"/>
              </a:ext>
            </a:extLst>
          </p:cNvPr>
          <p:cNvSpPr>
            <a:spLocks noGrp="1"/>
          </p:cNvSpPr>
          <p:nvPr>
            <p:ph sz="quarter" idx="14" hasCustomPrompt="1"/>
          </p:nvPr>
        </p:nvSpPr>
        <p:spPr>
          <a:xfrm>
            <a:off x="478217" y="1378424"/>
            <a:ext cx="5424440" cy="4606119"/>
          </a:xfrm>
        </p:spPr>
        <p:txBody>
          <a:bodyPr anchor="b">
            <a:normAutofit/>
          </a:bodyPr>
          <a:lstStyle>
            <a:lvl1pPr marL="0" indent="0">
              <a:lnSpc>
                <a:spcPct val="90000"/>
              </a:lnSpc>
              <a:spcBef>
                <a:spcPts val="0"/>
              </a:spcBef>
              <a:buNone/>
              <a:defRPr sz="15000" b="0" i="0">
                <a:solidFill>
                  <a:schemeClr val="tx1"/>
                </a:solidFill>
                <a:latin typeface="+mj-lt"/>
              </a:defRPr>
            </a:lvl1pPr>
          </a:lstStyle>
          <a:p>
            <a:pPr lvl="0"/>
            <a:r>
              <a:rPr lang="en-US" dirty="0"/>
              <a: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762793" y="6393430"/>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2063351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005840"/>
          </a:xfrm>
        </p:spPr>
        <p:txBody>
          <a:bodyPr/>
          <a:lstStyle/>
          <a:p>
            <a:r>
              <a:rPr lang="en-US"/>
              <a:t>Click to edit Master title style</a:t>
            </a:r>
          </a:p>
        </p:txBody>
      </p:sp>
      <p:pic>
        <p:nvPicPr>
          <p:cNvPr id="3" name="Graphic 2">
            <a:extLst>
              <a:ext uri="{FF2B5EF4-FFF2-40B4-BE49-F238E27FC236}">
                <a16:creationId xmlns:a16="http://schemas.microsoft.com/office/drawing/2014/main" id="{832976E3-E745-9DF8-C3E3-53A778D950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6453" y="5852160"/>
            <a:ext cx="1005840" cy="1005840"/>
          </a:xfrm>
          <a:prstGeom prst="rect">
            <a:avLst/>
          </a:prstGeom>
        </p:spPr>
      </p:pic>
      <p:sp>
        <p:nvSpPr>
          <p:cNvPr id="12" name="Footer Placeholder 11">
            <a:extLst>
              <a:ext uri="{FF2B5EF4-FFF2-40B4-BE49-F238E27FC236}">
                <a16:creationId xmlns:a16="http://schemas.microsoft.com/office/drawing/2014/main" id="{6F777942-A24A-16CB-2115-A16E397BBB01}"/>
              </a:ext>
            </a:extLst>
          </p:cNvPr>
          <p:cNvSpPr>
            <a:spLocks noGrp="1"/>
          </p:cNvSpPr>
          <p:nvPr>
            <p:ph type="ftr" sz="quarter" idx="15"/>
          </p:nvPr>
        </p:nvSpPr>
        <p:spPr/>
        <p:txBody>
          <a:bodyPr/>
          <a:lstStyle/>
          <a:p>
            <a:r>
              <a:rPr lang="en-US" dirty="0"/>
              <a:t>Sample footer text</a:t>
            </a:r>
          </a:p>
        </p:txBody>
      </p:sp>
      <p:sp>
        <p:nvSpPr>
          <p:cNvPr id="11" name="Date Placeholder 10">
            <a:extLst>
              <a:ext uri="{FF2B5EF4-FFF2-40B4-BE49-F238E27FC236}">
                <a16:creationId xmlns:a16="http://schemas.microsoft.com/office/drawing/2014/main" id="{91D0C3F1-69CA-2A45-33F7-9AF4B8FFEDBC}"/>
              </a:ext>
            </a:extLst>
          </p:cNvPr>
          <p:cNvSpPr>
            <a:spLocks noGrp="1"/>
          </p:cNvSpPr>
          <p:nvPr>
            <p:ph type="dt" sz="half" idx="14"/>
          </p:nvPr>
        </p:nvSpPr>
        <p:spPr/>
        <p:txBody>
          <a:bodyPr/>
          <a:lstStyle/>
          <a:p>
            <a:endParaRPr lang="en-US" dirty="0"/>
          </a:p>
        </p:txBody>
      </p:sp>
      <p:sp>
        <p:nvSpPr>
          <p:cNvPr id="13" name="Slide Number Placeholder 12">
            <a:extLst>
              <a:ext uri="{FF2B5EF4-FFF2-40B4-BE49-F238E27FC236}">
                <a16:creationId xmlns:a16="http://schemas.microsoft.com/office/drawing/2014/main" id="{8DB65802-3866-05DF-F96B-15A117F7C76C}"/>
              </a:ext>
            </a:extLst>
          </p:cNvPr>
          <p:cNvSpPr>
            <a:spLocks noGrp="1"/>
          </p:cNvSpPr>
          <p:nvPr>
            <p:ph type="sldNum" sz="quarter" idx="16"/>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470" y="1016759"/>
            <a:ext cx="10082693" cy="5841242"/>
          </a:xfrm>
        </p:spPr>
        <p:txBody>
          <a:bodyPr anchor="b"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4941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72250" y="-1052833"/>
            <a:ext cx="10652760" cy="970083"/>
          </a:xfrm>
        </p:spPr>
        <p:txBody>
          <a:bodyPr/>
          <a:lstStyle/>
          <a:p>
            <a:r>
              <a:rPr lang="en-US" dirty="0"/>
              <a:t>Click to edit Master title style</a:t>
            </a:r>
          </a:p>
        </p:txBody>
      </p:sp>
      <p:sp>
        <p:nvSpPr>
          <p:cNvPr id="5" name="Content Placeholder 6">
            <a:extLst>
              <a:ext uri="{FF2B5EF4-FFF2-40B4-BE49-F238E27FC236}">
                <a16:creationId xmlns:a16="http://schemas.microsoft.com/office/drawing/2014/main" id="{28B79B09-36D6-C7B6-557C-22D3F2F4BF75}"/>
              </a:ext>
            </a:extLst>
          </p:cNvPr>
          <p:cNvSpPr>
            <a:spLocks noGrp="1"/>
          </p:cNvSpPr>
          <p:nvPr>
            <p:ph sz="quarter" idx="13" hasCustomPrompt="1"/>
          </p:nvPr>
        </p:nvSpPr>
        <p:spPr>
          <a:xfrm>
            <a:off x="-17470" y="81888"/>
            <a:ext cx="8206127" cy="4667533"/>
          </a:xfrm>
        </p:spPr>
        <p:txBody>
          <a:bodyPr anchor="t"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9">
            <a:extLst>
              <a:ext uri="{FF2B5EF4-FFF2-40B4-BE49-F238E27FC236}">
                <a16:creationId xmlns:a16="http://schemas.microsoft.com/office/drawing/2014/main" id="{14D8BBE8-9A85-674B-8806-BC1E7F97D9B1}"/>
              </a:ext>
            </a:extLst>
          </p:cNvPr>
          <p:cNvSpPr>
            <a:spLocks noGrp="1"/>
          </p:cNvSpPr>
          <p:nvPr>
            <p:ph type="sldNum" sz="quarter" idx="16"/>
          </p:nvPr>
        </p:nvSpPr>
        <p:spPr>
          <a:xfrm>
            <a:off x="11762793" y="109728"/>
            <a:ext cx="429207" cy="365125"/>
          </a:xfrm>
        </p:spPr>
        <p:txBody>
          <a:bodyPr anchor="t"/>
          <a:lstStyle/>
          <a:p>
            <a:fld id="{CC057153-B650-4DEB-B370-79DDCFDCE934}" type="slidenum">
              <a:rPr lang="en-US" smtClean="0"/>
              <a:pPr/>
              <a:t>‹#›</a:t>
            </a:fld>
            <a:endParaRPr lang="en-US" dirty="0"/>
          </a:p>
        </p:txBody>
      </p:sp>
      <p:sp>
        <p:nvSpPr>
          <p:cNvPr id="10" name="Oval 9">
            <a:extLst>
              <a:ext uri="{FF2B5EF4-FFF2-40B4-BE49-F238E27FC236}">
                <a16:creationId xmlns:a16="http://schemas.microsoft.com/office/drawing/2014/main" id="{E2124AE3-E085-484F-727A-B52B7EC3107F}"/>
              </a:ext>
            </a:extLst>
          </p:cNvPr>
          <p:cNvSpPr/>
          <p:nvPr userDrawn="1"/>
        </p:nvSpPr>
        <p:spPr>
          <a:xfrm>
            <a:off x="8552512" y="321851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4">
            <a:extLst>
              <a:ext uri="{FF2B5EF4-FFF2-40B4-BE49-F238E27FC236}">
                <a16:creationId xmlns:a16="http://schemas.microsoft.com/office/drawing/2014/main" id="{3ADC5C58-149D-7F0E-C0DA-F056A621828F}"/>
              </a:ext>
            </a:extLst>
          </p:cNvPr>
          <p:cNvSpPr>
            <a:spLocks noGrp="1"/>
          </p:cNvSpPr>
          <p:nvPr>
            <p:ph type="ftr" sz="quarter" idx="11"/>
          </p:nvPr>
        </p:nvSpPr>
        <p:spPr>
          <a:xfrm>
            <a:off x="0" y="6411675"/>
            <a:ext cx="5898630" cy="365125"/>
          </a:xfrm>
        </p:spPr>
        <p:txBody>
          <a:bodyPr anchor="b"/>
          <a:lstStyle/>
          <a:p>
            <a:r>
              <a:rPr lang="en-US" dirty="0"/>
              <a:t>Sample footer text</a:t>
            </a:r>
          </a:p>
        </p:txBody>
      </p:sp>
      <p:sp>
        <p:nvSpPr>
          <p:cNvPr id="3" name="Date Placeholder 3">
            <a:extLst>
              <a:ext uri="{FF2B5EF4-FFF2-40B4-BE49-F238E27FC236}">
                <a16:creationId xmlns:a16="http://schemas.microsoft.com/office/drawing/2014/main" id="{E1B7751E-865D-DA78-6F88-46D5A33A26EB}"/>
              </a:ext>
            </a:extLst>
          </p:cNvPr>
          <p:cNvSpPr>
            <a:spLocks noGrp="1"/>
          </p:cNvSpPr>
          <p:nvPr>
            <p:ph type="dt" sz="half" idx="10"/>
          </p:nvPr>
        </p:nvSpPr>
        <p:spPr>
          <a:xfrm>
            <a:off x="6217920" y="6411675"/>
            <a:ext cx="5332001" cy="365125"/>
          </a:xfrm>
        </p:spPr>
        <p:txBody>
          <a:bodyPr anchor="b"/>
          <a:lstStyle/>
          <a:p>
            <a:endParaRPr lang="en-US" dirty="0"/>
          </a:p>
        </p:txBody>
      </p:sp>
    </p:spTree>
    <p:extLst>
      <p:ext uri="{BB962C8B-B14F-4D97-AF65-F5344CB8AC3E}">
        <p14:creationId xmlns:p14="http://schemas.microsoft.com/office/powerpoint/2010/main" val="17596521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tement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72250" y="-1215532"/>
            <a:ext cx="10652760" cy="1133856"/>
          </a:xfrm>
        </p:spPr>
        <p:txBody>
          <a:bodyPr/>
          <a:lstStyle/>
          <a:p>
            <a:r>
              <a:rPr lang="en-US" dirty="0"/>
              <a:t>Click to edit Master title style</a:t>
            </a:r>
          </a:p>
        </p:txBody>
      </p:sp>
      <p:pic>
        <p:nvPicPr>
          <p:cNvPr id="4" name="Graphic 3">
            <a:extLst>
              <a:ext uri="{FF2B5EF4-FFF2-40B4-BE49-F238E27FC236}">
                <a16:creationId xmlns:a16="http://schemas.microsoft.com/office/drawing/2014/main" id="{9F77EE86-26B5-588D-FBC7-2D55635EA6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6453" y="5852160"/>
            <a:ext cx="1005840" cy="1005840"/>
          </a:xfrm>
          <a:prstGeom prst="rect">
            <a:avLst/>
          </a:prstGeom>
        </p:spPr>
      </p:pic>
      <p:sp>
        <p:nvSpPr>
          <p:cNvPr id="7" name="Footer Placeholder 4">
            <a:extLst>
              <a:ext uri="{FF2B5EF4-FFF2-40B4-BE49-F238E27FC236}">
                <a16:creationId xmlns:a16="http://schemas.microsoft.com/office/drawing/2014/main" id="{BF7D7DCD-152C-2BBF-7A32-DD62FF0F8F58}"/>
              </a:ext>
            </a:extLst>
          </p:cNvPr>
          <p:cNvSpPr>
            <a:spLocks noGrp="1"/>
          </p:cNvSpPr>
          <p:nvPr>
            <p:ph type="ftr" sz="quarter" idx="11"/>
          </p:nvPr>
        </p:nvSpPr>
        <p:spPr>
          <a:xfrm>
            <a:off x="0" y="100701"/>
            <a:ext cx="5898630" cy="365125"/>
          </a:xfrm>
        </p:spPr>
        <p:txBody>
          <a:bodyPr/>
          <a:lstStyle/>
          <a:p>
            <a:r>
              <a:rPr lang="en-US" dirty="0"/>
              <a:t>Sample footer text</a:t>
            </a:r>
          </a:p>
        </p:txBody>
      </p:sp>
      <p:sp>
        <p:nvSpPr>
          <p:cNvPr id="3" name="Date Placeholder 3">
            <a:extLst>
              <a:ext uri="{FF2B5EF4-FFF2-40B4-BE49-F238E27FC236}">
                <a16:creationId xmlns:a16="http://schemas.microsoft.com/office/drawing/2014/main" id="{4500461C-98A4-27A2-7628-C754571FABF5}"/>
              </a:ext>
            </a:extLst>
          </p:cNvPr>
          <p:cNvSpPr>
            <a:spLocks noGrp="1"/>
          </p:cNvSpPr>
          <p:nvPr>
            <p:ph type="dt" sz="half" idx="10"/>
          </p:nvPr>
        </p:nvSpPr>
        <p:spPr>
          <a:xfrm>
            <a:off x="6190488" y="100701"/>
            <a:ext cx="5332001" cy="365125"/>
          </a:xfrm>
        </p:spPr>
        <p:txBody>
          <a:bodyPr/>
          <a:lstStyle/>
          <a:p>
            <a:endParaRPr lang="en-US" dirty="0"/>
          </a:p>
        </p:txBody>
      </p:sp>
      <p:sp>
        <p:nvSpPr>
          <p:cNvPr id="10" name="Slide Number Placeholder 5">
            <a:extLst>
              <a:ext uri="{FF2B5EF4-FFF2-40B4-BE49-F238E27FC236}">
                <a16:creationId xmlns:a16="http://schemas.microsoft.com/office/drawing/2014/main" id="{3961EF53-B681-0E2D-E395-859E6E23DFD9}"/>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dirty="0"/>
          </a:p>
        </p:txBody>
      </p:sp>
      <p:sp>
        <p:nvSpPr>
          <p:cNvPr id="8" name="Content Placeholder 6">
            <a:extLst>
              <a:ext uri="{FF2B5EF4-FFF2-40B4-BE49-F238E27FC236}">
                <a16:creationId xmlns:a16="http://schemas.microsoft.com/office/drawing/2014/main" id="{CC29B86A-C2A7-9757-32B2-0221942D9F5E}"/>
              </a:ext>
            </a:extLst>
          </p:cNvPr>
          <p:cNvSpPr>
            <a:spLocks noGrp="1"/>
          </p:cNvSpPr>
          <p:nvPr>
            <p:ph sz="quarter" idx="13" hasCustomPrompt="1"/>
          </p:nvPr>
        </p:nvSpPr>
        <p:spPr>
          <a:xfrm>
            <a:off x="-17470" y="1016759"/>
            <a:ext cx="10082693" cy="5841242"/>
          </a:xfrm>
        </p:spPr>
        <p:txBody>
          <a:bodyPr anchor="b"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4848042"/>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DC095FD-8C32-C2DB-3F1D-105AFD151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83347" y="5852160"/>
            <a:ext cx="1005840" cy="1005840"/>
          </a:xfrm>
          <a:prstGeom prst="rect">
            <a:avLst/>
          </a:prstGeom>
        </p:spPr>
      </p:pic>
      <p:sp>
        <p:nvSpPr>
          <p:cNvPr id="4" name="Title 1">
            <a:extLst>
              <a:ext uri="{FF2B5EF4-FFF2-40B4-BE49-F238E27FC236}">
                <a16:creationId xmlns:a16="http://schemas.microsoft.com/office/drawing/2014/main" id="{CA0FBB42-F049-CCA6-45E1-D60DC58A76F0}"/>
              </a:ext>
            </a:extLst>
          </p:cNvPr>
          <p:cNvSpPr>
            <a:spLocks noGrp="1"/>
          </p:cNvSpPr>
          <p:nvPr>
            <p:ph type="title" hasCustomPrompt="1"/>
          </p:nvPr>
        </p:nvSpPr>
        <p:spPr>
          <a:xfrm>
            <a:off x="-1" y="5899926"/>
            <a:ext cx="5902657" cy="958073"/>
          </a:xfrm>
        </p:spPr>
        <p:txBody>
          <a:bodyPr anchor="b">
            <a:normAutofit/>
          </a:bodyPr>
          <a:lstStyle>
            <a:lvl1pPr>
              <a:lnSpc>
                <a:spcPct val="80000"/>
              </a:lnSpc>
              <a:defRPr sz="2000" spc="0" baseline="0">
                <a:solidFill>
                  <a:schemeClr val="tx1"/>
                </a:solidFill>
                <a:latin typeface="+mn-lt"/>
              </a:defRPr>
            </a:lvl1pPr>
          </a:lstStyle>
          <a:p>
            <a:r>
              <a:rPr lang="en-US" dirty="0"/>
              <a:t>Quote Author</a:t>
            </a:r>
          </a:p>
        </p:txBody>
      </p:sp>
      <p:sp>
        <p:nvSpPr>
          <p:cNvPr id="5" name="Content Placeholder 6">
            <a:extLst>
              <a:ext uri="{FF2B5EF4-FFF2-40B4-BE49-F238E27FC236}">
                <a16:creationId xmlns:a16="http://schemas.microsoft.com/office/drawing/2014/main" id="{2B5E50A9-B175-CA38-A22A-468AE7533B54}"/>
              </a:ext>
            </a:extLst>
          </p:cNvPr>
          <p:cNvSpPr>
            <a:spLocks noGrp="1"/>
          </p:cNvSpPr>
          <p:nvPr>
            <p:ph sz="quarter" idx="13" hasCustomPrompt="1"/>
          </p:nvPr>
        </p:nvSpPr>
        <p:spPr>
          <a:xfrm>
            <a:off x="-18288" y="95534"/>
            <a:ext cx="8961120" cy="4476466"/>
          </a:xfrm>
        </p:spPr>
        <p:txBody>
          <a:bodyPr anchor="t">
            <a:normAutofit/>
          </a:bodyPr>
          <a:lstStyle>
            <a:lvl1pPr marL="164592" indent="-164592">
              <a:lnSpc>
                <a:spcPct val="80000"/>
              </a:lnSpc>
              <a:spcBef>
                <a:spcPts val="0"/>
              </a:spcBef>
              <a:buNone/>
              <a:defRPr sz="5600" spc="-200" baseline="0">
                <a:solidFill>
                  <a:schemeClr val="tx1"/>
                </a:solidFill>
                <a:latin typeface="+mj-lt"/>
              </a:defRPr>
            </a:lvl1pPr>
          </a:lstStyle>
          <a:p>
            <a:pPr lvl="0"/>
            <a:r>
              <a:rPr lang="en-US" dirty="0"/>
              <a:t>Click to add Quote</a:t>
            </a:r>
          </a:p>
        </p:txBody>
      </p:sp>
      <p:sp>
        <p:nvSpPr>
          <p:cNvPr id="8" name="Slide Number Placeholder 9">
            <a:extLst>
              <a:ext uri="{FF2B5EF4-FFF2-40B4-BE49-F238E27FC236}">
                <a16:creationId xmlns:a16="http://schemas.microsoft.com/office/drawing/2014/main" id="{84D7E47A-F89A-8F43-C300-185AD1461C07}"/>
              </a:ext>
            </a:extLst>
          </p:cNvPr>
          <p:cNvSpPr>
            <a:spLocks noGrp="1"/>
          </p:cNvSpPr>
          <p:nvPr>
            <p:ph type="sldNum" sz="quarter" idx="16"/>
          </p:nvPr>
        </p:nvSpPr>
        <p:spPr>
          <a:xfrm>
            <a:off x="11762793" y="110364"/>
            <a:ext cx="429207" cy="365125"/>
          </a:xfrm>
        </p:spPr>
        <p:txBody>
          <a:bodyPr/>
          <a:lstStyle/>
          <a:p>
            <a:fld id="{CC057153-B650-4DEB-B370-79DDCFDCE934}" type="slidenum">
              <a:rPr lang="en-US" smtClean="0"/>
              <a:pPr/>
              <a:t>‹#›</a:t>
            </a:fld>
            <a:endParaRPr lang="en-US" dirty="0"/>
          </a:p>
        </p:txBody>
      </p:sp>
      <p:sp>
        <p:nvSpPr>
          <p:cNvPr id="10" name="Footer Placeholder 3">
            <a:extLst>
              <a:ext uri="{FF2B5EF4-FFF2-40B4-BE49-F238E27FC236}">
                <a16:creationId xmlns:a16="http://schemas.microsoft.com/office/drawing/2014/main" id="{1CA01B7F-0CDC-9F0A-6B3B-A87674D14D6B}"/>
              </a:ext>
            </a:extLst>
          </p:cNvPr>
          <p:cNvSpPr>
            <a:spLocks noGrp="1"/>
          </p:cNvSpPr>
          <p:nvPr>
            <p:ph type="ftr" sz="quarter" idx="17"/>
          </p:nvPr>
        </p:nvSpPr>
        <p:spPr>
          <a:xfrm>
            <a:off x="6193030" y="6392564"/>
            <a:ext cx="3104866" cy="365125"/>
          </a:xfrm>
        </p:spPr>
        <p:txBody>
          <a:bodyPr anchor="b"/>
          <a:lstStyle/>
          <a:p>
            <a:r>
              <a:rPr lang="en-US" dirty="0"/>
              <a:t>Sample footer text</a:t>
            </a:r>
          </a:p>
        </p:txBody>
      </p:sp>
    </p:spTree>
    <p:extLst>
      <p:ext uri="{BB962C8B-B14F-4D97-AF65-F5344CB8AC3E}">
        <p14:creationId xmlns:p14="http://schemas.microsoft.com/office/powerpoint/2010/main" val="907570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0" y="4184880"/>
            <a:ext cx="5086118" cy="480373"/>
          </a:xfrm>
        </p:spPr>
        <p:txBody>
          <a:bodyPr vert="horz" lIns="91440" tIns="45720" rIns="91440" bIns="45720" rtlCol="0" anchor="t">
            <a:normAutofit/>
          </a:bodyPr>
          <a:lstStyle>
            <a:lvl1pPr>
              <a:defRPr lang="en-US" dirty="0"/>
            </a:lvl1pPr>
          </a:lstStyle>
          <a:p>
            <a:pPr lvl="0"/>
            <a:r>
              <a:rPr lang="en-US" dirty="0"/>
              <a:t>Click to edit Master subtitle style</a:t>
            </a:r>
          </a:p>
        </p:txBody>
      </p:sp>
      <p:sp>
        <p:nvSpPr>
          <p:cNvPr id="6" name="Picture Placeholder 10">
            <a:extLst>
              <a:ext uri="{FF2B5EF4-FFF2-40B4-BE49-F238E27FC236}">
                <a16:creationId xmlns:a16="http://schemas.microsoft.com/office/drawing/2014/main" id="{C58F7861-05FC-CC70-0C94-F3BAE39E54EB}"/>
              </a:ext>
            </a:extLst>
          </p:cNvPr>
          <p:cNvSpPr>
            <a:spLocks noGrp="1"/>
          </p:cNvSpPr>
          <p:nvPr>
            <p:ph type="pic" sz="quarter" idx="13" hasCustomPrompt="1"/>
          </p:nvPr>
        </p:nvSpPr>
        <p:spPr>
          <a:xfrm>
            <a:off x="-1" y="0"/>
            <a:ext cx="12192000" cy="4000500"/>
          </a:xfrm>
          <a:blipFill>
            <a:blip r:embed="rId2">
              <a:alphaModFix amt="70000"/>
            </a:blip>
            <a:stretch>
              <a:fillRect/>
            </a:stretch>
          </a:blipFill>
        </p:spPr>
        <p:txBody>
          <a:bodyPr/>
          <a:lstStyle>
            <a:lvl1pPr>
              <a:defRPr/>
            </a:lvl1pPr>
          </a:lstStyle>
          <a:p>
            <a:r>
              <a:rPr lang="en-US" dirty="0"/>
              <a:t> </a:t>
            </a:r>
          </a:p>
        </p:txBody>
      </p:sp>
      <p:sp>
        <p:nvSpPr>
          <p:cNvPr id="5" name="Footer Placeholder 4">
            <a:extLst>
              <a:ext uri="{FF2B5EF4-FFF2-40B4-BE49-F238E27FC236}">
                <a16:creationId xmlns:a16="http://schemas.microsoft.com/office/drawing/2014/main" id="{FDEC7B0B-C375-9D64-1424-3B07B71AF1FE}"/>
              </a:ext>
            </a:extLst>
          </p:cNvPr>
          <p:cNvSpPr>
            <a:spLocks noGrp="1"/>
          </p:cNvSpPr>
          <p:nvPr>
            <p:ph type="ftr" sz="quarter" idx="15"/>
          </p:nvPr>
        </p:nvSpPr>
        <p:spPr>
          <a:xfrm>
            <a:off x="6191582" y="4172243"/>
            <a:ext cx="5303520" cy="479458"/>
          </a:xfrm>
        </p:spPr>
        <p:txBody>
          <a:bodyPr anchor="t"/>
          <a:lstStyle>
            <a:lvl1pPr>
              <a:defRPr sz="1400"/>
            </a:lvl1pPr>
          </a:lstStyle>
          <a:p>
            <a:r>
              <a:rPr lang="en-US" dirty="0"/>
              <a:t>Sample footer text</a:t>
            </a:r>
          </a:p>
        </p:txBody>
      </p:sp>
      <p:sp>
        <p:nvSpPr>
          <p:cNvPr id="8" name="Slide Number Placeholder 7">
            <a:extLst>
              <a:ext uri="{FF2B5EF4-FFF2-40B4-BE49-F238E27FC236}">
                <a16:creationId xmlns:a16="http://schemas.microsoft.com/office/drawing/2014/main" id="{A9117021-C08A-0E4F-5F64-FC1A870E4815}"/>
              </a:ext>
            </a:extLst>
          </p:cNvPr>
          <p:cNvSpPr>
            <a:spLocks noGrp="1"/>
          </p:cNvSpPr>
          <p:nvPr>
            <p:ph type="sldNum" sz="quarter" idx="16"/>
          </p:nvPr>
        </p:nvSpPr>
        <p:spPr>
          <a:xfrm>
            <a:off x="11755345" y="4184423"/>
            <a:ext cx="429207" cy="365125"/>
          </a:xfrm>
        </p:spPr>
        <p:txBody>
          <a:bodyPr/>
          <a:lstStyle/>
          <a:p>
            <a:fld id="{CC057153-B650-4DEB-B370-79DDCFDCE934}" type="slidenum">
              <a:rPr lang="en-US" smtClean="0"/>
              <a:pPr/>
              <a:t>‹#›</a:t>
            </a:fld>
            <a:endParaRPr lang="en-US" dirty="0"/>
          </a:p>
        </p:txBody>
      </p:sp>
      <p:pic>
        <p:nvPicPr>
          <p:cNvPr id="7" name="Graphic 6">
            <a:extLst>
              <a:ext uri="{FF2B5EF4-FFF2-40B4-BE49-F238E27FC236}">
                <a16:creationId xmlns:a16="http://schemas.microsoft.com/office/drawing/2014/main" id="{FD33A316-42C9-8448-EB08-1368837FA9D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3035" y="5873424"/>
            <a:ext cx="1005840" cy="1005840"/>
          </a:xfrm>
          <a:prstGeom prst="rect">
            <a:avLst/>
          </a:prstGeom>
        </p:spPr>
      </p:pic>
      <p:sp>
        <p:nvSpPr>
          <p:cNvPr id="4" name="Title 3">
            <a:extLst>
              <a:ext uri="{FF2B5EF4-FFF2-40B4-BE49-F238E27FC236}">
                <a16:creationId xmlns:a16="http://schemas.microsoft.com/office/drawing/2014/main" id="{C8013291-94C9-601A-D9FA-D16366A3942B}"/>
              </a:ext>
            </a:extLst>
          </p:cNvPr>
          <p:cNvSpPr>
            <a:spLocks noGrp="1"/>
          </p:cNvSpPr>
          <p:nvPr>
            <p:ph type="title"/>
          </p:nvPr>
        </p:nvSpPr>
        <p:spPr>
          <a:xfrm>
            <a:off x="-14991" y="5068752"/>
            <a:ext cx="10643616" cy="1810512"/>
          </a:xfrm>
        </p:spPr>
        <p:txBody>
          <a:bodyPr anchor="b"/>
          <a:lstStyle/>
          <a:p>
            <a:r>
              <a:rPr lang="en-US" dirty="0"/>
              <a:t>Click to edit Master title style</a:t>
            </a:r>
          </a:p>
        </p:txBody>
      </p:sp>
    </p:spTree>
    <p:extLst>
      <p:ext uri="{BB962C8B-B14F-4D97-AF65-F5344CB8AC3E}">
        <p14:creationId xmlns:p14="http://schemas.microsoft.com/office/powerpoint/2010/main" val="48224443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2">
    <p:bg>
      <p:bgRef idx="1001">
        <a:schemeClr val="bg1"/>
      </p:bgRef>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829F5384-F69B-7999-8993-CF493BCC0AF5}"/>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38C46DA-CDE0-B9A4-3D5C-845982E727AC}"/>
              </a:ext>
            </a:extLst>
          </p:cNvPr>
          <p:cNvSpPr>
            <a:spLocks noGrp="1"/>
          </p:cNvSpPr>
          <p:nvPr>
            <p:ph type="title" hasCustomPrompt="1"/>
          </p:nvPr>
        </p:nvSpPr>
        <p:spPr>
          <a:xfrm>
            <a:off x="0" y="5940870"/>
            <a:ext cx="5902657" cy="910306"/>
          </a:xfrm>
        </p:spPr>
        <p:txBody>
          <a:bodyPr anchor="b">
            <a:normAutofit/>
          </a:bodyPr>
          <a:lstStyle>
            <a:lvl1pPr>
              <a:lnSpc>
                <a:spcPct val="80000"/>
              </a:lnSpc>
              <a:defRPr sz="2000" spc="0" baseline="0">
                <a:solidFill>
                  <a:schemeClr val="tx1"/>
                </a:solidFill>
                <a:latin typeface="+mn-lt"/>
              </a:defRPr>
            </a:lvl1pPr>
          </a:lstStyle>
          <a:p>
            <a:r>
              <a:rPr lang="en-US" dirty="0"/>
              <a:t>Quote Author</a:t>
            </a:r>
          </a:p>
        </p:txBody>
      </p:sp>
      <p:sp>
        <p:nvSpPr>
          <p:cNvPr id="8" name="Content Placeholder 6">
            <a:extLst>
              <a:ext uri="{FF2B5EF4-FFF2-40B4-BE49-F238E27FC236}">
                <a16:creationId xmlns:a16="http://schemas.microsoft.com/office/drawing/2014/main" id="{1CE14D3D-2707-27F9-B7FC-796ADA557C49}"/>
              </a:ext>
            </a:extLst>
          </p:cNvPr>
          <p:cNvSpPr>
            <a:spLocks noGrp="1"/>
          </p:cNvSpPr>
          <p:nvPr>
            <p:ph sz="quarter" idx="13" hasCustomPrompt="1"/>
          </p:nvPr>
        </p:nvSpPr>
        <p:spPr>
          <a:xfrm>
            <a:off x="0" y="95533"/>
            <a:ext cx="5902657" cy="5001905"/>
          </a:xfrm>
        </p:spPr>
        <p:txBody>
          <a:bodyPr anchor="t">
            <a:normAutofit/>
          </a:bodyPr>
          <a:lstStyle>
            <a:lvl1pPr marL="164592" indent="-164592">
              <a:lnSpc>
                <a:spcPct val="80000"/>
              </a:lnSpc>
              <a:spcBef>
                <a:spcPts val="0"/>
              </a:spcBef>
              <a:buNone/>
              <a:defRPr sz="5600" spc="-200" baseline="0">
                <a:solidFill>
                  <a:schemeClr val="tx1"/>
                </a:solidFill>
                <a:latin typeface="+mj-lt"/>
              </a:defRPr>
            </a:lvl1pPr>
          </a:lstStyle>
          <a:p>
            <a:pPr lvl="0"/>
            <a:r>
              <a:rPr lang="en-US" dirty="0"/>
              <a:t>Click to add Quote</a:t>
            </a:r>
          </a:p>
        </p:txBody>
      </p:sp>
      <p:sp>
        <p:nvSpPr>
          <p:cNvPr id="12" name="Footer Placeholder 4">
            <a:extLst>
              <a:ext uri="{FF2B5EF4-FFF2-40B4-BE49-F238E27FC236}">
                <a16:creationId xmlns:a16="http://schemas.microsoft.com/office/drawing/2014/main" id="{1C894B53-7D10-FCBC-A9AE-9307AA00D589}"/>
              </a:ext>
            </a:extLst>
          </p:cNvPr>
          <p:cNvSpPr>
            <a:spLocks noGrp="1"/>
          </p:cNvSpPr>
          <p:nvPr>
            <p:ph type="ftr" sz="quarter" idx="11"/>
          </p:nvPr>
        </p:nvSpPr>
        <p:spPr>
          <a:xfrm>
            <a:off x="6190488" y="100701"/>
            <a:ext cx="5340668" cy="365125"/>
          </a:xfrm>
        </p:spPr>
        <p:txBody>
          <a:bodyPr/>
          <a:lstStyle/>
          <a:p>
            <a:r>
              <a:rPr lang="en-US" dirty="0"/>
              <a:t>Sample footer text</a:t>
            </a:r>
          </a:p>
        </p:txBody>
      </p:sp>
      <p:sp>
        <p:nvSpPr>
          <p:cNvPr id="7" name="Date Placeholder 3">
            <a:extLst>
              <a:ext uri="{FF2B5EF4-FFF2-40B4-BE49-F238E27FC236}">
                <a16:creationId xmlns:a16="http://schemas.microsoft.com/office/drawing/2014/main" id="{5901AD6A-AFD3-46A2-2880-946FA9EBA0BC}"/>
              </a:ext>
            </a:extLst>
          </p:cNvPr>
          <p:cNvSpPr>
            <a:spLocks noGrp="1"/>
          </p:cNvSpPr>
          <p:nvPr>
            <p:ph type="dt" sz="half" idx="10"/>
          </p:nvPr>
        </p:nvSpPr>
        <p:spPr>
          <a:xfrm>
            <a:off x="6190488" y="6362968"/>
            <a:ext cx="2511743" cy="365125"/>
          </a:xfrm>
        </p:spPr>
        <p:txBody>
          <a:bodyPr anchor="b"/>
          <a:lstStyle/>
          <a:p>
            <a:endParaRPr lang="en-US" dirty="0"/>
          </a:p>
        </p:txBody>
      </p:sp>
      <p:sp>
        <p:nvSpPr>
          <p:cNvPr id="13" name="Slide Number Placeholder 5">
            <a:extLst>
              <a:ext uri="{FF2B5EF4-FFF2-40B4-BE49-F238E27FC236}">
                <a16:creationId xmlns:a16="http://schemas.microsoft.com/office/drawing/2014/main" id="{0E4BB4CA-93D0-1F7C-0E9E-B355F00935D3}"/>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8921563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3">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1BC50BE-AB5B-8BDE-7DBB-C903EDD6FB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2940" y="95534"/>
            <a:ext cx="731520" cy="731520"/>
          </a:xfrm>
          <a:prstGeom prst="rect">
            <a:avLst/>
          </a:prstGeom>
        </p:spPr>
      </p:pic>
      <p:sp>
        <p:nvSpPr>
          <p:cNvPr id="4" name="Title 1">
            <a:extLst>
              <a:ext uri="{FF2B5EF4-FFF2-40B4-BE49-F238E27FC236}">
                <a16:creationId xmlns:a16="http://schemas.microsoft.com/office/drawing/2014/main" id="{B0ACCAE6-C0CE-BC40-76B0-4E5CF8030B55}"/>
              </a:ext>
            </a:extLst>
          </p:cNvPr>
          <p:cNvSpPr>
            <a:spLocks noGrp="1"/>
          </p:cNvSpPr>
          <p:nvPr>
            <p:ph type="title" hasCustomPrompt="1"/>
          </p:nvPr>
        </p:nvSpPr>
        <p:spPr>
          <a:xfrm>
            <a:off x="-1" y="5899926"/>
            <a:ext cx="5902657" cy="958073"/>
          </a:xfrm>
        </p:spPr>
        <p:txBody>
          <a:bodyPr anchor="b">
            <a:normAutofit/>
          </a:bodyPr>
          <a:lstStyle>
            <a:lvl1pPr>
              <a:lnSpc>
                <a:spcPct val="80000"/>
              </a:lnSpc>
              <a:defRPr sz="2000" spc="0" baseline="0">
                <a:solidFill>
                  <a:schemeClr val="tx1"/>
                </a:solidFill>
                <a:latin typeface="+mn-lt"/>
              </a:defRPr>
            </a:lvl1pPr>
          </a:lstStyle>
          <a:p>
            <a:r>
              <a:rPr lang="en-US" dirty="0"/>
              <a:t>Quote Author</a:t>
            </a:r>
          </a:p>
        </p:txBody>
      </p:sp>
      <p:sp>
        <p:nvSpPr>
          <p:cNvPr id="5" name="Content Placeholder 6">
            <a:extLst>
              <a:ext uri="{FF2B5EF4-FFF2-40B4-BE49-F238E27FC236}">
                <a16:creationId xmlns:a16="http://schemas.microsoft.com/office/drawing/2014/main" id="{A95C3E0C-58EF-D2CD-F0DE-C6EC49B86CCC}"/>
              </a:ext>
            </a:extLst>
          </p:cNvPr>
          <p:cNvSpPr>
            <a:spLocks noGrp="1"/>
          </p:cNvSpPr>
          <p:nvPr>
            <p:ph sz="quarter" idx="13" hasCustomPrompt="1"/>
          </p:nvPr>
        </p:nvSpPr>
        <p:spPr>
          <a:xfrm>
            <a:off x="0" y="95534"/>
            <a:ext cx="8961120" cy="4476466"/>
          </a:xfrm>
        </p:spPr>
        <p:txBody>
          <a:bodyPr anchor="t">
            <a:normAutofit/>
          </a:bodyPr>
          <a:lstStyle>
            <a:lvl1pPr marL="164592" indent="-164592">
              <a:lnSpc>
                <a:spcPct val="80000"/>
              </a:lnSpc>
              <a:spcBef>
                <a:spcPts val="0"/>
              </a:spcBef>
              <a:buNone/>
              <a:defRPr sz="5600" spc="-200" baseline="0">
                <a:solidFill>
                  <a:schemeClr val="tx1"/>
                </a:solidFill>
                <a:latin typeface="+mj-lt"/>
              </a:defRPr>
            </a:lvl1pPr>
          </a:lstStyle>
          <a:p>
            <a:pPr lvl="0"/>
            <a:r>
              <a:rPr lang="en-US" dirty="0"/>
              <a:t>Click to add Quote</a:t>
            </a:r>
          </a:p>
        </p:txBody>
      </p:sp>
      <p:sp>
        <p:nvSpPr>
          <p:cNvPr id="2" name="Date Placeholder 3">
            <a:extLst>
              <a:ext uri="{FF2B5EF4-FFF2-40B4-BE49-F238E27FC236}">
                <a16:creationId xmlns:a16="http://schemas.microsoft.com/office/drawing/2014/main" id="{D655B7A7-70D5-BACE-2BCD-3388773C761F}"/>
              </a:ext>
            </a:extLst>
          </p:cNvPr>
          <p:cNvSpPr>
            <a:spLocks noGrp="1"/>
          </p:cNvSpPr>
          <p:nvPr>
            <p:ph type="dt" sz="half" idx="10"/>
          </p:nvPr>
        </p:nvSpPr>
        <p:spPr>
          <a:xfrm>
            <a:off x="6217920" y="6397341"/>
            <a:ext cx="5332001" cy="365125"/>
          </a:xfrm>
        </p:spPr>
        <p:txBody>
          <a:bodyPr anchor="b"/>
          <a:lstStyle/>
          <a:p>
            <a:endParaRPr lang="en-US" dirty="0"/>
          </a:p>
        </p:txBody>
      </p:sp>
      <p:sp>
        <p:nvSpPr>
          <p:cNvPr id="9" name="Slide Number Placeholder 5">
            <a:extLst>
              <a:ext uri="{FF2B5EF4-FFF2-40B4-BE49-F238E27FC236}">
                <a16:creationId xmlns:a16="http://schemas.microsoft.com/office/drawing/2014/main" id="{6D55F0BA-717A-1EE4-7566-EDBF25121DCD}"/>
              </a:ext>
            </a:extLst>
          </p:cNvPr>
          <p:cNvSpPr>
            <a:spLocks noGrp="1"/>
          </p:cNvSpPr>
          <p:nvPr>
            <p:ph type="sldNum" sz="quarter" idx="12"/>
          </p:nvPr>
        </p:nvSpPr>
        <p:spPr>
          <a:xfrm>
            <a:off x="11762793" y="6397341"/>
            <a:ext cx="429207" cy="365125"/>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44548804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0" y="5400504"/>
            <a:ext cx="7462853" cy="1443156"/>
          </a:xfrm>
        </p:spPr>
        <p:txBody>
          <a:bodyPr anchor="b" anchorCtr="0">
            <a:normAutofit/>
          </a:bodyPr>
          <a:lstStyle>
            <a:lvl1pPr>
              <a:lnSpc>
                <a:spcPct val="120000"/>
              </a:lnSpc>
              <a:defRPr sz="1600" spc="0" baseline="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8288" y="91440"/>
            <a:ext cx="7490285" cy="5029200"/>
          </a:xfrm>
        </p:spPr>
        <p:txBody>
          <a:bodyPr anchor="t" anchorCtr="0">
            <a:normAutofit/>
          </a:bodyPr>
          <a:lstStyle>
            <a:lvl1pPr marL="164592" indent="-164592">
              <a:lnSpc>
                <a:spcPct val="80000"/>
              </a:lnSpc>
              <a:spcBef>
                <a:spcPts val="0"/>
              </a:spcBef>
              <a:buNone/>
              <a:defRPr sz="5600" spc="-200" baseline="0">
                <a:latin typeface="+mj-lt"/>
              </a:defRPr>
            </a:lvl1pPr>
          </a:lstStyle>
          <a:p>
            <a:pPr lvl="0"/>
            <a:r>
              <a:rPr lang="en-US" dirty="0"/>
              <a:t>Click to add Quote</a:t>
            </a:r>
          </a:p>
        </p:txBody>
      </p:sp>
      <p:sp>
        <p:nvSpPr>
          <p:cNvPr id="8" name="Slide Number Placeholder 5">
            <a:extLst>
              <a:ext uri="{FF2B5EF4-FFF2-40B4-BE49-F238E27FC236}">
                <a16:creationId xmlns:a16="http://schemas.microsoft.com/office/drawing/2014/main" id="{3C6CA867-0594-FF63-2A8A-31E617CF8B81}"/>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691005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002866" y="5117083"/>
            <a:ext cx="6053559" cy="1618489"/>
          </a:xfrm>
        </p:spPr>
        <p:txBody>
          <a:bodyPr anchor="b" anchorCtr="0">
            <a:normAutofit/>
          </a:bodyPr>
          <a:lstStyle>
            <a:lvl1pPr>
              <a:lnSpc>
                <a:spcPct val="80000"/>
              </a:lnSpc>
              <a:defRPr sz="2000" spc="0" baseline="0">
                <a:solidFill>
                  <a:schemeClr val="tx1"/>
                </a:solidFill>
                <a:latin typeface="+mn-lt"/>
              </a:defRPr>
            </a:lvl1pPr>
          </a:lstStyle>
          <a:p>
            <a:r>
              <a:rPr lang="en-US" dirty="0"/>
              <a:t>Quote Author</a:t>
            </a:r>
          </a:p>
        </p:txBody>
      </p:sp>
      <p:pic>
        <p:nvPicPr>
          <p:cNvPr id="3" name="Graphic 2">
            <a:extLst>
              <a:ext uri="{FF2B5EF4-FFF2-40B4-BE49-F238E27FC236}">
                <a16:creationId xmlns:a16="http://schemas.microsoft.com/office/drawing/2014/main" id="{7B90859F-C81D-2CBA-0268-040BF6276E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0461" y="5902452"/>
            <a:ext cx="731520" cy="731520"/>
          </a:xfrm>
          <a:prstGeom prst="rect">
            <a:avLst/>
          </a:prstGeom>
        </p:spPr>
      </p:pic>
      <p:sp>
        <p:nvSpPr>
          <p:cNvPr id="5" name="Footer Placeholder 4">
            <a:extLst>
              <a:ext uri="{FF2B5EF4-FFF2-40B4-BE49-F238E27FC236}">
                <a16:creationId xmlns:a16="http://schemas.microsoft.com/office/drawing/2014/main" id="{3E1BFC28-1FE6-202E-4C75-F59AA5769128}"/>
              </a:ext>
            </a:extLst>
          </p:cNvPr>
          <p:cNvSpPr>
            <a:spLocks noGrp="1"/>
          </p:cNvSpPr>
          <p:nvPr>
            <p:ph type="ftr" sz="quarter" idx="11"/>
          </p:nvPr>
        </p:nvSpPr>
        <p:spPr>
          <a:xfrm>
            <a:off x="0" y="100701"/>
            <a:ext cx="5898630"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45652F0F-1439-960F-9C3A-9343AACF5CF7}"/>
              </a:ext>
            </a:extLst>
          </p:cNvPr>
          <p:cNvSpPr>
            <a:spLocks noGrp="1"/>
          </p:cNvSpPr>
          <p:nvPr>
            <p:ph type="dt" sz="half" idx="10"/>
          </p:nvPr>
        </p:nvSpPr>
        <p:spPr>
          <a:xfrm>
            <a:off x="6217920" y="100701"/>
            <a:ext cx="5332001" cy="365125"/>
          </a:xfrm>
        </p:spPr>
        <p:txBody>
          <a:bodyPr/>
          <a:lstStyle/>
          <a:p>
            <a:endParaRPr lang="en-US" dirty="0"/>
          </a:p>
        </p:txBody>
      </p:sp>
      <p:sp>
        <p:nvSpPr>
          <p:cNvPr id="6" name="Slide Number Placeholder 5">
            <a:extLst>
              <a:ext uri="{FF2B5EF4-FFF2-40B4-BE49-F238E27FC236}">
                <a16:creationId xmlns:a16="http://schemas.microsoft.com/office/drawing/2014/main" id="{25272698-4711-8849-0363-3DFE78138D32}"/>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dirty="0"/>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5967194" y="1040130"/>
            <a:ext cx="6089232" cy="3694174"/>
          </a:xfrm>
        </p:spPr>
        <p:txBody>
          <a:bodyPr anchor="b" anchorCtr="0">
            <a:normAutofit/>
          </a:bodyPr>
          <a:lstStyle>
            <a:lvl1pPr marL="164592" indent="-164592">
              <a:lnSpc>
                <a:spcPct val="80000"/>
              </a:lnSpc>
              <a:spcBef>
                <a:spcPts val="0"/>
              </a:spcBef>
              <a:buNone/>
              <a:defRPr sz="5600" spc="-200" baseline="0">
                <a:solidFill>
                  <a:schemeClr val="tx1"/>
                </a:solidFill>
                <a:latin typeface="+mj-lt"/>
              </a:defRPr>
            </a:lvl1pPr>
          </a:lstStyle>
          <a:p>
            <a:pPr lvl="0"/>
            <a:r>
              <a:rPr lang="en-US" dirty="0"/>
              <a:t>Click to add Quote</a:t>
            </a:r>
          </a:p>
        </p:txBody>
      </p:sp>
    </p:spTree>
    <p:extLst>
      <p:ext uri="{BB962C8B-B14F-4D97-AF65-F5344CB8AC3E}">
        <p14:creationId xmlns:p14="http://schemas.microsoft.com/office/powerpoint/2010/main" val="1530893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D1F904E-1F4C-373E-2E2B-D7478F70F195}"/>
              </a:ext>
            </a:extLst>
          </p:cNvPr>
          <p:cNvSpPr>
            <a:spLocks noGrp="1"/>
          </p:cNvSpPr>
          <p:nvPr>
            <p:ph type="title"/>
          </p:nvPr>
        </p:nvSpPr>
        <p:spPr>
          <a:xfrm>
            <a:off x="502920" y="644663"/>
            <a:ext cx="11045952" cy="1088358"/>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a:xfrm>
            <a:off x="530352" y="109728"/>
            <a:ext cx="5276852" cy="365125"/>
          </a:xfrm>
        </p:spPr>
        <p:txBody>
          <a:bodyPr/>
          <a:lstStyle/>
          <a:p>
            <a:r>
              <a:rPr lang="en-US" dirty="0"/>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a:xfrm>
            <a:off x="11231928" y="110364"/>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628713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1AD1B27E-1142-7BB8-1DE8-D31FA8AA8F10}"/>
              </a:ext>
            </a:extLst>
          </p:cNvPr>
          <p:cNvSpPr>
            <a:spLocks noGrp="1"/>
          </p:cNvSpPr>
          <p:nvPr>
            <p:ph type="ftr" sz="quarter" idx="11"/>
          </p:nvPr>
        </p:nvSpPr>
        <p:spPr>
          <a:xfrm>
            <a:off x="0" y="100701"/>
            <a:ext cx="5898630" cy="365125"/>
          </a:xfrm>
        </p:spPr>
        <p:txBody>
          <a:bodyPr/>
          <a:lstStyle/>
          <a:p>
            <a:r>
              <a:rPr lang="en-US" dirty="0"/>
              <a:t>Sample footer text</a:t>
            </a:r>
          </a:p>
        </p:txBody>
      </p:sp>
      <p:sp>
        <p:nvSpPr>
          <p:cNvPr id="5" name="Date Placeholder 3">
            <a:extLst>
              <a:ext uri="{FF2B5EF4-FFF2-40B4-BE49-F238E27FC236}">
                <a16:creationId xmlns:a16="http://schemas.microsoft.com/office/drawing/2014/main" id="{D900E2BC-FCC7-E994-4648-A42CDE518612}"/>
              </a:ext>
            </a:extLst>
          </p:cNvPr>
          <p:cNvSpPr>
            <a:spLocks noGrp="1"/>
          </p:cNvSpPr>
          <p:nvPr>
            <p:ph type="dt" sz="half" idx="10"/>
          </p:nvPr>
        </p:nvSpPr>
        <p:spPr>
          <a:xfrm>
            <a:off x="6217920" y="100701"/>
            <a:ext cx="5332001" cy="365125"/>
          </a:xfrm>
        </p:spPr>
        <p:txBody>
          <a:bodyPr/>
          <a:lstStyle/>
          <a:p>
            <a:endParaRPr lang="en-US" dirty="0"/>
          </a:p>
        </p:txBody>
      </p:sp>
      <p:sp>
        <p:nvSpPr>
          <p:cNvPr id="7" name="Slide Number Placeholder 5">
            <a:extLst>
              <a:ext uri="{FF2B5EF4-FFF2-40B4-BE49-F238E27FC236}">
                <a16:creationId xmlns:a16="http://schemas.microsoft.com/office/drawing/2014/main" id="{9E211A59-CFA8-A0B1-4A4C-E446F90726C5}"/>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378500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0" y="1005840"/>
            <a:ext cx="4387515" cy="2266749"/>
          </a:xfrm>
        </p:spPr>
        <p:txBody>
          <a:bodyPr anchor="t">
            <a:noAutofit/>
          </a:bodyPr>
          <a:lstStyle>
            <a:lvl1pPr>
              <a:defRPr sz="5600"/>
            </a:lvl1pPr>
          </a:lstStyle>
          <a:p>
            <a:r>
              <a:rPr lang="en-US" dirty="0"/>
              <a:t>Click to edit Master title style</a:t>
            </a:r>
          </a:p>
        </p:txBody>
      </p:sp>
      <p:sp>
        <p:nvSpPr>
          <p:cNvPr id="9" name="Footer Placeholder 4">
            <a:extLst>
              <a:ext uri="{FF2B5EF4-FFF2-40B4-BE49-F238E27FC236}">
                <a16:creationId xmlns:a16="http://schemas.microsoft.com/office/drawing/2014/main" id="{3BF49C86-6C0C-1FF8-95FA-97DFDF9DAFB3}"/>
              </a:ext>
            </a:extLst>
          </p:cNvPr>
          <p:cNvSpPr>
            <a:spLocks noGrp="1"/>
          </p:cNvSpPr>
          <p:nvPr>
            <p:ph type="ftr" sz="quarter" idx="11"/>
          </p:nvPr>
        </p:nvSpPr>
        <p:spPr>
          <a:xfrm>
            <a:off x="0" y="100701"/>
            <a:ext cx="5898630" cy="365125"/>
          </a:xfrm>
        </p:spPr>
        <p:txBody>
          <a:bodyPr/>
          <a:lstStyle/>
          <a:p>
            <a:r>
              <a:rPr lang="en-US" dirty="0"/>
              <a:t>Sample footer text</a:t>
            </a:r>
          </a:p>
        </p:txBody>
      </p:sp>
      <p:sp>
        <p:nvSpPr>
          <p:cNvPr id="8" name="Date Placeholder 3">
            <a:extLst>
              <a:ext uri="{FF2B5EF4-FFF2-40B4-BE49-F238E27FC236}">
                <a16:creationId xmlns:a16="http://schemas.microsoft.com/office/drawing/2014/main" id="{967C0644-E9CA-553A-9682-88BC00D2C9A7}"/>
              </a:ext>
            </a:extLst>
          </p:cNvPr>
          <p:cNvSpPr>
            <a:spLocks noGrp="1"/>
          </p:cNvSpPr>
          <p:nvPr>
            <p:ph type="dt" sz="half" idx="10"/>
          </p:nvPr>
        </p:nvSpPr>
        <p:spPr>
          <a:xfrm>
            <a:off x="6217920" y="100701"/>
            <a:ext cx="5332001" cy="365125"/>
          </a:xfrm>
        </p:spPr>
        <p:txBody>
          <a:bodyPr/>
          <a:lstStyle/>
          <a:p>
            <a:endParaRPr lang="en-US" dirty="0"/>
          </a:p>
        </p:txBody>
      </p:sp>
      <p:sp>
        <p:nvSpPr>
          <p:cNvPr id="10" name="Slide Number Placeholder 5">
            <a:extLst>
              <a:ext uri="{FF2B5EF4-FFF2-40B4-BE49-F238E27FC236}">
                <a16:creationId xmlns:a16="http://schemas.microsoft.com/office/drawing/2014/main" id="{671DEEC6-473A-E958-E22B-4390511AE150}"/>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1" y="3951334"/>
            <a:ext cx="4387515" cy="2809615"/>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84821" y="1005840"/>
            <a:ext cx="7217472" cy="5755109"/>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5674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0" y="1748588"/>
            <a:ext cx="5895375" cy="5109411"/>
          </a:xfrm>
        </p:spPr>
        <p:txBody>
          <a:bodyPr anchor="b">
            <a:noAutofit/>
          </a:bodyPr>
          <a:lstStyle>
            <a:lvl1pPr>
              <a:defRPr sz="56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0" y="94648"/>
            <a:ext cx="4572000" cy="1276952"/>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10">
            <a:extLst>
              <a:ext uri="{FF2B5EF4-FFF2-40B4-BE49-F238E27FC236}">
                <a16:creationId xmlns:a16="http://schemas.microsoft.com/office/drawing/2014/main" id="{08FD5A0C-3984-4E77-6D88-7812D8F2B191}"/>
              </a:ext>
            </a:extLst>
          </p:cNvPr>
          <p:cNvSpPr>
            <a:spLocks noGrp="1"/>
          </p:cNvSpPr>
          <p:nvPr>
            <p:ph type="pic" sz="quarter" idx="13"/>
          </p:nvPr>
        </p:nvSpPr>
        <p:spPr>
          <a:xfrm>
            <a:off x="6096000" y="0"/>
            <a:ext cx="6096000" cy="6858000"/>
          </a:xfrm>
          <a:blipFill>
            <a:blip r:embed="rId2">
              <a:alphaModFix amt="70000"/>
            </a:blip>
            <a:stretch>
              <a:fillRect/>
            </a:stretch>
          </a:blipFill>
        </p:spPr>
        <p:txBody>
          <a:bodyPr/>
          <a:lstStyle/>
          <a:p>
            <a:endParaRPr lang="en-US" dirty="0"/>
          </a:p>
        </p:txBody>
      </p:sp>
      <p:pic>
        <p:nvPicPr>
          <p:cNvPr id="8" name="Graphic 7">
            <a:extLst>
              <a:ext uri="{FF2B5EF4-FFF2-40B4-BE49-F238E27FC236}">
                <a16:creationId xmlns:a16="http://schemas.microsoft.com/office/drawing/2014/main" id="{A4D56FA5-6B2C-25FC-5C75-51C0FD7A085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63855" y="94648"/>
            <a:ext cx="731520" cy="731520"/>
          </a:xfrm>
          <a:prstGeom prst="rect">
            <a:avLst/>
          </a:prstGeom>
        </p:spPr>
      </p:pic>
    </p:spTree>
    <p:extLst>
      <p:ext uri="{BB962C8B-B14F-4D97-AF65-F5344CB8AC3E}">
        <p14:creationId xmlns:p14="http://schemas.microsoft.com/office/powerpoint/2010/main" val="227949438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5926" y="655093"/>
            <a:ext cx="10982409" cy="1528549"/>
          </a:xfrm>
        </p:spPr>
        <p:txBody>
          <a:bodyPr anchor="t">
            <a:noAutofit/>
          </a:bodyPr>
          <a:lstStyle>
            <a:lvl1pPr>
              <a:defRPr sz="56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545926" y="2497540"/>
            <a:ext cx="10982409" cy="3384645"/>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5">
            <a:extLst>
              <a:ext uri="{FF2B5EF4-FFF2-40B4-BE49-F238E27FC236}">
                <a16:creationId xmlns:a16="http://schemas.microsoft.com/office/drawing/2014/main" id="{BD7A9B30-35AB-D437-5276-473CFE5169DF}"/>
              </a:ext>
            </a:extLst>
          </p:cNvPr>
          <p:cNvSpPr>
            <a:spLocks noGrp="1"/>
          </p:cNvSpPr>
          <p:nvPr>
            <p:ph type="ftr" sz="quarter" idx="16"/>
          </p:nvPr>
        </p:nvSpPr>
        <p:spPr>
          <a:xfrm>
            <a:off x="545926" y="6438284"/>
            <a:ext cx="5276852" cy="365125"/>
          </a:xfrm>
        </p:spPr>
        <p:txBody>
          <a:bodyPr/>
          <a:lstStyle/>
          <a:p>
            <a:r>
              <a:rPr lang="en-US" dirty="0"/>
              <a:t>Sample footer text</a:t>
            </a:r>
          </a:p>
        </p:txBody>
      </p:sp>
      <p:sp>
        <p:nvSpPr>
          <p:cNvPr id="4" name="Date Placeholder 4">
            <a:extLst>
              <a:ext uri="{FF2B5EF4-FFF2-40B4-BE49-F238E27FC236}">
                <a16:creationId xmlns:a16="http://schemas.microsoft.com/office/drawing/2014/main" id="{0D033E8C-C8B6-A9F1-6B99-0610AEC435CB}"/>
              </a:ext>
            </a:extLst>
          </p:cNvPr>
          <p:cNvSpPr>
            <a:spLocks noGrp="1"/>
          </p:cNvSpPr>
          <p:nvPr>
            <p:ph type="dt" sz="half" idx="15"/>
          </p:nvPr>
        </p:nvSpPr>
        <p:spPr>
          <a:xfrm>
            <a:off x="6190488" y="6432496"/>
            <a:ext cx="2544079" cy="365125"/>
          </a:xfrm>
        </p:spPr>
        <p:txBody>
          <a:bodyPr/>
          <a:lstStyle/>
          <a:p>
            <a:endParaRPr lang="en-US" dirty="0"/>
          </a:p>
        </p:txBody>
      </p:sp>
      <p:sp>
        <p:nvSpPr>
          <p:cNvPr id="6" name="Slide Number Placeholder 6">
            <a:extLst>
              <a:ext uri="{FF2B5EF4-FFF2-40B4-BE49-F238E27FC236}">
                <a16:creationId xmlns:a16="http://schemas.microsoft.com/office/drawing/2014/main" id="{09C00759-43C5-D4A5-6597-C9F31C4DA2AA}"/>
              </a:ext>
            </a:extLst>
          </p:cNvPr>
          <p:cNvSpPr>
            <a:spLocks noGrp="1"/>
          </p:cNvSpPr>
          <p:nvPr>
            <p:ph type="sldNum" sz="quarter" idx="17"/>
          </p:nvPr>
        </p:nvSpPr>
        <p:spPr>
          <a:xfrm>
            <a:off x="11099128" y="6438284"/>
            <a:ext cx="429207" cy="365125"/>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14945589"/>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18615" y="2883090"/>
            <a:ext cx="7741851" cy="1842020"/>
          </a:xfrm>
        </p:spPr>
        <p:txBody>
          <a:bodyPr anchor="b">
            <a:noAutofit/>
          </a:bodyPr>
          <a:lstStyle>
            <a:lvl1pPr>
              <a:defRPr sz="5600"/>
            </a:lvl1pPr>
          </a:lstStyle>
          <a:p>
            <a:r>
              <a:rPr lang="en-US" dirty="0"/>
              <a:t>Click to edit Master title style</a:t>
            </a:r>
          </a:p>
        </p:txBody>
      </p:sp>
      <p:sp>
        <p:nvSpPr>
          <p:cNvPr id="9" name="Footer Placeholder 4">
            <a:extLst>
              <a:ext uri="{FF2B5EF4-FFF2-40B4-BE49-F238E27FC236}">
                <a16:creationId xmlns:a16="http://schemas.microsoft.com/office/drawing/2014/main" id="{C9D34928-44CA-ACCE-36AD-37689020A379}"/>
              </a:ext>
            </a:extLst>
          </p:cNvPr>
          <p:cNvSpPr>
            <a:spLocks noGrp="1"/>
          </p:cNvSpPr>
          <p:nvPr>
            <p:ph type="ftr" sz="quarter" idx="11"/>
          </p:nvPr>
        </p:nvSpPr>
        <p:spPr>
          <a:xfrm>
            <a:off x="536906" y="100701"/>
            <a:ext cx="5361724" cy="365125"/>
          </a:xfrm>
        </p:spPr>
        <p:txBody>
          <a:bodyPr/>
          <a:lstStyle/>
          <a:p>
            <a:r>
              <a:rPr lang="en-US" dirty="0"/>
              <a:t>Sample footer text</a:t>
            </a:r>
          </a:p>
        </p:txBody>
      </p:sp>
      <p:sp>
        <p:nvSpPr>
          <p:cNvPr id="8" name="Date Placeholder 3">
            <a:extLst>
              <a:ext uri="{FF2B5EF4-FFF2-40B4-BE49-F238E27FC236}">
                <a16:creationId xmlns:a16="http://schemas.microsoft.com/office/drawing/2014/main" id="{B6F43E62-A9B0-571B-E3BD-354206A884CF}"/>
              </a:ext>
            </a:extLst>
          </p:cNvPr>
          <p:cNvSpPr>
            <a:spLocks noGrp="1"/>
          </p:cNvSpPr>
          <p:nvPr>
            <p:ph type="dt" sz="half" idx="10"/>
          </p:nvPr>
        </p:nvSpPr>
        <p:spPr>
          <a:xfrm>
            <a:off x="6217921" y="100701"/>
            <a:ext cx="2526030" cy="365125"/>
          </a:xfrm>
        </p:spPr>
        <p:txBody>
          <a:bodyPr/>
          <a:lstStyle/>
          <a:p>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536905" y="4922111"/>
            <a:ext cx="7741850" cy="1279615"/>
          </a:xfrm>
        </p:spPr>
        <p:txBody>
          <a:bodyPr anchor="t">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762793" y="6392174"/>
            <a:ext cx="429207" cy="365125"/>
          </a:xfrm>
        </p:spPr>
        <p:txBody>
          <a:bodyPr anchor="b"/>
          <a:lstStyle/>
          <a:p>
            <a:fld id="{CC057153-B650-4DEB-B370-79DDCFDCE934}" type="slidenum">
              <a:rPr lang="en-US" smtClean="0"/>
              <a:t>‹#›</a:t>
            </a:fld>
            <a:endParaRPr lang="en-US" dirty="0"/>
          </a:p>
        </p:txBody>
      </p:sp>
      <p:sp>
        <p:nvSpPr>
          <p:cNvPr id="3" name="Oval 2">
            <a:extLst>
              <a:ext uri="{FF2B5EF4-FFF2-40B4-BE49-F238E27FC236}">
                <a16:creationId xmlns:a16="http://schemas.microsoft.com/office/drawing/2014/main" id="{D3CF16D9-01F3-6CE6-7291-C344E099BBD0}"/>
              </a:ext>
            </a:extLst>
          </p:cNvPr>
          <p:cNvSpPr/>
          <p:nvPr userDrawn="1"/>
        </p:nvSpPr>
        <p:spPr>
          <a:xfrm>
            <a:off x="8454179" y="100701"/>
            <a:ext cx="3557904" cy="3557904"/>
          </a:xfrm>
          <a:prstGeom prst="ellipse">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422037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5">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3960" y="5099828"/>
            <a:ext cx="11460480" cy="480373"/>
          </a:xfrm>
        </p:spPr>
        <p:txBody>
          <a:bodyPr vert="horz" lIns="91440" tIns="45720" rIns="91440" bIns="45720" rtlCol="0" anchor="t">
            <a:normAutofit/>
          </a:bodyPr>
          <a:lstStyle>
            <a:lvl1pPr>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a:blip r:embed="rId2">
              <a:alphaModFix amt="70000"/>
            </a:blip>
            <a:stretch>
              <a:fillRect/>
            </a:stretch>
          </a:blipFill>
        </p:spPr>
        <p:txBody>
          <a:bodyPr/>
          <a:lstStyle>
            <a:lvl1pPr>
              <a:defRPr/>
            </a:lvl1pPr>
          </a:lstStyle>
          <a:p>
            <a:r>
              <a:rPr lang="en-US" dirty="0"/>
              <a:t> </a:t>
            </a:r>
          </a:p>
        </p:txBody>
      </p:sp>
      <p:sp>
        <p:nvSpPr>
          <p:cNvPr id="4" name="Title 3">
            <a:extLst>
              <a:ext uri="{FF2B5EF4-FFF2-40B4-BE49-F238E27FC236}">
                <a16:creationId xmlns:a16="http://schemas.microsoft.com/office/drawing/2014/main" id="{E8B41266-EC7F-757C-0428-09A71DE42488}"/>
              </a:ext>
            </a:extLst>
          </p:cNvPr>
          <p:cNvSpPr>
            <a:spLocks noGrp="1"/>
          </p:cNvSpPr>
          <p:nvPr>
            <p:ph type="title"/>
          </p:nvPr>
        </p:nvSpPr>
        <p:spPr>
          <a:xfrm>
            <a:off x="-16535" y="6124295"/>
            <a:ext cx="11457432" cy="786384"/>
          </a:xfrm>
        </p:spPr>
        <p:txBody>
          <a:bodyPr/>
          <a:lstStyle/>
          <a:p>
            <a:r>
              <a:rPr lang="en-US" dirty="0"/>
              <a:t>Click to edit Master title style</a:t>
            </a:r>
          </a:p>
        </p:txBody>
      </p:sp>
    </p:spTree>
    <p:extLst>
      <p:ext uri="{BB962C8B-B14F-4D97-AF65-F5344CB8AC3E}">
        <p14:creationId xmlns:p14="http://schemas.microsoft.com/office/powerpoint/2010/main" val="29145554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0" y="4752658"/>
            <a:ext cx="5906125" cy="2079019"/>
          </a:xfrm>
        </p:spPr>
        <p:txBody>
          <a:bodyPr vert="horz" lIns="91440" tIns="45720" rIns="91440" bIns="45720" rtlCol="0" anchor="b">
            <a:normAutofit/>
          </a:bodyPr>
          <a:lstStyle>
            <a:lvl1pPr>
              <a:defRPr lang="en-US" dirty="0"/>
            </a:lvl1pPr>
          </a:lstStyle>
          <a:p>
            <a:pPr lvl="0"/>
            <a:r>
              <a:rPr lang="en-US" dirty="0"/>
              <a:t>Click to edit Master subtitle style</a:t>
            </a:r>
          </a:p>
        </p:txBody>
      </p:sp>
      <p:pic>
        <p:nvPicPr>
          <p:cNvPr id="4" name="Graphic 3">
            <a:extLst>
              <a:ext uri="{FF2B5EF4-FFF2-40B4-BE49-F238E27FC236}">
                <a16:creationId xmlns:a16="http://schemas.microsoft.com/office/drawing/2014/main" id="{77511287-3255-FB23-428C-911FAD46A6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03035" y="5873424"/>
            <a:ext cx="1005840" cy="1005840"/>
          </a:xfrm>
          <a:prstGeom prst="rect">
            <a:avLst/>
          </a:prstGeom>
        </p:spPr>
      </p:pic>
      <p:sp>
        <p:nvSpPr>
          <p:cNvPr id="6" name="Footer Placeholder 5">
            <a:extLst>
              <a:ext uri="{FF2B5EF4-FFF2-40B4-BE49-F238E27FC236}">
                <a16:creationId xmlns:a16="http://schemas.microsoft.com/office/drawing/2014/main" id="{0A449A66-B9FA-B1A3-04A3-A26F172F2F2B}"/>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1B475A5-95F7-BE62-7ACD-C8EB9F445B79}"/>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462FDC2-EAB0-357A-89E6-3B3455DDB70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8" name="Title 7">
            <a:extLst>
              <a:ext uri="{FF2B5EF4-FFF2-40B4-BE49-F238E27FC236}">
                <a16:creationId xmlns:a16="http://schemas.microsoft.com/office/drawing/2014/main" id="{492663F3-CF3C-4398-3DCD-2DA0F141BE51}"/>
              </a:ext>
            </a:extLst>
          </p:cNvPr>
          <p:cNvSpPr>
            <a:spLocks noGrp="1"/>
          </p:cNvSpPr>
          <p:nvPr>
            <p:ph type="title"/>
          </p:nvPr>
        </p:nvSpPr>
        <p:spPr>
          <a:xfrm>
            <a:off x="-18288" y="653544"/>
            <a:ext cx="8165592" cy="3694176"/>
          </a:xfrm>
        </p:spPr>
        <p:txBody>
          <a:bodyPr/>
          <a:lstStyle/>
          <a:p>
            <a:r>
              <a:rPr lang="en-US"/>
              <a:t>Click to edit Master title style</a:t>
            </a:r>
          </a:p>
        </p:txBody>
      </p:sp>
    </p:spTree>
    <p:extLst>
      <p:ext uri="{BB962C8B-B14F-4D97-AF65-F5344CB8AC3E}">
        <p14:creationId xmlns:p14="http://schemas.microsoft.com/office/powerpoint/2010/main" val="403670895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 y="6174463"/>
            <a:ext cx="5891134" cy="654839"/>
          </a:xfrm>
        </p:spPr>
        <p:txBody>
          <a:bodyPr vert="horz" lIns="91440" tIns="45720" rIns="91440" bIns="45720" rtlCol="0" anchor="b">
            <a:normAutofit/>
          </a:bodyPr>
          <a:lstStyle>
            <a:lvl1pPr>
              <a:defRPr lang="en-US" dirty="0"/>
            </a:lvl1pPr>
          </a:lstStyle>
          <a:p>
            <a:pPr lvl="0"/>
            <a:r>
              <a:rPr lang="en-US" dirty="0"/>
              <a:t>Click to edit Master subtitle style</a:t>
            </a:r>
          </a:p>
        </p:txBody>
      </p:sp>
      <p:pic>
        <p:nvPicPr>
          <p:cNvPr id="7" name="Graphic 6">
            <a:extLst>
              <a:ext uri="{FF2B5EF4-FFF2-40B4-BE49-F238E27FC236}">
                <a16:creationId xmlns:a16="http://schemas.microsoft.com/office/drawing/2014/main" id="{D29E0058-93A2-5291-6ACA-A043086266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03035" y="5873424"/>
            <a:ext cx="1005840" cy="1005840"/>
          </a:xfrm>
          <a:prstGeom prst="rect">
            <a:avLst/>
          </a:prstGeom>
        </p:spPr>
      </p:pic>
      <p:sp>
        <p:nvSpPr>
          <p:cNvPr id="5" name="Footer Placeholder 4">
            <a:extLst>
              <a:ext uri="{FF2B5EF4-FFF2-40B4-BE49-F238E27FC236}">
                <a16:creationId xmlns:a16="http://schemas.microsoft.com/office/drawing/2014/main" id="{AA3F14EE-EFB3-D2DC-CEAA-621D66627158}"/>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7D33E0DC-DE5C-286F-36BD-6985F4A6C3DB}"/>
              </a:ext>
            </a:extLst>
          </p:cNvPr>
          <p:cNvSpPr>
            <a:spLocks noGrp="1"/>
          </p:cNvSpPr>
          <p:nvPr>
            <p:ph type="dt" sz="half" idx="10"/>
          </p:nvPr>
        </p:nvSpPr>
        <p:spPr/>
        <p:txBody>
          <a:bodyPr/>
          <a:lstStyle/>
          <a:p>
            <a:endParaRPr lang="en-US" dirty="0"/>
          </a:p>
        </p:txBody>
      </p:sp>
      <p:sp>
        <p:nvSpPr>
          <p:cNvPr id="10" name="Slide Number Placeholder 9">
            <a:extLst>
              <a:ext uri="{FF2B5EF4-FFF2-40B4-BE49-F238E27FC236}">
                <a16:creationId xmlns:a16="http://schemas.microsoft.com/office/drawing/2014/main" id="{1207AF81-9CDB-689F-CE00-62257104ECAA}"/>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6" name="Title 5">
            <a:extLst>
              <a:ext uri="{FF2B5EF4-FFF2-40B4-BE49-F238E27FC236}">
                <a16:creationId xmlns:a16="http://schemas.microsoft.com/office/drawing/2014/main" id="{570B1373-40A5-190F-BE9F-8FC310F7B0D2}"/>
              </a:ext>
            </a:extLst>
          </p:cNvPr>
          <p:cNvSpPr>
            <a:spLocks noGrp="1"/>
          </p:cNvSpPr>
          <p:nvPr>
            <p:ph type="title"/>
          </p:nvPr>
        </p:nvSpPr>
        <p:spPr>
          <a:xfrm>
            <a:off x="-18288" y="2159632"/>
            <a:ext cx="9683496" cy="3776472"/>
          </a:xfrm>
        </p:spPr>
        <p:txBody>
          <a:bodyPr anchor="b"/>
          <a:lstStyle/>
          <a:p>
            <a:r>
              <a:rPr lang="en-US"/>
              <a:t>Click to edit Master title style</a:t>
            </a:r>
          </a:p>
        </p:txBody>
      </p:sp>
    </p:spTree>
    <p:extLst>
      <p:ext uri="{BB962C8B-B14F-4D97-AF65-F5344CB8AC3E}">
        <p14:creationId xmlns:p14="http://schemas.microsoft.com/office/powerpoint/2010/main" val="279097956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0" y="5413929"/>
            <a:ext cx="7588155" cy="1414091"/>
          </a:xfrm>
        </p:spPr>
        <p:txBody>
          <a:bodyPr vert="horz" lIns="91440" tIns="45720" rIns="91440" bIns="45720" rtlCol="0" anchor="b">
            <a:normAutofit/>
          </a:bodyPr>
          <a:lstStyle>
            <a:lvl1pPr marL="0" indent="0">
              <a:buFont typeface="Arial" panose="020B0604020202020204" pitchFamily="34" charset="0"/>
              <a:buNone/>
              <a:defRPr lang="en-US" dirty="0"/>
            </a:lvl1pPr>
          </a:lstStyle>
          <a:p>
            <a:pPr lvl="0"/>
            <a:r>
              <a:rPr lang="en-US" dirty="0"/>
              <a:t>Click to edit Master subtitle style</a:t>
            </a:r>
          </a:p>
        </p:txBody>
      </p:sp>
      <p:sp>
        <p:nvSpPr>
          <p:cNvPr id="10" name="Oval 9">
            <a:extLst>
              <a:ext uri="{FF2B5EF4-FFF2-40B4-BE49-F238E27FC236}">
                <a16:creationId xmlns:a16="http://schemas.microsoft.com/office/drawing/2014/main" id="{F309A28F-4055-D8A2-A5F1-0A8A00EEF037}"/>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CF113E0-E5A8-C67B-4A72-3FFE6FC4B31D}"/>
              </a:ext>
            </a:extLst>
          </p:cNvPr>
          <p:cNvSpPr>
            <a:spLocks noGrp="1"/>
          </p:cNvSpPr>
          <p:nvPr>
            <p:ph type="title"/>
          </p:nvPr>
        </p:nvSpPr>
        <p:spPr>
          <a:xfrm>
            <a:off x="-18288" y="86344"/>
            <a:ext cx="12088368" cy="2414016"/>
          </a:xfrm>
        </p:spPr>
        <p:txBody>
          <a:bodyPr/>
          <a:lstStyle/>
          <a:p>
            <a:r>
              <a:rPr lang="en-US" dirty="0"/>
              <a:t>Click to edit Master title style</a:t>
            </a:r>
          </a:p>
        </p:txBody>
      </p:sp>
    </p:spTree>
    <p:extLst>
      <p:ext uri="{BB962C8B-B14F-4D97-AF65-F5344CB8AC3E}">
        <p14:creationId xmlns:p14="http://schemas.microsoft.com/office/powerpoint/2010/main" val="26426222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8288" y="644663"/>
            <a:ext cx="12001592" cy="1088358"/>
          </a:xfrm>
          <a:prstGeom prst="rect">
            <a:avLst/>
          </a:prstGeom>
        </p:spPr>
        <p:txBody>
          <a:bodyPr vert="horz" lIns="91440" tIns="45720" rIns="91440" bIns="45720" rtlCol="0" anchor="t">
            <a:normAutofit/>
          </a:bodyPr>
          <a:lstStyle/>
          <a:p>
            <a:r>
              <a:rPr lang="en-US" dirty="0"/>
              <a:t>Click to edit Master title style</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190488" y="104576"/>
            <a:ext cx="4836883" cy="365125"/>
          </a:xfrm>
          <a:prstGeom prst="rect">
            <a:avLst/>
          </a:prstGeom>
        </p:spPr>
        <p:txBody>
          <a:bodyPr vert="horz" lIns="91440" tIns="45720" rIns="91440" bIns="45720" rtlCol="0" anchor="t"/>
          <a:lstStyle>
            <a:lvl1pPr algn="l" rtl="0">
              <a:lnSpc>
                <a:spcPct val="80000"/>
              </a:lnSpc>
              <a:defRPr sz="1000">
                <a:solidFill>
                  <a:schemeClr val="tx1"/>
                </a:solidFill>
                <a:latin typeface="+mn-lt"/>
              </a:defRPr>
            </a:lvl1pPr>
          </a:lstStyle>
          <a:p>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14501" y="110364"/>
            <a:ext cx="5276852" cy="365125"/>
          </a:xfrm>
          <a:prstGeom prst="rect">
            <a:avLst/>
          </a:prstGeom>
        </p:spPr>
        <p:txBody>
          <a:bodyPr vert="horz" lIns="91440" tIns="45720" rIns="91440" bIns="45720" rtlCol="0" anchor="t"/>
          <a:lstStyle>
            <a:lvl1pPr algn="l" rtl="0">
              <a:lnSpc>
                <a:spcPct val="80000"/>
              </a:lnSpc>
              <a:defRPr sz="1000">
                <a:solidFill>
                  <a:schemeClr val="tx1"/>
                </a:solidFill>
                <a:latin typeface="+mn-lt"/>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762792" y="110364"/>
            <a:ext cx="429207" cy="365125"/>
          </a:xfrm>
          <a:prstGeom prst="rect">
            <a:avLst/>
          </a:prstGeom>
        </p:spPr>
        <p:txBody>
          <a:bodyPr vert="horz" lIns="91440" tIns="45720" rIns="91440" bIns="45720" rtlCol="0" anchor="t"/>
          <a:lstStyle>
            <a:lvl1pPr algn="r" rtl="0">
              <a:lnSpc>
                <a:spcPct val="80000"/>
              </a:lnSpc>
              <a:defRPr sz="1000">
                <a:solidFill>
                  <a:schemeClr val="tx1"/>
                </a:solidFill>
                <a:latin typeface="+mn-lt"/>
              </a:defRPr>
            </a:lvl1pPr>
          </a:lstStyle>
          <a:p>
            <a:fld id="{CC057153-B650-4DEB-B370-79DDCFDCE934}" type="slidenum">
              <a:rPr lang="en-US" smtClean="0"/>
              <a:pPr/>
              <a:t>‹#›</a:t>
            </a:fld>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0" y="1907521"/>
            <a:ext cx="12001592" cy="48401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8653949"/>
      </p:ext>
    </p:extLst>
  </p:cSld>
  <p:clrMap bg1="lt1" tx1="dk1" bg2="lt2" tx2="dk2" accent1="accent1" accent2="accent2" accent3="accent3" accent4="accent4" accent5="accent5" accent6="accent6" hlink="hlink" folHlink="folHlink"/>
  <p:sldLayoutIdLst>
    <p:sldLayoutId id="2147483852" r:id="rId1"/>
    <p:sldLayoutId id="2147483851" r:id="rId2"/>
    <p:sldLayoutId id="2147483784" r:id="rId3"/>
    <p:sldLayoutId id="2147483785" r:id="rId4"/>
    <p:sldLayoutId id="2147483831" r:id="rId5"/>
    <p:sldLayoutId id="2147483783" r:id="rId6"/>
    <p:sldLayoutId id="2147483786" r:id="rId7"/>
    <p:sldLayoutId id="2147483787" r:id="rId8"/>
    <p:sldLayoutId id="2147483788" r:id="rId9"/>
    <p:sldLayoutId id="2147483789" r:id="rId10"/>
    <p:sldLayoutId id="2147483853" r:id="rId11"/>
    <p:sldLayoutId id="2147483858" r:id="rId12"/>
    <p:sldLayoutId id="2147483790" r:id="rId13"/>
    <p:sldLayoutId id="2147483838" r:id="rId14"/>
    <p:sldLayoutId id="2147483791" r:id="rId15"/>
    <p:sldLayoutId id="2147483839"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8" r:id="rId32"/>
    <p:sldLayoutId id="2147483809" r:id="rId33"/>
    <p:sldLayoutId id="2147483810" r:id="rId34"/>
    <p:sldLayoutId id="2147483811" r:id="rId35"/>
    <p:sldLayoutId id="2147483812" r:id="rId36"/>
    <p:sldLayoutId id="2147483813" r:id="rId37"/>
    <p:sldLayoutId id="2147483855" r:id="rId38"/>
    <p:sldLayoutId id="2147483841" r:id="rId39"/>
    <p:sldLayoutId id="2147483842" r:id="rId40"/>
    <p:sldLayoutId id="2147483828" r:id="rId41"/>
    <p:sldLayoutId id="2147483814" r:id="rId42"/>
    <p:sldLayoutId id="2147483815" r:id="rId43"/>
    <p:sldLayoutId id="2147483816" r:id="rId44"/>
    <p:sldLayoutId id="2147483844" r:id="rId45"/>
    <p:sldLayoutId id="2147483817" r:id="rId46"/>
    <p:sldLayoutId id="2147483818" r:id="rId47"/>
    <p:sldLayoutId id="2147483819" r:id="rId48"/>
    <p:sldLayoutId id="2147483820" r:id="rId49"/>
    <p:sldLayoutId id="2147483821" r:id="rId50"/>
    <p:sldLayoutId id="2147483822" r:id="rId51"/>
    <p:sldLayoutId id="2147483847" r:id="rId52"/>
    <p:sldLayoutId id="2147483848" r:id="rId53"/>
    <p:sldLayoutId id="2147483825" r:id="rId54"/>
    <p:sldLayoutId id="2147483826" r:id="rId55"/>
    <p:sldLayoutId id="2147483827" r:id="rId56"/>
    <p:sldLayoutId id="2147483850" r:id="rId57"/>
    <p:sldLayoutId id="2147483829" r:id="rId58"/>
    <p:sldLayoutId id="2147483830" r:id="rId59"/>
  </p:sldLayoutIdLst>
  <p:hf sldNum="0" hdr="0" ftr="0" dt="0"/>
  <p:txStyles>
    <p:title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p:titleStyle>
    <p:bodyStyle>
      <a:lvl1pPr marL="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2286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2pPr>
      <a:lvl3pPr marL="4572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3pPr>
      <a:lvl4pPr marL="6858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4pPr>
      <a:lvl5pPr marL="9144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EC47C48-EA32-359F-CAB1-BFBFE4B1B2B1}"/>
              </a:ext>
            </a:extLst>
          </p:cNvPr>
          <p:cNvSpPr>
            <a:spLocks noGrp="1"/>
          </p:cNvSpPr>
          <p:nvPr>
            <p:ph type="subTitle" idx="1"/>
          </p:nvPr>
        </p:nvSpPr>
        <p:spPr>
          <a:xfrm>
            <a:off x="0" y="4939257"/>
            <a:ext cx="5898630" cy="480373"/>
          </a:xfrm>
        </p:spPr>
        <p:txBody>
          <a:bodyPr anchor="t">
            <a:normAutofit/>
          </a:bodyPr>
          <a:lstStyle/>
          <a:p>
            <a:r>
              <a:rPr lang="en-US"/>
              <a:t>Understanding microscopic life and its environmental roles</a:t>
            </a:r>
          </a:p>
        </p:txBody>
      </p:sp>
      <p:pic>
        <p:nvPicPr>
          <p:cNvPr id="5" name="Picture Placeholder 4">
            <a:extLst>
              <a:ext uri="{FF2B5EF4-FFF2-40B4-BE49-F238E27FC236}">
                <a16:creationId xmlns:a16="http://schemas.microsoft.com/office/drawing/2014/main" id="{CCF11809-6A7A-4961-B88E-20639ECD2E0F}"/>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t="15518" b="14723"/>
          <a:stretch>
            <a:fillRect/>
          </a:stretch>
        </p:blipFill>
        <p:spPr>
          <a:xfrm>
            <a:off x="20" y="-1"/>
            <a:ext cx="12191980" cy="4784036"/>
          </a:xfrm>
          <a:blipFill>
            <a:blip r:embed="rId4">
              <a:alphaModFix amt="70000"/>
            </a:blip>
            <a:stretch>
              <a:fillRect/>
            </a:stretch>
          </a:blipFill>
        </p:spPr>
      </p:pic>
      <p:sp>
        <p:nvSpPr>
          <p:cNvPr id="4" name="Title 3">
            <a:extLst>
              <a:ext uri="{FF2B5EF4-FFF2-40B4-BE49-F238E27FC236}">
                <a16:creationId xmlns:a16="http://schemas.microsoft.com/office/drawing/2014/main" id="{DFF71FDC-7BDF-C59E-F053-CA0AA8A659D5}"/>
              </a:ext>
            </a:extLst>
          </p:cNvPr>
          <p:cNvSpPr>
            <a:spLocks noGrp="1"/>
          </p:cNvSpPr>
          <p:nvPr>
            <p:ph type="title"/>
          </p:nvPr>
        </p:nvSpPr>
        <p:spPr>
          <a:xfrm>
            <a:off x="-19847" y="5718869"/>
            <a:ext cx="5916168" cy="1143000"/>
          </a:xfrm>
        </p:spPr>
        <p:txBody>
          <a:bodyPr anchor="b">
            <a:normAutofit/>
          </a:bodyPr>
          <a:lstStyle/>
          <a:p>
            <a:r>
              <a:rPr lang="en-US" sz="4000"/>
              <a:t>Exploring Microbial Ecology and Microbiomes</a:t>
            </a:r>
          </a:p>
        </p:txBody>
      </p:sp>
    </p:spTree>
    <p:extLst>
      <p:ext uri="{BB962C8B-B14F-4D97-AF65-F5344CB8AC3E}">
        <p14:creationId xmlns:p14="http://schemas.microsoft.com/office/powerpoint/2010/main" val="311453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00"/>
                                        <p:tgtEl>
                                          <p:spTgt spid="2">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250"/>
                                        <p:tgtEl>
                                          <p:spTgt spid="2"/>
                                        </p:tgtEl>
                                      </p:cBhvr>
                                    </p:animEffect>
                                    <p:anim calcmode="lin" valueType="num">
                                      <p:cBhvr>
                                        <p:cTn id="14" dur="250" fill="hold"/>
                                        <p:tgtEl>
                                          <p:spTgt spid="2"/>
                                        </p:tgtEl>
                                        <p:attrNameLst>
                                          <p:attrName>ppt_x</p:attrName>
                                        </p:attrNameLst>
                                      </p:cBhvr>
                                      <p:tavLst>
                                        <p:tav tm="0">
                                          <p:val>
                                            <p:strVal val="#ppt_x"/>
                                          </p:val>
                                        </p:tav>
                                        <p:tav tm="100000">
                                          <p:val>
                                            <p:strVal val="#ppt_x"/>
                                          </p:val>
                                        </p:tav>
                                      </p:tavLst>
                                    </p:anim>
                                    <p:anim calcmode="lin" valueType="num">
                                      <p:cBhvr>
                                        <p:cTn id="15"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B6564B-B6B9-0901-889D-C8397D2353A5}"/>
              </a:ext>
            </a:extLst>
          </p:cNvPr>
          <p:cNvSpPr>
            <a:spLocks noGrp="1"/>
          </p:cNvSpPr>
          <p:nvPr>
            <p:ph type="title"/>
          </p:nvPr>
        </p:nvSpPr>
        <p:spPr>
          <a:xfrm>
            <a:off x="-18288" y="2184032"/>
            <a:ext cx="8074152" cy="4718304"/>
          </a:xfrm>
        </p:spPr>
        <p:txBody>
          <a:bodyPr anchor="b">
            <a:normAutofit/>
          </a:bodyPr>
          <a:lstStyle/>
          <a:p>
            <a:r>
              <a:rPr lang="en-US"/>
              <a:t>Real-World Applications of Microbiome Research</a:t>
            </a:r>
          </a:p>
        </p:txBody>
      </p:sp>
    </p:spTree>
    <p:extLst>
      <p:ext uri="{BB962C8B-B14F-4D97-AF65-F5344CB8AC3E}">
        <p14:creationId xmlns:p14="http://schemas.microsoft.com/office/powerpoint/2010/main" val="4232980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BB8E-E965-2937-07B8-1AF82559D728}"/>
              </a:ext>
            </a:extLst>
          </p:cNvPr>
          <p:cNvSpPr>
            <a:spLocks noGrp="1"/>
          </p:cNvSpPr>
          <p:nvPr>
            <p:ph type="title"/>
          </p:nvPr>
        </p:nvSpPr>
        <p:spPr>
          <a:xfrm>
            <a:off x="4281793" y="621792"/>
            <a:ext cx="7252710" cy="1138769"/>
          </a:xfrm>
        </p:spPr>
        <p:txBody>
          <a:bodyPr vert="horz" lIns="91440" tIns="45720" rIns="91440" bIns="45720" rtlCol="0" anchor="t">
            <a:normAutofit/>
          </a:bodyPr>
          <a:lstStyle/>
          <a:p>
            <a:r>
              <a:rPr lang="en-US" sz="4300" b="0" i="0" kern="1200" spc="-200" baseline="0">
                <a:latin typeface="+mj-lt"/>
                <a:ea typeface="+mj-ea"/>
                <a:cs typeface="+mj-cs"/>
              </a:rPr>
              <a:t>Impact on Health and Disease</a:t>
            </a:r>
          </a:p>
        </p:txBody>
      </p:sp>
      <p:pic>
        <p:nvPicPr>
          <p:cNvPr id="4" name="Content Placeholder 3" descr="innovation and creativity">
            <a:extLst>
              <a:ext uri="{FF2B5EF4-FFF2-40B4-BE49-F238E27FC236}">
                <a16:creationId xmlns:a16="http://schemas.microsoft.com/office/drawing/2014/main" id="{C5DADE41-5506-410A-B3EB-C0D97AE483A5}"/>
              </a:ext>
            </a:extLst>
          </p:cNvPr>
          <p:cNvPicPr>
            <a:picLocks noGrp="1" noChangeAspect="1"/>
          </p:cNvPicPr>
          <p:nvPr>
            <p:ph type="pic" sz="quarter" idx="13"/>
          </p:nvPr>
        </p:nvPicPr>
        <p:blipFill>
          <a:blip r:embed="rId3"/>
          <a:srcRect l="49274" r="6726"/>
          <a:stretch>
            <a:fillRect/>
          </a:stretch>
        </p:blipFill>
        <p:spPr>
          <a:xfrm>
            <a:off x="20" y="1"/>
            <a:ext cx="4023340" cy="6858000"/>
          </a:xfrm>
        </p:spPr>
      </p:pic>
      <p:sp>
        <p:nvSpPr>
          <p:cNvPr id="5" name="TextBox 4">
            <a:extLst>
              <a:ext uri="{FF2B5EF4-FFF2-40B4-BE49-F238E27FC236}">
                <a16:creationId xmlns:a16="http://schemas.microsoft.com/office/drawing/2014/main" id="{03A4ECE4-1719-4E82-B030-E444339AC44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09088" y="2115404"/>
            <a:ext cx="7225415" cy="4212926"/>
          </a:xfrm>
          <a:prstGeom prst="rect">
            <a:avLst/>
          </a:prstGeom>
        </p:spPr>
        <p:txBody>
          <a:bodyPr>
            <a:normAutofit/>
          </a:bodyPr>
          <a:lstStyle/>
          <a:p>
            <a:pPr marL="0" indent="0">
              <a:lnSpc>
                <a:spcPct val="90000"/>
              </a:lnSpc>
              <a:spcBef>
                <a:spcPts val="2500"/>
              </a:spcBef>
              <a:spcAft>
                <a:spcPts val="600"/>
              </a:spcAft>
              <a:buNone/>
            </a:pPr>
            <a:r>
              <a:rPr lang="en-US" sz="1200" b="1"/>
              <a:t>Microbiome Influence on Health</a:t>
            </a:r>
          </a:p>
          <a:p>
            <a:pPr marL="0" lvl="1" indent="0">
              <a:lnSpc>
                <a:spcPct val="90000"/>
              </a:lnSpc>
              <a:spcBef>
                <a:spcPts val="1000"/>
              </a:spcBef>
              <a:spcAft>
                <a:spcPts val="600"/>
              </a:spcAft>
              <a:buNone/>
            </a:pPr>
            <a:r>
              <a:rPr lang="en-US" sz="1200"/>
              <a:t>Microbiomes impact metabolic functions, immune responses, and mental health, shaped by diet and lifestyle factors.</a:t>
            </a:r>
          </a:p>
          <a:p>
            <a:pPr marL="0" indent="0">
              <a:lnSpc>
                <a:spcPct val="90000"/>
              </a:lnSpc>
              <a:spcBef>
                <a:spcPts val="2500"/>
              </a:spcBef>
              <a:spcAft>
                <a:spcPts val="600"/>
              </a:spcAft>
              <a:buNone/>
            </a:pPr>
            <a:r>
              <a:rPr lang="en-US" sz="1200" b="1"/>
              <a:t>Disease Associations</a:t>
            </a:r>
          </a:p>
          <a:p>
            <a:pPr marL="0" lvl="1" indent="0">
              <a:lnSpc>
                <a:spcPct val="90000"/>
              </a:lnSpc>
              <a:spcBef>
                <a:spcPts val="1000"/>
              </a:spcBef>
              <a:spcAft>
                <a:spcPts val="600"/>
              </a:spcAft>
              <a:buNone/>
            </a:pPr>
            <a:r>
              <a:rPr lang="en-US" sz="1200"/>
              <a:t>Disruptions in microbial balance are linked to obesity, diabetes, gastrointestinal and mood disorders.</a:t>
            </a:r>
          </a:p>
          <a:p>
            <a:pPr marL="0" indent="0">
              <a:lnSpc>
                <a:spcPct val="90000"/>
              </a:lnSpc>
              <a:spcBef>
                <a:spcPts val="2500"/>
              </a:spcBef>
              <a:spcAft>
                <a:spcPts val="600"/>
              </a:spcAft>
              <a:buNone/>
            </a:pPr>
            <a:r>
              <a:rPr lang="en-US" sz="1200" b="1"/>
              <a:t>Therapies to Restore Balance</a:t>
            </a:r>
          </a:p>
          <a:p>
            <a:pPr marL="0" lvl="1" indent="0">
              <a:lnSpc>
                <a:spcPct val="90000"/>
              </a:lnSpc>
              <a:spcBef>
                <a:spcPts val="1000"/>
              </a:spcBef>
              <a:spcAft>
                <a:spcPts val="600"/>
              </a:spcAft>
              <a:buNone/>
            </a:pPr>
            <a:r>
              <a:rPr lang="en-US" sz="1200"/>
              <a:t>Emerging therapies use probiotics, prebiotics, and dietary changes to restore microbial diversity.</a:t>
            </a:r>
          </a:p>
          <a:p>
            <a:pPr marL="0" indent="0">
              <a:lnSpc>
                <a:spcPct val="90000"/>
              </a:lnSpc>
              <a:spcBef>
                <a:spcPts val="2500"/>
              </a:spcBef>
              <a:spcAft>
                <a:spcPts val="600"/>
              </a:spcAft>
              <a:buNone/>
            </a:pPr>
            <a:r>
              <a:rPr lang="en-US" sz="1200" b="1"/>
              <a:t>Gut-Brain Axis and Well-being</a:t>
            </a:r>
          </a:p>
          <a:p>
            <a:pPr marL="0" lvl="1" indent="0">
              <a:lnSpc>
                <a:spcPct val="90000"/>
              </a:lnSpc>
              <a:spcBef>
                <a:spcPts val="1000"/>
              </a:spcBef>
              <a:spcAft>
                <a:spcPts val="600"/>
              </a:spcAft>
              <a:buNone/>
            </a:pPr>
            <a:r>
              <a:rPr lang="en-US" sz="1200"/>
              <a:t>The gut-brain axis links gut health to mental well-being, integrating microbiology and behavioral science.</a:t>
            </a:r>
          </a:p>
        </p:txBody>
      </p:sp>
    </p:spTree>
    <p:extLst>
      <p:ext uri="{BB962C8B-B14F-4D97-AF65-F5344CB8AC3E}">
        <p14:creationId xmlns:p14="http://schemas.microsoft.com/office/powerpoint/2010/main" val="4097460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3234-4944-75B6-250F-FDC64264B39F}"/>
              </a:ext>
            </a:extLst>
          </p:cNvPr>
          <p:cNvSpPr>
            <a:spLocks noGrp="1"/>
          </p:cNvSpPr>
          <p:nvPr>
            <p:ph type="title"/>
          </p:nvPr>
        </p:nvSpPr>
        <p:spPr>
          <a:xfrm>
            <a:off x="-18288" y="2184032"/>
            <a:ext cx="8074152" cy="4718304"/>
          </a:xfrm>
        </p:spPr>
        <p:txBody>
          <a:bodyPr anchor="b">
            <a:normAutofit/>
          </a:bodyPr>
          <a:lstStyle/>
          <a:p>
            <a:r>
              <a:rPr lang="en-US"/>
              <a:t>Introduction to Prokaryotes and Louisiana Ecosystems</a:t>
            </a:r>
          </a:p>
        </p:txBody>
      </p:sp>
    </p:spTree>
    <p:extLst>
      <p:ext uri="{BB962C8B-B14F-4D97-AF65-F5344CB8AC3E}">
        <p14:creationId xmlns:p14="http://schemas.microsoft.com/office/powerpoint/2010/main" val="1874408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9B37-8B9C-2BAD-6419-FFE4CC64F684}"/>
              </a:ext>
            </a:extLst>
          </p:cNvPr>
          <p:cNvSpPr>
            <a:spLocks noGrp="1"/>
          </p:cNvSpPr>
          <p:nvPr>
            <p:ph type="title"/>
          </p:nvPr>
        </p:nvSpPr>
        <p:spPr>
          <a:xfrm>
            <a:off x="518965" y="621792"/>
            <a:ext cx="4446871" cy="1867629"/>
          </a:xfrm>
        </p:spPr>
        <p:txBody>
          <a:bodyPr vert="horz" lIns="91440" tIns="45720" rIns="91440" bIns="45720" rtlCol="0" anchor="t">
            <a:normAutofit/>
          </a:bodyPr>
          <a:lstStyle/>
          <a:p>
            <a:r>
              <a:rPr lang="en-US" sz="3500" b="0" i="0" kern="1200" spc="-200" baseline="0">
                <a:latin typeface="+mj-lt"/>
                <a:ea typeface="+mj-ea"/>
                <a:cs typeface="+mj-cs"/>
              </a:rPr>
              <a:t>Microscopic Engines of Louisiana's Ecosystems</a:t>
            </a:r>
          </a:p>
        </p:txBody>
      </p:sp>
      <p:sp>
        <p:nvSpPr>
          <p:cNvPr id="5" name="TextBox 4">
            <a:extLst>
              <a:ext uri="{FF2B5EF4-FFF2-40B4-BE49-F238E27FC236}">
                <a16:creationId xmlns:a16="http://schemas.microsoft.com/office/drawing/2014/main" id="{D2BC32D2-7C1E-4CAB-881C-8C7DA29DDF7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940" y="2890729"/>
            <a:ext cx="4449227" cy="3138438"/>
          </a:xfrm>
          <a:prstGeom prst="rect">
            <a:avLst/>
          </a:prstGeom>
        </p:spPr>
        <p:txBody>
          <a:bodyPr>
            <a:normAutofit/>
          </a:bodyPr>
          <a:lstStyle/>
          <a:p>
            <a:pPr marL="0" indent="0">
              <a:lnSpc>
                <a:spcPct val="90000"/>
              </a:lnSpc>
              <a:spcBef>
                <a:spcPts val="2500"/>
              </a:spcBef>
              <a:spcAft>
                <a:spcPts val="600"/>
              </a:spcAft>
              <a:buNone/>
            </a:pPr>
            <a:r>
              <a:rPr lang="en-US" sz="1200" b="1"/>
              <a:t>Role in Nutrient Cycling</a:t>
            </a:r>
          </a:p>
          <a:p>
            <a:pPr marL="0" lvl="1" indent="0">
              <a:lnSpc>
                <a:spcPct val="90000"/>
              </a:lnSpc>
              <a:spcBef>
                <a:spcPts val="1000"/>
              </a:spcBef>
              <a:spcAft>
                <a:spcPts val="600"/>
              </a:spcAft>
              <a:buNone/>
            </a:pPr>
            <a:r>
              <a:rPr lang="en-US" sz="1200"/>
              <a:t>Prokaryotes drive nutrient cycling by decomposing organic matter and recycling essential nutrients in ecosystems.</a:t>
            </a:r>
          </a:p>
          <a:p>
            <a:pPr marL="0" indent="0">
              <a:lnSpc>
                <a:spcPct val="90000"/>
              </a:lnSpc>
              <a:spcBef>
                <a:spcPts val="2500"/>
              </a:spcBef>
              <a:spcAft>
                <a:spcPts val="600"/>
              </a:spcAft>
              <a:buNone/>
            </a:pPr>
            <a:r>
              <a:rPr lang="en-US" sz="1200" b="1"/>
              <a:t>Ecosystem Foundations</a:t>
            </a:r>
          </a:p>
          <a:p>
            <a:pPr marL="0" lvl="1" indent="0">
              <a:lnSpc>
                <a:spcPct val="90000"/>
              </a:lnSpc>
              <a:spcBef>
                <a:spcPts val="1000"/>
              </a:spcBef>
              <a:spcAft>
                <a:spcPts val="600"/>
              </a:spcAft>
              <a:buNone/>
            </a:pPr>
            <a:r>
              <a:rPr lang="en-US" sz="1200"/>
              <a:t>These microbes form the base of food chains supporting aquatic and terrestrial life in Louisiana's ecosystems.</a:t>
            </a:r>
          </a:p>
          <a:p>
            <a:pPr marL="0" indent="0">
              <a:lnSpc>
                <a:spcPct val="90000"/>
              </a:lnSpc>
              <a:spcBef>
                <a:spcPts val="2500"/>
              </a:spcBef>
              <a:spcAft>
                <a:spcPts val="600"/>
              </a:spcAft>
              <a:buNone/>
            </a:pPr>
            <a:r>
              <a:rPr lang="en-US" sz="1200" b="1"/>
              <a:t>Environmental Impact</a:t>
            </a:r>
          </a:p>
          <a:p>
            <a:pPr marL="0" lvl="1" indent="0">
              <a:lnSpc>
                <a:spcPct val="90000"/>
              </a:lnSpc>
              <a:spcBef>
                <a:spcPts val="1000"/>
              </a:spcBef>
              <a:spcAft>
                <a:spcPts val="600"/>
              </a:spcAft>
              <a:buNone/>
            </a:pPr>
            <a:r>
              <a:rPr lang="en-US" sz="1200"/>
              <a:t>Microbial activity influences water quality, soil fertility, and ecosystem resilience to environmental changes.</a:t>
            </a:r>
          </a:p>
        </p:txBody>
      </p:sp>
      <p:pic>
        <p:nvPicPr>
          <p:cNvPr id="4" name="Content Placeholder 3" descr="Angle view of neural network branches">
            <a:extLst>
              <a:ext uri="{FF2B5EF4-FFF2-40B4-BE49-F238E27FC236}">
                <a16:creationId xmlns:a16="http://schemas.microsoft.com/office/drawing/2014/main" id="{34BBA79C-3912-4220-BD66-6EC8FB8BE045}"/>
              </a:ext>
            </a:extLst>
          </p:cNvPr>
          <p:cNvPicPr>
            <a:picLocks noGrp="1" noChangeAspect="1"/>
          </p:cNvPicPr>
          <p:nvPr>
            <p:ph type="pic" sz="quarter" idx="13"/>
          </p:nvPr>
        </p:nvPicPr>
        <p:blipFill>
          <a:blip r:embed="rId3"/>
          <a:srcRect l="10450" r="33542"/>
          <a:stretch>
            <a:fillRect/>
          </a:stretch>
        </p:blipFill>
        <p:spPr>
          <a:xfrm>
            <a:off x="5363570" y="10"/>
            <a:ext cx="6828430" cy="6857990"/>
          </a:xfrm>
        </p:spPr>
      </p:pic>
    </p:spTree>
    <p:extLst>
      <p:ext uri="{BB962C8B-B14F-4D97-AF65-F5344CB8AC3E}">
        <p14:creationId xmlns:p14="http://schemas.microsoft.com/office/powerpoint/2010/main" val="3432299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9BCAC8-B634-5D55-1951-335C9D28ECA9}"/>
              </a:ext>
            </a:extLst>
          </p:cNvPr>
          <p:cNvSpPr>
            <a:spLocks noGrp="1"/>
          </p:cNvSpPr>
          <p:nvPr>
            <p:ph type="title"/>
          </p:nvPr>
        </p:nvSpPr>
        <p:spPr>
          <a:xfrm>
            <a:off x="-18288" y="2184032"/>
            <a:ext cx="8074152" cy="4718304"/>
          </a:xfrm>
        </p:spPr>
        <p:txBody>
          <a:bodyPr anchor="b">
            <a:normAutofit/>
          </a:bodyPr>
          <a:lstStyle/>
          <a:p>
            <a:r>
              <a:rPr lang="en-US"/>
              <a:t>Understanding Your Microbiome</a:t>
            </a:r>
          </a:p>
        </p:txBody>
      </p:sp>
    </p:spTree>
    <p:extLst>
      <p:ext uri="{BB962C8B-B14F-4D97-AF65-F5344CB8AC3E}">
        <p14:creationId xmlns:p14="http://schemas.microsoft.com/office/powerpoint/2010/main" val="3316158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4D8E-F173-6FC2-26E1-45F901FE361A}"/>
              </a:ext>
            </a:extLst>
          </p:cNvPr>
          <p:cNvSpPr>
            <a:spLocks noGrp="1"/>
          </p:cNvSpPr>
          <p:nvPr>
            <p:ph type="title"/>
          </p:nvPr>
        </p:nvSpPr>
        <p:spPr>
          <a:xfrm>
            <a:off x="-18288" y="1005840"/>
            <a:ext cx="3595634" cy="2212313"/>
          </a:xfrm>
        </p:spPr>
        <p:txBody>
          <a:bodyPr vert="horz" lIns="91440" tIns="45720" rIns="91440" bIns="45720" rtlCol="0" anchor="t">
            <a:normAutofit/>
          </a:bodyPr>
          <a:lstStyle/>
          <a:p>
            <a:r>
              <a:rPr lang="en-US" sz="4300" b="0" i="0" kern="1200" spc="-200" baseline="0">
                <a:latin typeface="+mj-lt"/>
                <a:ea typeface="+mj-ea"/>
                <a:cs typeface="+mj-cs"/>
              </a:rPr>
              <a:t>Importance of Microbiome Diversity</a:t>
            </a:r>
          </a:p>
        </p:txBody>
      </p:sp>
      <p:sp>
        <p:nvSpPr>
          <p:cNvPr id="5" name="TextBox 4">
            <a:extLst>
              <a:ext uri="{FF2B5EF4-FFF2-40B4-BE49-F238E27FC236}">
                <a16:creationId xmlns:a16="http://schemas.microsoft.com/office/drawing/2014/main" id="{9A84DC68-AB8E-47B3-8781-F3804C89BDC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0" y="3402064"/>
            <a:ext cx="3585586" cy="3434638"/>
          </a:xfrm>
          <a:prstGeom prst="rect">
            <a:avLst/>
          </a:prstGeom>
        </p:spPr>
        <p:txBody>
          <a:bodyPr>
            <a:normAutofit/>
          </a:bodyPr>
          <a:lstStyle/>
          <a:p>
            <a:pPr marL="0" indent="0">
              <a:lnSpc>
                <a:spcPct val="90000"/>
              </a:lnSpc>
              <a:spcBef>
                <a:spcPts val="2500"/>
              </a:spcBef>
              <a:spcAft>
                <a:spcPts val="600"/>
              </a:spcAft>
              <a:buNone/>
            </a:pPr>
            <a:r>
              <a:rPr lang="en-US" sz="1200" b="1"/>
              <a:t>Microbiome Diversity and Health</a:t>
            </a:r>
          </a:p>
          <a:p>
            <a:pPr marL="0" lvl="1" indent="0">
              <a:lnSpc>
                <a:spcPct val="90000"/>
              </a:lnSpc>
              <a:spcBef>
                <a:spcPts val="1000"/>
              </a:spcBef>
              <a:spcAft>
                <a:spcPts val="600"/>
              </a:spcAft>
              <a:buNone/>
            </a:pPr>
            <a:r>
              <a:rPr lang="en-US" sz="1200"/>
              <a:t>Diverse microbial communities support immune function and improve resilience against pathogens.</a:t>
            </a:r>
          </a:p>
          <a:p>
            <a:pPr marL="0" indent="0">
              <a:lnSpc>
                <a:spcPct val="90000"/>
              </a:lnSpc>
              <a:spcBef>
                <a:spcPts val="2500"/>
              </a:spcBef>
              <a:spcAft>
                <a:spcPts val="600"/>
              </a:spcAft>
              <a:buNone/>
            </a:pPr>
            <a:r>
              <a:rPr lang="en-US" sz="1200" b="1"/>
              <a:t>Influencing Factors</a:t>
            </a:r>
          </a:p>
          <a:p>
            <a:pPr marL="0" lvl="1" indent="0">
              <a:lnSpc>
                <a:spcPct val="90000"/>
              </a:lnSpc>
              <a:spcBef>
                <a:spcPts val="1000"/>
              </a:spcBef>
              <a:spcAft>
                <a:spcPts val="600"/>
              </a:spcAft>
              <a:buNone/>
            </a:pPr>
            <a:r>
              <a:rPr lang="en-US" sz="1200"/>
              <a:t>Diet, lifestyle, pollutants, and hygiene practices significantly shape microbiome diversity.</a:t>
            </a:r>
          </a:p>
          <a:p>
            <a:pPr marL="0" indent="0">
              <a:lnSpc>
                <a:spcPct val="90000"/>
              </a:lnSpc>
              <a:spcBef>
                <a:spcPts val="2500"/>
              </a:spcBef>
              <a:spcAft>
                <a:spcPts val="600"/>
              </a:spcAft>
              <a:buNone/>
            </a:pPr>
            <a:r>
              <a:rPr lang="en-US" sz="1200" b="1"/>
              <a:t>Impact on Chronic Conditions</a:t>
            </a:r>
          </a:p>
          <a:p>
            <a:pPr marL="0" lvl="1" indent="0">
              <a:lnSpc>
                <a:spcPct val="90000"/>
              </a:lnSpc>
              <a:spcBef>
                <a:spcPts val="1000"/>
              </a:spcBef>
              <a:spcAft>
                <a:spcPts val="600"/>
              </a:spcAft>
              <a:buNone/>
            </a:pPr>
            <a:r>
              <a:rPr lang="en-US" sz="1200"/>
              <a:t>Maintaining microbiome diversity is linked to prevention of chronic diseases and improved metabolism.</a:t>
            </a:r>
          </a:p>
        </p:txBody>
      </p:sp>
      <p:pic>
        <p:nvPicPr>
          <p:cNvPr id="4" name="Content Placeholder 3" descr="sad face made with seeds">
            <a:extLst>
              <a:ext uri="{FF2B5EF4-FFF2-40B4-BE49-F238E27FC236}">
                <a16:creationId xmlns:a16="http://schemas.microsoft.com/office/drawing/2014/main" id="{3BCFEB30-C40C-4EEE-9B89-9979D97B1DBE}"/>
              </a:ext>
            </a:extLst>
          </p:cNvPr>
          <p:cNvPicPr>
            <a:picLocks noGrp="1" noChangeAspect="1"/>
          </p:cNvPicPr>
          <p:nvPr>
            <p:ph type="pic" idx="1"/>
          </p:nvPr>
        </p:nvPicPr>
        <p:blipFill>
          <a:blip r:embed="rId3"/>
          <a:stretch/>
        </p:blipFill>
        <p:spPr>
          <a:xfrm>
            <a:off x="5366157" y="1107761"/>
            <a:ext cx="6707160" cy="5365728"/>
          </a:xfrm>
        </p:spPr>
      </p:pic>
    </p:spTree>
    <p:extLst>
      <p:ext uri="{BB962C8B-B14F-4D97-AF65-F5344CB8AC3E}">
        <p14:creationId xmlns:p14="http://schemas.microsoft.com/office/powerpoint/2010/main" val="1845150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17B6-927B-3A95-CF04-B41371ABAF4B}"/>
              </a:ext>
            </a:extLst>
          </p:cNvPr>
          <p:cNvSpPr>
            <a:spLocks noGrp="1"/>
          </p:cNvSpPr>
          <p:nvPr>
            <p:ph type="title"/>
          </p:nvPr>
        </p:nvSpPr>
        <p:spPr>
          <a:xfrm>
            <a:off x="4281793" y="621792"/>
            <a:ext cx="7252710" cy="1138769"/>
          </a:xfrm>
        </p:spPr>
        <p:txBody>
          <a:bodyPr vert="horz" lIns="91440" tIns="45720" rIns="91440" bIns="45720" rtlCol="0" anchor="t">
            <a:normAutofit/>
          </a:bodyPr>
          <a:lstStyle/>
          <a:p>
            <a:r>
              <a:rPr lang="en-US" sz="3900" b="0" i="0" kern="1200" spc="-200" baseline="0">
                <a:latin typeface="+mj-lt"/>
                <a:ea typeface="+mj-ea"/>
                <a:cs typeface="+mj-cs"/>
              </a:rPr>
              <a:t>Gut-Brain Axis and Mental Health</a:t>
            </a:r>
          </a:p>
        </p:txBody>
      </p:sp>
      <p:pic>
        <p:nvPicPr>
          <p:cNvPr id="4" name="Content Placeholder 3" descr="Illustration of the thought processes in the brain">
            <a:extLst>
              <a:ext uri="{FF2B5EF4-FFF2-40B4-BE49-F238E27FC236}">
                <a16:creationId xmlns:a16="http://schemas.microsoft.com/office/drawing/2014/main" id="{23C66451-48C4-412C-A69B-17A1C7705C37}"/>
              </a:ext>
            </a:extLst>
          </p:cNvPr>
          <p:cNvPicPr>
            <a:picLocks noGrp="1" noChangeAspect="1"/>
          </p:cNvPicPr>
          <p:nvPr>
            <p:ph type="pic" sz="quarter" idx="13"/>
          </p:nvPr>
        </p:nvPicPr>
        <p:blipFill>
          <a:blip r:embed="rId3"/>
          <a:srcRect l="26794" r="34046" b="-2"/>
          <a:stretch>
            <a:fillRect/>
          </a:stretch>
        </p:blipFill>
        <p:spPr>
          <a:xfrm>
            <a:off x="20" y="1"/>
            <a:ext cx="4023340" cy="6858000"/>
          </a:xfrm>
        </p:spPr>
      </p:pic>
      <p:sp>
        <p:nvSpPr>
          <p:cNvPr id="5" name="TextBox 4">
            <a:extLst>
              <a:ext uri="{FF2B5EF4-FFF2-40B4-BE49-F238E27FC236}">
                <a16:creationId xmlns:a16="http://schemas.microsoft.com/office/drawing/2014/main" id="{3CA00A2D-1DCD-41FE-92B0-2E0CFA3F665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09088" y="2115404"/>
            <a:ext cx="7225415" cy="4212926"/>
          </a:xfrm>
          <a:prstGeom prst="rect">
            <a:avLst/>
          </a:prstGeom>
        </p:spPr>
        <p:txBody>
          <a:bodyPr>
            <a:normAutofit/>
          </a:bodyPr>
          <a:lstStyle/>
          <a:p>
            <a:pPr marL="0" indent="0">
              <a:lnSpc>
                <a:spcPct val="90000"/>
              </a:lnSpc>
              <a:spcBef>
                <a:spcPts val="2500"/>
              </a:spcBef>
              <a:spcAft>
                <a:spcPts val="600"/>
              </a:spcAft>
              <a:buNone/>
            </a:pPr>
            <a:r>
              <a:rPr lang="en-US" sz="1200" b="1"/>
              <a:t>Gut-Brain Communication</a:t>
            </a:r>
          </a:p>
          <a:p>
            <a:pPr marL="0" lvl="1" indent="0">
              <a:lnSpc>
                <a:spcPct val="90000"/>
              </a:lnSpc>
              <a:spcBef>
                <a:spcPts val="1000"/>
              </a:spcBef>
              <a:spcAft>
                <a:spcPts val="600"/>
              </a:spcAft>
              <a:buNone/>
            </a:pPr>
            <a:r>
              <a:rPr lang="en-US" sz="1200"/>
              <a:t>The gut-brain axis is a complex network linking the gastrointestinal tract and central nervous system via microbes and metabolites.</a:t>
            </a:r>
          </a:p>
          <a:p>
            <a:pPr marL="0" indent="0">
              <a:lnSpc>
                <a:spcPct val="90000"/>
              </a:lnSpc>
              <a:spcBef>
                <a:spcPts val="2500"/>
              </a:spcBef>
              <a:spcAft>
                <a:spcPts val="600"/>
              </a:spcAft>
              <a:buNone/>
            </a:pPr>
            <a:r>
              <a:rPr lang="en-US" sz="1200" b="1"/>
              <a:t>Microbes Influence Mood</a:t>
            </a:r>
          </a:p>
          <a:p>
            <a:pPr marL="0" lvl="1" indent="0">
              <a:lnSpc>
                <a:spcPct val="90000"/>
              </a:lnSpc>
              <a:spcBef>
                <a:spcPts val="1000"/>
              </a:spcBef>
              <a:spcAft>
                <a:spcPts val="600"/>
              </a:spcAft>
              <a:buNone/>
            </a:pPr>
            <a:r>
              <a:rPr lang="en-US" sz="1200"/>
              <a:t>Microbes produce neurotransmitters or stimulate intestinal cells affecting mood and cognitive functions.</a:t>
            </a:r>
          </a:p>
          <a:p>
            <a:pPr marL="0" indent="0">
              <a:lnSpc>
                <a:spcPct val="90000"/>
              </a:lnSpc>
              <a:spcBef>
                <a:spcPts val="2500"/>
              </a:spcBef>
              <a:spcAft>
                <a:spcPts val="600"/>
              </a:spcAft>
              <a:buNone/>
            </a:pPr>
            <a:r>
              <a:rPr lang="en-US" sz="1200" b="1"/>
              <a:t>Mental Health Correlation</a:t>
            </a:r>
          </a:p>
          <a:p>
            <a:pPr marL="0" lvl="1" indent="0">
              <a:lnSpc>
                <a:spcPct val="90000"/>
              </a:lnSpc>
              <a:spcBef>
                <a:spcPts val="1000"/>
              </a:spcBef>
              <a:spcAft>
                <a:spcPts val="600"/>
              </a:spcAft>
              <a:buNone/>
            </a:pPr>
            <a:r>
              <a:rPr lang="en-US" sz="1200"/>
              <a:t>Disruptions in gut microbial balance link to anxiety, depression, and other mental health disorders.</a:t>
            </a:r>
          </a:p>
          <a:p>
            <a:pPr marL="0" indent="0">
              <a:lnSpc>
                <a:spcPct val="90000"/>
              </a:lnSpc>
              <a:spcBef>
                <a:spcPts val="2500"/>
              </a:spcBef>
              <a:spcAft>
                <a:spcPts val="600"/>
              </a:spcAft>
              <a:buNone/>
            </a:pPr>
            <a:r>
              <a:rPr lang="en-US" sz="1200" b="1"/>
              <a:t>Holistic Health Approach</a:t>
            </a:r>
          </a:p>
          <a:p>
            <a:pPr marL="0" lvl="1" indent="0">
              <a:lnSpc>
                <a:spcPct val="90000"/>
              </a:lnSpc>
              <a:spcBef>
                <a:spcPts val="1000"/>
              </a:spcBef>
              <a:spcAft>
                <a:spcPts val="600"/>
              </a:spcAft>
              <a:buNone/>
            </a:pPr>
            <a:r>
              <a:rPr lang="en-US" sz="1200"/>
              <a:t>Maintaining gut health through diet and lifestyle benefits both psychological well-being and physical health.</a:t>
            </a:r>
          </a:p>
        </p:txBody>
      </p:sp>
    </p:spTree>
    <p:extLst>
      <p:ext uri="{BB962C8B-B14F-4D97-AF65-F5344CB8AC3E}">
        <p14:creationId xmlns:p14="http://schemas.microsoft.com/office/powerpoint/2010/main" val="602140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A03AB8-6340-610D-720C-01F96ACF3920}"/>
              </a:ext>
            </a:extLst>
          </p:cNvPr>
          <p:cNvSpPr>
            <a:spLocks noGrp="1"/>
          </p:cNvSpPr>
          <p:nvPr>
            <p:ph type="title"/>
          </p:nvPr>
        </p:nvSpPr>
        <p:spPr>
          <a:xfrm>
            <a:off x="-18288" y="2184032"/>
            <a:ext cx="8074152" cy="4718304"/>
          </a:xfrm>
        </p:spPr>
        <p:txBody>
          <a:bodyPr anchor="b">
            <a:normAutofit/>
          </a:bodyPr>
          <a:lstStyle/>
          <a:p>
            <a:r>
              <a:rPr lang="en-US"/>
              <a:t>Microbial Ecology Experiments</a:t>
            </a:r>
          </a:p>
        </p:txBody>
      </p:sp>
    </p:spTree>
    <p:extLst>
      <p:ext uri="{BB962C8B-B14F-4D97-AF65-F5344CB8AC3E}">
        <p14:creationId xmlns:p14="http://schemas.microsoft.com/office/powerpoint/2010/main" val="1609368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1F2C-8829-25C9-84F2-DB16D1144E17}"/>
              </a:ext>
            </a:extLst>
          </p:cNvPr>
          <p:cNvSpPr>
            <a:spLocks noGrp="1"/>
          </p:cNvSpPr>
          <p:nvPr>
            <p:ph type="title"/>
          </p:nvPr>
        </p:nvSpPr>
        <p:spPr>
          <a:xfrm>
            <a:off x="4281793" y="621792"/>
            <a:ext cx="7252710" cy="1138769"/>
          </a:xfrm>
        </p:spPr>
        <p:txBody>
          <a:bodyPr vert="horz" lIns="91440" tIns="45720" rIns="91440" bIns="45720" rtlCol="0" anchor="t">
            <a:normAutofit/>
          </a:bodyPr>
          <a:lstStyle/>
          <a:p>
            <a:r>
              <a:rPr lang="en-US" b="0" i="0" kern="1200" spc="-200" baseline="0">
                <a:latin typeface="+mj-lt"/>
                <a:ea typeface="+mj-ea"/>
                <a:cs typeface="+mj-cs"/>
              </a:rPr>
              <a:t>Winogradsky Column</a:t>
            </a:r>
          </a:p>
        </p:txBody>
      </p:sp>
      <p:pic>
        <p:nvPicPr>
          <p:cNvPr id="4" name="Content Placeholder 3" descr="Drone images of Waranga Basin in Rushworth Victoria">
            <a:extLst>
              <a:ext uri="{FF2B5EF4-FFF2-40B4-BE49-F238E27FC236}">
                <a16:creationId xmlns:a16="http://schemas.microsoft.com/office/drawing/2014/main" id="{F06AEE90-7727-4F5D-8951-E0C5412F79E5}"/>
              </a:ext>
            </a:extLst>
          </p:cNvPr>
          <p:cNvPicPr>
            <a:picLocks noGrp="1" noChangeAspect="1"/>
          </p:cNvPicPr>
          <p:nvPr>
            <p:ph type="pic" sz="quarter" idx="13"/>
          </p:nvPr>
        </p:nvPicPr>
        <p:blipFill>
          <a:blip r:embed="rId3"/>
          <a:srcRect l="38613" r="28388"/>
          <a:stretch>
            <a:fillRect/>
          </a:stretch>
        </p:blipFill>
        <p:spPr>
          <a:xfrm>
            <a:off x="20" y="1"/>
            <a:ext cx="4023340" cy="6858000"/>
          </a:xfrm>
        </p:spPr>
      </p:pic>
      <p:sp>
        <p:nvSpPr>
          <p:cNvPr id="5" name="TextBox 4">
            <a:extLst>
              <a:ext uri="{FF2B5EF4-FFF2-40B4-BE49-F238E27FC236}">
                <a16:creationId xmlns:a16="http://schemas.microsoft.com/office/drawing/2014/main" id="{D018B662-E855-4914-BC3A-A031271989D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09088" y="2115404"/>
            <a:ext cx="7225415" cy="4212926"/>
          </a:xfrm>
          <a:prstGeom prst="rect">
            <a:avLst/>
          </a:prstGeom>
        </p:spPr>
        <p:txBody>
          <a:bodyPr>
            <a:normAutofit/>
          </a:bodyPr>
          <a:lstStyle/>
          <a:p>
            <a:pPr marL="0" indent="0">
              <a:lnSpc>
                <a:spcPct val="90000"/>
              </a:lnSpc>
              <a:spcBef>
                <a:spcPts val="2500"/>
              </a:spcBef>
              <a:spcAft>
                <a:spcPts val="600"/>
              </a:spcAft>
              <a:buNone/>
            </a:pPr>
            <a:r>
              <a:rPr lang="en-US" sz="1200" b="1"/>
              <a:t>Stratified Microbial Ecosystem</a:t>
            </a:r>
          </a:p>
          <a:p>
            <a:pPr marL="0" lvl="1" indent="0">
              <a:lnSpc>
                <a:spcPct val="90000"/>
              </a:lnSpc>
              <a:spcBef>
                <a:spcPts val="1000"/>
              </a:spcBef>
              <a:spcAft>
                <a:spcPts val="600"/>
              </a:spcAft>
              <a:buNone/>
            </a:pPr>
            <a:r>
              <a:rPr lang="en-US" sz="1200"/>
              <a:t>Layers of sediment, water, and nutrients form distinct zones where microbes thrive based on metabolic needs.</a:t>
            </a:r>
          </a:p>
          <a:p>
            <a:pPr marL="0" indent="0">
              <a:lnSpc>
                <a:spcPct val="90000"/>
              </a:lnSpc>
              <a:spcBef>
                <a:spcPts val="2500"/>
              </a:spcBef>
              <a:spcAft>
                <a:spcPts val="600"/>
              </a:spcAft>
              <a:buNone/>
            </a:pPr>
            <a:r>
              <a:rPr lang="en-US" sz="1200" b="1"/>
              <a:t>Oxygen and Sulfide Gradients</a:t>
            </a:r>
          </a:p>
          <a:p>
            <a:pPr marL="0" lvl="1" indent="0">
              <a:lnSpc>
                <a:spcPct val="90000"/>
              </a:lnSpc>
              <a:spcBef>
                <a:spcPts val="1000"/>
              </a:spcBef>
              <a:spcAft>
                <a:spcPts val="600"/>
              </a:spcAft>
              <a:buNone/>
            </a:pPr>
            <a:r>
              <a:rPr lang="en-US" sz="1200"/>
              <a:t>Natural gradients allow coexistence of aerobic and anaerobic microbes, showcasing diverse metabolic processes.</a:t>
            </a:r>
          </a:p>
          <a:p>
            <a:pPr marL="0" indent="0">
              <a:lnSpc>
                <a:spcPct val="90000"/>
              </a:lnSpc>
              <a:spcBef>
                <a:spcPts val="2500"/>
              </a:spcBef>
              <a:spcAft>
                <a:spcPts val="600"/>
              </a:spcAft>
              <a:buNone/>
            </a:pPr>
            <a:r>
              <a:rPr lang="en-US" sz="1200" b="1"/>
              <a:t>Microbial Processes Visualized</a:t>
            </a:r>
          </a:p>
          <a:p>
            <a:pPr marL="0" lvl="1" indent="0">
              <a:lnSpc>
                <a:spcPct val="90000"/>
              </a:lnSpc>
              <a:spcBef>
                <a:spcPts val="1000"/>
              </a:spcBef>
              <a:spcAft>
                <a:spcPts val="600"/>
              </a:spcAft>
              <a:buNone/>
            </a:pPr>
            <a:r>
              <a:rPr lang="en-US" sz="1200"/>
              <a:t>Photosynthesis, sulfur cycling, and nitrogen fixation are demonstrated within the column's micro-ecosystem.</a:t>
            </a:r>
          </a:p>
          <a:p>
            <a:pPr marL="0" indent="0">
              <a:lnSpc>
                <a:spcPct val="90000"/>
              </a:lnSpc>
              <a:spcBef>
                <a:spcPts val="2500"/>
              </a:spcBef>
              <a:spcAft>
                <a:spcPts val="600"/>
              </a:spcAft>
              <a:buNone/>
            </a:pPr>
            <a:r>
              <a:rPr lang="en-US" sz="1200" b="1"/>
              <a:t>Educational Microbiology Tool</a:t>
            </a:r>
          </a:p>
          <a:p>
            <a:pPr marL="0" lvl="1" indent="0">
              <a:lnSpc>
                <a:spcPct val="90000"/>
              </a:lnSpc>
              <a:spcBef>
                <a:spcPts val="1000"/>
              </a:spcBef>
              <a:spcAft>
                <a:spcPts val="600"/>
              </a:spcAft>
              <a:buNone/>
            </a:pPr>
            <a:r>
              <a:rPr lang="en-US" sz="1200"/>
              <a:t>The Winogradsky column is a foundational model for teaching microbial ecology and environmental interactions.</a:t>
            </a:r>
          </a:p>
        </p:txBody>
      </p:sp>
    </p:spTree>
    <p:extLst>
      <p:ext uri="{BB962C8B-B14F-4D97-AF65-F5344CB8AC3E}">
        <p14:creationId xmlns:p14="http://schemas.microsoft.com/office/powerpoint/2010/main" val="3272574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5D0A-1CDD-5B78-A02D-3C9234C0D4AC}"/>
              </a:ext>
            </a:extLst>
          </p:cNvPr>
          <p:cNvSpPr>
            <a:spLocks noGrp="1"/>
          </p:cNvSpPr>
          <p:nvPr>
            <p:ph type="title"/>
          </p:nvPr>
        </p:nvSpPr>
        <p:spPr>
          <a:xfrm>
            <a:off x="542307" y="621792"/>
            <a:ext cx="7252710" cy="1138769"/>
          </a:xfrm>
        </p:spPr>
        <p:txBody>
          <a:bodyPr vert="horz" lIns="91440" tIns="45720" rIns="91440" bIns="45720" rtlCol="0" anchor="t">
            <a:normAutofit/>
          </a:bodyPr>
          <a:lstStyle/>
          <a:p>
            <a:r>
              <a:rPr lang="en-US" b="0" i="0" kern="1200" spc="-200" baseline="0">
                <a:latin typeface="+mj-lt"/>
                <a:ea typeface="+mj-ea"/>
                <a:cs typeface="+mj-cs"/>
              </a:rPr>
              <a:t>Hay Infusion</a:t>
            </a:r>
          </a:p>
        </p:txBody>
      </p:sp>
      <p:sp>
        <p:nvSpPr>
          <p:cNvPr id="5" name="TextBox 4">
            <a:extLst>
              <a:ext uri="{FF2B5EF4-FFF2-40B4-BE49-F238E27FC236}">
                <a16:creationId xmlns:a16="http://schemas.microsoft.com/office/drawing/2014/main" id="{E11AC1E0-2595-4840-8D72-D73A12EBAC4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9602" y="2115404"/>
            <a:ext cx="7225415" cy="4212926"/>
          </a:xfrm>
          <a:prstGeom prst="rect">
            <a:avLst/>
          </a:prstGeom>
        </p:spPr>
        <p:txBody>
          <a:bodyPr>
            <a:normAutofit/>
          </a:bodyPr>
          <a:lstStyle/>
          <a:p>
            <a:pPr marL="0" indent="0">
              <a:lnSpc>
                <a:spcPct val="90000"/>
              </a:lnSpc>
              <a:spcBef>
                <a:spcPts val="2500"/>
              </a:spcBef>
              <a:spcAft>
                <a:spcPts val="600"/>
              </a:spcAft>
              <a:buNone/>
            </a:pPr>
            <a:r>
              <a:rPr lang="en-US" sz="1200" b="1"/>
              <a:t>Microbial Ecosystem Formation</a:t>
            </a:r>
          </a:p>
          <a:p>
            <a:pPr marL="0" lvl="1" indent="0">
              <a:lnSpc>
                <a:spcPct val="90000"/>
              </a:lnSpc>
              <a:spcBef>
                <a:spcPts val="1000"/>
              </a:spcBef>
              <a:spcAft>
                <a:spcPts val="600"/>
              </a:spcAft>
              <a:buNone/>
            </a:pPr>
            <a:r>
              <a:rPr lang="en-US" sz="1200"/>
              <a:t>Hay infusion creates a nutrient-rich environment fostering diverse microorganisms including bacteria, fungi, and algae.</a:t>
            </a:r>
          </a:p>
          <a:p>
            <a:pPr marL="0" indent="0">
              <a:lnSpc>
                <a:spcPct val="90000"/>
              </a:lnSpc>
              <a:spcBef>
                <a:spcPts val="2500"/>
              </a:spcBef>
              <a:spcAft>
                <a:spcPts val="600"/>
              </a:spcAft>
              <a:buNone/>
            </a:pPr>
            <a:r>
              <a:rPr lang="en-US" sz="1200" b="1"/>
              <a:t>Ecological Succession</a:t>
            </a:r>
          </a:p>
          <a:p>
            <a:pPr marL="0" lvl="1" indent="0">
              <a:lnSpc>
                <a:spcPct val="90000"/>
              </a:lnSpc>
              <a:spcBef>
                <a:spcPts val="1000"/>
              </a:spcBef>
              <a:spcAft>
                <a:spcPts val="600"/>
              </a:spcAft>
              <a:buNone/>
            </a:pPr>
            <a:r>
              <a:rPr lang="en-US" sz="1200"/>
              <a:t>Different species dominate and decline over time, illustrating ecological succession and microbial competition.</a:t>
            </a:r>
          </a:p>
          <a:p>
            <a:pPr marL="0" indent="0">
              <a:lnSpc>
                <a:spcPct val="90000"/>
              </a:lnSpc>
              <a:spcBef>
                <a:spcPts val="2500"/>
              </a:spcBef>
              <a:spcAft>
                <a:spcPts val="600"/>
              </a:spcAft>
              <a:buNone/>
            </a:pPr>
            <a:r>
              <a:rPr lang="en-US" sz="1200" b="1"/>
              <a:t>Microscopic Observations</a:t>
            </a:r>
          </a:p>
          <a:p>
            <a:pPr marL="0" lvl="1" indent="0">
              <a:lnSpc>
                <a:spcPct val="90000"/>
              </a:lnSpc>
              <a:spcBef>
                <a:spcPts val="1000"/>
              </a:spcBef>
              <a:spcAft>
                <a:spcPts val="600"/>
              </a:spcAft>
              <a:buNone/>
            </a:pPr>
            <a:r>
              <a:rPr lang="en-US" sz="1200"/>
              <a:t>Observations reveal protozoa like Paramecium, ciliates, flagellates, and small invertebrates such as rotifers and nematodes.</a:t>
            </a:r>
          </a:p>
          <a:p>
            <a:pPr marL="0" indent="0">
              <a:lnSpc>
                <a:spcPct val="90000"/>
              </a:lnSpc>
              <a:spcBef>
                <a:spcPts val="2500"/>
              </a:spcBef>
              <a:spcAft>
                <a:spcPts val="600"/>
              </a:spcAft>
              <a:buNone/>
            </a:pPr>
            <a:r>
              <a:rPr lang="en-US" sz="1200" b="1"/>
              <a:t>Educational Value</a:t>
            </a:r>
          </a:p>
          <a:p>
            <a:pPr marL="0" lvl="1" indent="0">
              <a:lnSpc>
                <a:spcPct val="90000"/>
              </a:lnSpc>
              <a:spcBef>
                <a:spcPts val="1000"/>
              </a:spcBef>
              <a:spcAft>
                <a:spcPts val="600"/>
              </a:spcAft>
              <a:buNone/>
            </a:pPr>
            <a:r>
              <a:rPr lang="en-US" sz="1200"/>
              <a:t>Hay infusions help study food webs, decomposition, and microbial interactions, supporting education and research.</a:t>
            </a:r>
          </a:p>
        </p:txBody>
      </p:sp>
      <p:pic>
        <p:nvPicPr>
          <p:cNvPr id="4" name="Content Placeholder 3" descr="Microscopic view of cells">
            <a:extLst>
              <a:ext uri="{FF2B5EF4-FFF2-40B4-BE49-F238E27FC236}">
                <a16:creationId xmlns:a16="http://schemas.microsoft.com/office/drawing/2014/main" id="{8B084464-9C86-4753-8A83-B0E718BB076D}"/>
              </a:ext>
            </a:extLst>
          </p:cNvPr>
          <p:cNvPicPr>
            <a:picLocks noGrp="1" noChangeAspect="1"/>
          </p:cNvPicPr>
          <p:nvPr>
            <p:ph type="pic" sz="quarter" idx="13"/>
          </p:nvPr>
        </p:nvPicPr>
        <p:blipFill>
          <a:blip r:embed="rId3"/>
          <a:srcRect l="25493" r="30507"/>
          <a:stretch>
            <a:fillRect/>
          </a:stretch>
        </p:blipFill>
        <p:spPr>
          <a:xfrm>
            <a:off x="8168640" y="1"/>
            <a:ext cx="4023360" cy="6858000"/>
          </a:xfrm>
        </p:spPr>
      </p:pic>
    </p:spTree>
    <p:extLst>
      <p:ext uri="{BB962C8B-B14F-4D97-AF65-F5344CB8AC3E}">
        <p14:creationId xmlns:p14="http://schemas.microsoft.com/office/powerpoint/2010/main" val="2639160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Axis">
  <a:themeElements>
    <a:clrScheme name="Southwestern">
      <a:dk1>
        <a:srgbClr val="000000"/>
      </a:dk1>
      <a:lt1>
        <a:srgbClr val="FFFFFF"/>
      </a:lt1>
      <a:dk2>
        <a:srgbClr val="0E2841"/>
      </a:dk2>
      <a:lt2>
        <a:srgbClr val="E8E8E8"/>
      </a:lt2>
      <a:accent1>
        <a:srgbClr val="A8BABF"/>
      </a:accent1>
      <a:accent2>
        <a:srgbClr val="C16A38"/>
      </a:accent2>
      <a:accent3>
        <a:srgbClr val="7B441F"/>
      </a:accent3>
      <a:accent4>
        <a:srgbClr val="DAC68B"/>
      </a:accent4>
      <a:accent5>
        <a:srgbClr val="B6BAA5"/>
      </a:accent5>
      <a:accent6>
        <a:srgbClr val="716C34"/>
      </a:accent6>
      <a:hlink>
        <a:srgbClr val="467886"/>
      </a:hlink>
      <a:folHlink>
        <a:srgbClr val="96607D"/>
      </a:folHlink>
    </a:clrScheme>
    <a:fontScheme name="Custom 13">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xis_Copilot Layouts_win32_DN_v7" id="{2D27664C-6308-44CF-AD31-3123E3CD2A37}" vid="{94C83FE8-F59A-47F5-B97E-45C21FC7BF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A9C388-2C06-4AF2-857C-74055069A2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782DA7-86C0-4A84-A860-11A1E6E3FB6B}">
  <ds:schemaRefs>
    <ds:schemaRef ds:uri="http://purl.org/dc/dcmitype/"/>
    <ds:schemaRef ds:uri="http://purl.org/dc/terms/"/>
    <ds:schemaRef ds:uri="http://purl.org/dc/elements/1.1/"/>
    <ds:schemaRef ds:uri="16c05727-aa75-4e4a-9b5f-8a80a116589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71af3243-3dd4-4a8d-8c0d-dd76da1f02a5"/>
    <ds:schemaRef ds:uri="230e9df3-be65-4c73-a93b-d1236ebd677e"/>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076F8FCD-0A1F-4F6A-8F55-15E9E87E2E4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5916</TotalTime>
  <Words>1292</Words>
  <Application>Microsoft Office PowerPoint</Application>
  <PresentationFormat>Widescreen</PresentationFormat>
  <Paragraphs>78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Arial</vt:lpstr>
      <vt:lpstr>Neue Haas Grotesk Text Pro</vt:lpstr>
      <vt:lpstr>Axis</vt:lpstr>
      <vt:lpstr>Exploring Microbial Ecology and Microbiomes</vt:lpstr>
      <vt:lpstr>Introduction to Prokaryotes and Louisiana Ecosystems</vt:lpstr>
      <vt:lpstr>Microscopic Engines of Louisiana's Ecosystems</vt:lpstr>
      <vt:lpstr>Understanding Your Microbiome</vt:lpstr>
      <vt:lpstr>Importance of Microbiome Diversity</vt:lpstr>
      <vt:lpstr>Gut-Brain Axis and Mental Health</vt:lpstr>
      <vt:lpstr>Microbial Ecology Experiments</vt:lpstr>
      <vt:lpstr>Winogradsky Column</vt:lpstr>
      <vt:lpstr>Hay Infusion</vt:lpstr>
      <vt:lpstr>Real-World Applications of Microbiome Research</vt:lpstr>
      <vt:lpstr>Impact on Health and Disease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Debra Jackson</dc:creator>
  <cp:lastModifiedBy>Emily Frank</cp:lastModifiedBy>
  <cp:revision>4</cp:revision>
  <dcterms:created xsi:type="dcterms:W3CDTF">2024-06-26T20:20:27Z</dcterms:created>
  <dcterms:modified xsi:type="dcterms:W3CDTF">2025-12-30T19:14:54Z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