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8" d="100"/>
          <a:sy n="88" d="100"/>
        </p:scale>
        <p:origin x="43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The Urogenital System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41B01FB3-7801-1C89-C424-7E1E4BC42B8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Male Reproductive Infections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Epididymitis: testicular/scrotal pain, swelling, redness</a:t>
            </a:r>
          </a:p>
          <a:p>
            <a:r>
              <a:t>Orchitis: painful swollen testicle; often from mumps</a:t>
            </a:r>
          </a:p>
          <a:p>
            <a:r>
              <a:t>Epididymo-orchitis: combined inflammation</a:t>
            </a:r>
          </a:p>
          <a:p>
            <a:r>
              <a:t>Prostatitis: pelvic pain, fever, trouble urinating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Female Reproductive Infections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Vaginitis: inflammation from microbiota imbalance or pathogens</a:t>
            </a:r>
          </a:p>
          <a:p>
            <a:r>
              <a:t>Bacterial vaginosis vs. yeast infections</a:t>
            </a:r>
          </a:p>
          <a:p>
            <a:r>
              <a:t>Symptoms: discharge, odor, itching, burning</a:t>
            </a:r>
          </a:p>
          <a:p>
            <a:r>
              <a:t>PID: uterus, cervix, tubes, ovaries infection</a:t>
            </a:r>
          </a:p>
          <a:p>
            <a:r>
              <a:t>Severe form: salpingitis → dangerous inflammation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Clinical Relevance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Female urethra is shorter → higher UTI risk</a:t>
            </a:r>
          </a:p>
          <a:p>
            <a:r>
              <a:t>Proximity to anus increases bacterial infection risk</a:t>
            </a:r>
          </a:p>
          <a:p>
            <a:r>
              <a:t>Male anatomical overlap affects STI transmission</a:t>
            </a:r>
          </a:p>
          <a:p>
            <a:r>
              <a:t>Changes in microbiota influence infection susceptibility</a:t>
            </a:r>
          </a:p>
          <a:p>
            <a:r>
              <a:t>Untreated infections can lead to infertility or chronic disease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Causes of Urogenital Infections: Hormonal Factors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Estrogen regulates glycogen → lactic acid production</a:t>
            </a:r>
          </a:p>
          <a:p>
            <a:r>
              <a:t>Low estrogen → higher vaginal pH → increased infection risk</a:t>
            </a:r>
          </a:p>
          <a:p>
            <a:r>
              <a:t>Low estrogen causes thinning &amp; dryness of vaginal wall</a:t>
            </a:r>
          </a:p>
          <a:p>
            <a:r>
              <a:t>Thinner tissues tear more easily → increased pathogen entry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Causes of Urogenital Infections: Anatomical &amp; Hygienic Factors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Close proximity of anus &amp; urethra increases UTI risk in females</a:t>
            </a:r>
          </a:p>
          <a:p>
            <a:r>
              <a:t>E. coli from fecal matter is most common UTI cause</a:t>
            </a:r>
          </a:p>
          <a:p>
            <a:r>
              <a:t>Good hygiene reduces contamination risk</a:t>
            </a:r>
          </a:p>
          <a:p>
            <a:r>
              <a:t>In males, UTIs linked to prostate enlargement, stones, catheters</a:t>
            </a:r>
          </a:p>
          <a:p>
            <a:r>
              <a:t>Urinary obstruction prevents normal flushing of microbes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Sexually Transmitted Infections (STIs)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Transmitted through sexual contact</a:t>
            </a:r>
          </a:p>
          <a:p>
            <a:r>
              <a:t>Affect external genitalia, skin, mucosa</a:t>
            </a:r>
          </a:p>
          <a:p>
            <a:r>
              <a:t>May cause swollen lymph nodes in genital region</a:t>
            </a:r>
          </a:p>
          <a:p>
            <a:r>
              <a:t>Symptoms range from mild to severe systemic effects</a:t>
            </a:r>
          </a:p>
          <a:p>
            <a:r>
              <a:t>STI vs. STD terminology varies between CDC and WHO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 to the Urogenital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Combination of urinary and reproductive systems</a:t>
            </a:r>
          </a:p>
          <a:p>
            <a:r>
              <a:t>Both exposed to external environment → higher infection risk</a:t>
            </a:r>
          </a:p>
          <a:p>
            <a:r>
              <a:t>Infections may arise externally or from microbiota imbalance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Epidemiology of Urogenital Infections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UTIs: &gt;100 million global cases annually</a:t>
            </a:r>
          </a:p>
          <a:p>
            <a:r>
              <a:t>10+ million U.S. doctor visits each year</a:t>
            </a:r>
          </a:p>
          <a:p>
            <a:r>
              <a:t>STIs: ~20 million new U.S. cases annually</a:t>
            </a:r>
          </a:p>
          <a:p>
            <a:r>
              <a:t>Half of all STIs occur in ages 15–24</a:t>
            </a:r>
          </a:p>
          <a:p>
            <a:r>
              <a:t>Untreated STIs can cause infertility and severe morbidity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Urinary Tract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Kidneys filter blood and regulate electrolytes</a:t>
            </a:r>
          </a:p>
          <a:p>
            <a:r>
              <a:t>Nephrons + glomeruli produce filtrate (urine)</a:t>
            </a:r>
          </a:p>
          <a:p>
            <a:r>
              <a:t>Flow of urine: Kidneys → Ureters → Bladder → Urethra</a:t>
            </a:r>
          </a:p>
          <a:p>
            <a:r>
              <a:t>Urethral meatus expels urine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Male Reproductive Anatomy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Testes produce sperm</a:t>
            </a:r>
          </a:p>
          <a:p>
            <a:r>
              <a:t>Epididymis stores/matures sperm</a:t>
            </a:r>
          </a:p>
          <a:p>
            <a:r>
              <a:t>Vas deferens transports sperm</a:t>
            </a:r>
          </a:p>
          <a:p>
            <a:r>
              <a:t>Seminal vesicles + prostate produce seminal fluid</a:t>
            </a:r>
          </a:p>
          <a:p>
            <a:r>
              <a:t>Male urethra shared between urinary + reproductive systems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Female Reproductive Anatomy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Vulva → Vagina → Cervix → Uterus</a:t>
            </a:r>
          </a:p>
          <a:p>
            <a:r>
              <a:t>Cervix is a common infection site</a:t>
            </a:r>
          </a:p>
          <a:p>
            <a:r>
              <a:t>Uterus connects to fallopian tubes and ovaries</a:t>
            </a:r>
          </a:p>
          <a:p>
            <a:r>
              <a:t>Ovaries produce ova + estrogen + progesterone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Normal Microbiota of the Urogenital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Kidneys are sterile; flushing action prevents infection</a:t>
            </a:r>
          </a:p>
          <a:p>
            <a:r>
              <a:t>Male microbiota: distal urethra → skin-like species</a:t>
            </a:r>
          </a:p>
          <a:p>
            <a:r>
              <a:t>Female microbiota: distal urethra + vagina</a:t>
            </a:r>
          </a:p>
          <a:p>
            <a:r>
              <a:t>Microbiota provides nonspecific defense against pathogens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Female Vaginal Microbiota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Established shortly after birth; dynamic ecosystem</a:t>
            </a:r>
          </a:p>
          <a:p>
            <a:r>
              <a:t>Dominated by Lactobacillus spp. → produce lactic acid</a:t>
            </a:r>
          </a:p>
          <a:p>
            <a:r>
              <a:t>Lactic acid → low pH → defense against infection</a:t>
            </a:r>
          </a:p>
          <a:p>
            <a:r>
              <a:t>Low estrogen lowers glycogen → reduces lactic acid</a:t>
            </a:r>
          </a:p>
          <a:p>
            <a:r>
              <a:t>Other lactic acid producers: Leptotrichia, Megasphaera, A. vaginae</a:t>
            </a:r>
          </a:p>
          <a:p>
            <a:r>
              <a:t>Lactobacillus produces hydrogen peroxide + bacteriocins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General Signs &amp; Symptoms of Urogenital Infections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Cystitis: frequent/painful urination, burning</a:t>
            </a:r>
          </a:p>
          <a:p>
            <a:r>
              <a:t>Urethritis: discharge, abdominal pain, fever</a:t>
            </a:r>
          </a:p>
          <a:p>
            <a:r>
              <a:t>STI-related symptoms: vesicles, warts, ulcers</a:t>
            </a:r>
          </a:p>
          <a:p>
            <a:r>
              <a:t>Pyelonephritis: fever, lower back pain, nausea/vomiting</a:t>
            </a:r>
          </a:p>
          <a:p>
            <a:r>
              <a:t>Glomerulonephritis: protein/blood in urine, edema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570</Words>
  <Application>Microsoft Office PowerPoint</Application>
  <PresentationFormat>On-screen Show (4:3)</PresentationFormat>
  <Paragraphs>93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The Urogenital System</vt:lpstr>
      <vt:lpstr>Introduction to the Urogenital System</vt:lpstr>
      <vt:lpstr>Epidemiology of Urogenital Infections</vt:lpstr>
      <vt:lpstr>Urinary Tract Overview</vt:lpstr>
      <vt:lpstr>Male Reproductive Anatomy</vt:lpstr>
      <vt:lpstr>Female Reproductive Anatomy</vt:lpstr>
      <vt:lpstr>Normal Microbiota of the Urogenital System</vt:lpstr>
      <vt:lpstr>Female Vaginal Microbiota</vt:lpstr>
      <vt:lpstr>General Signs &amp; Symptoms of Urogenital Infections</vt:lpstr>
      <vt:lpstr>Male Reproductive Infections</vt:lpstr>
      <vt:lpstr>Female Reproductive Infections</vt:lpstr>
      <vt:lpstr>Clinical Relevance</vt:lpstr>
      <vt:lpstr>Causes of Urogenital Infections: Hormonal Factors</vt:lpstr>
      <vt:lpstr>Causes of Urogenital Infections: Anatomical &amp; Hygienic Factors</vt:lpstr>
      <vt:lpstr>Sexually Transmitted Infections (STIs)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Debra Jackson</dc:creator>
  <cp:keywords/>
  <dc:description>generated using python-pptx</dc:description>
  <cp:lastModifiedBy>Debra Jackson</cp:lastModifiedBy>
  <cp:revision>2</cp:revision>
  <dcterms:created xsi:type="dcterms:W3CDTF">2013-01-27T09:14:16Z</dcterms:created>
  <dcterms:modified xsi:type="dcterms:W3CDTF">2025-12-29T19:02:33Z</dcterms:modified>
  <cp:category/>
</cp:coreProperties>
</file>