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8"/>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1" autoAdjust="0"/>
  </p:normalViewPr>
  <p:slideViewPr>
    <p:cSldViewPr snapToGrid="0" snapToObjects="1">
      <p:cViewPr varScale="1">
        <p:scale>
          <a:sx n="105" d="100"/>
          <a:sy n="105" d="100"/>
        </p:scale>
        <p:origin x="4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10, 2017</a:t>
            </a:fld>
            <a:endParaRPr lang="en-US" dirty="0"/>
          </a:p>
        </p:txBody>
      </p:sp>
      <p:sp>
        <p:nvSpPr>
          <p:cNvPr id="6" name="Footer Placeholder 5"/>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10,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11987"/>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5 Imperial Reforms and Colonial Protests, 1763-1774</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D299B826-AD6C-4EB4-954F-417B717CBF1B}"/>
              </a:ext>
            </a:extLst>
          </p:cNvPr>
          <p:cNvSpPr>
            <a:spLocks noGrp="1"/>
          </p:cNvSpPr>
          <p:nvPr>
            <p:ph type="title" idx="4294967295"/>
          </p:nvPr>
        </p:nvSpPr>
        <p:spPr>
          <a:xfrm>
            <a:off x="0" y="690286"/>
            <a:ext cx="9144000" cy="734641"/>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10E08B6-F1C4-486A-A218-5DD2EE69F8EB}"/>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1766 illustration shows a funeral procession for the Stamp Act. Reverend William Scott leads the procession of politicians who had supported the act, while a dog urinates on his leg. George Grenville, pictured fourth in line, carries a small coffin. What point do you think this cartoon is trying to make?</a:t>
            </a:r>
          </a:p>
        </p:txBody>
      </p:sp>
      <p:pic>
        <p:nvPicPr>
          <p:cNvPr id="9" name="Figure" descr="A cartoon shows a funeral procession for the Stamp Act. Funeral-goers proceed toward a vault, above which two skulls labeled “1715” and “1745” are raised. Reverend William Scott leads a procession of politicians who had supported the act, while a dog urinates on his leg. George Grenville, pictured fourth in line, carries a small coffin. In the background is a dock, with ships labeled “Conway,” “Rockingham,” and “Graf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027668" y="1122386"/>
            <a:ext cx="492197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8E6EF8D-758A-43EF-A3D1-42DC697B1417}"/>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ainting of Charles Townshend."/>
          <p:cNvPicPr>
            <a:picLocks noGrp="1" noChangeAspect="1"/>
          </p:cNvPicPr>
          <p:nvPr>
            <p:ph type="pic" sz="quarter" idx="13"/>
          </p:nvPr>
        </p:nvPicPr>
        <p:blipFill>
          <a:blip r:embed="rId2"/>
          <a:stretch>
            <a:fillRect/>
          </a:stretch>
        </p:blipFill>
        <p:spPr>
          <a:xfrm>
            <a:off x="4489450" y="1317784"/>
            <a:ext cx="4030663" cy="4836795"/>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Charles Townshend, chancellor of the exchequer, shown here in a 1765 painting by Joshua Reynolds, instituted the Townshend Revenue Act of 1767 in order to raise money to support the British military presence in the colonies.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5.10</a:t>
            </a:r>
          </a:p>
        </p:txBody>
      </p:sp>
    </p:spTree>
    <p:extLst>
      <p:ext uri="{BB962C8B-B14F-4D97-AF65-F5344CB8AC3E}">
        <p14:creationId xmlns:p14="http://schemas.microsoft.com/office/powerpoint/2010/main" val="179368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B91173E-F628-451E-9FEF-04495187CC1C}"/>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Sons of Liberty circulated this sensationalized version of the events of March 5, 1770, in order to promote the rightness of their cause. The verses below the image begin as follows: “Unhappy Boston! see thy Sons deplore, Thy hallowed Walks besmeared with guiltless Gore.”</a:t>
            </a:r>
          </a:p>
        </p:txBody>
      </p:sp>
      <p:pic>
        <p:nvPicPr>
          <p:cNvPr id="6" name="Figure" descr="A line of British soldiers shoots into a crowd of colonists, all of whom are white and well-dressed. Some of the colonists attempt to flee; others help the injured or hold up their hands, asking the British for mercy; several lay bleeding and dying on the ground. In the foreground, a small dog stands beside two of the victims. The Boston State House and surrounding buildings are visible in the background."/>
          <p:cNvPicPr>
            <a:picLocks noGrp="1" noChangeAspect="1"/>
          </p:cNvPicPr>
          <p:nvPr>
            <p:ph type="pic" sz="quarter" idx="13"/>
          </p:nvPr>
        </p:nvPicPr>
        <p:blipFill>
          <a:blip r:embed="rId2"/>
          <a:stretch>
            <a:fillRect/>
          </a:stretch>
        </p:blipFill>
        <p:spPr>
          <a:xfrm>
            <a:off x="457200" y="1363357"/>
            <a:ext cx="4032250" cy="4745648"/>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5.11</a:t>
            </a:r>
          </a:p>
        </p:txBody>
      </p:sp>
    </p:spTree>
    <p:extLst>
      <p:ext uri="{BB962C8B-B14F-4D97-AF65-F5344CB8AC3E}">
        <p14:creationId xmlns:p14="http://schemas.microsoft.com/office/powerpoint/2010/main" val="32850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BF0EB5B-33F3-42E0-9236-F39B15EA5D8C}"/>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n engraving shows a boat full of colonists watching the Gaspée burn before them. Several of the men have raised their hats into the air."/>
          <p:cNvPicPr>
            <a:picLocks noGrp="1" noChangeAspect="1"/>
          </p:cNvPicPr>
          <p:nvPr>
            <p:ph type="pic" sz="quarter" idx="13"/>
          </p:nvPr>
        </p:nvPicPr>
        <p:blipFill>
          <a:blip r:embed="rId2"/>
          <a:stretch>
            <a:fillRect/>
          </a:stretch>
        </p:blipFill>
        <p:spPr>
          <a:xfrm>
            <a:off x="4858257" y="1108075"/>
            <a:ext cx="3293049"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1883 engraving, which appeared in </a:t>
            </a:r>
            <a:r>
              <a:rPr lang="en-US" sz="1600" i="1" dirty="0">
                <a:solidFill>
                  <a:schemeClr val="tx1"/>
                </a:solidFill>
              </a:rPr>
              <a:t>Harper’s New Monthly Magazine, </a:t>
            </a:r>
            <a:r>
              <a:rPr lang="en-US" sz="1600" dirty="0">
                <a:solidFill>
                  <a:schemeClr val="tx1"/>
                </a:solidFill>
              </a:rPr>
              <a:t>depicts the burning of the </a:t>
            </a:r>
            <a:r>
              <a:rPr lang="en-US" sz="1600" i="1" dirty="0">
                <a:solidFill>
                  <a:schemeClr val="tx1"/>
                </a:solidFill>
              </a:rPr>
              <a:t>Gaspée. </a:t>
            </a:r>
            <a:r>
              <a:rPr lang="en-US" sz="1600" dirty="0">
                <a:solidFill>
                  <a:schemeClr val="tx1"/>
                </a:solidFill>
              </a:rPr>
              <a:t>This attack provoked the British government to convene a Royal Commission of Inquiry; some regarded the Commission as an example of excessive British power and control over the colonies.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5.12</a:t>
            </a:r>
          </a:p>
        </p:txBody>
      </p:sp>
    </p:spTree>
    <p:extLst>
      <p:ext uri="{BB962C8B-B14F-4D97-AF65-F5344CB8AC3E}">
        <p14:creationId xmlns:p14="http://schemas.microsoft.com/office/powerpoint/2010/main" val="179368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D7E8EA8-BEAF-44E1-89F3-A9B6B171ACBC}"/>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Lord North, seen here in </a:t>
            </a:r>
            <a:r>
              <a:rPr lang="en-US" sz="1600" i="1" dirty="0">
                <a:solidFill>
                  <a:schemeClr val="tx1"/>
                </a:solidFill>
              </a:rPr>
              <a:t>Portrait of Frederick North, Lord North </a:t>
            </a:r>
            <a:r>
              <a:rPr lang="en-US" sz="1600" dirty="0">
                <a:solidFill>
                  <a:schemeClr val="tx1"/>
                </a:solidFill>
              </a:rPr>
              <a:t>(1773–1774), painted by Nathaniel Dance, was prime minister at the time of the destruction of the tea and insisted that Massachusetts make good on the loss.</a:t>
            </a:r>
          </a:p>
        </p:txBody>
      </p:sp>
      <p:pic>
        <p:nvPicPr>
          <p:cNvPr id="6" name="Figure" descr="A painting of Lord North."/>
          <p:cNvPicPr>
            <a:picLocks noGrp="1" noChangeAspect="1"/>
          </p:cNvPicPr>
          <p:nvPr>
            <p:ph type="pic" sz="quarter" idx="13"/>
          </p:nvPr>
        </p:nvPicPr>
        <p:blipFill>
          <a:blip r:embed="rId2"/>
          <a:stretch>
            <a:fillRect/>
          </a:stretch>
        </p:blipFill>
        <p:spPr>
          <a:xfrm>
            <a:off x="457200" y="1153991"/>
            <a:ext cx="4032250" cy="5164381"/>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5.13</a:t>
            </a:r>
          </a:p>
        </p:txBody>
      </p:sp>
    </p:spTree>
    <p:extLst>
      <p:ext uri="{BB962C8B-B14F-4D97-AF65-F5344CB8AC3E}">
        <p14:creationId xmlns:p14="http://schemas.microsoft.com/office/powerpoint/2010/main" val="328509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7336712-446F-4786-9E60-77908A4AD023}"/>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artist of “The Able Doctor, or America Swallowing the Bitter Draught” (</a:t>
            </a:r>
            <a:r>
              <a:rPr lang="en-US" sz="1600" i="1" dirty="0"/>
              <a:t>London Magazine, </a:t>
            </a:r>
            <a:r>
              <a:rPr lang="en-US" sz="1600" dirty="0"/>
              <a:t>May 1, 1774) targets select members of Parliament as the perpetrators of a devilish scheme to overturn the constitution; this is why Mother Britannia weeps. Note that this cartoon came from a British publication; Great Britain was not united in support of Parliament’s policies toward the American colonies.</a:t>
            </a:r>
          </a:p>
        </p:txBody>
      </p:sp>
      <p:pic>
        <p:nvPicPr>
          <p:cNvPr id="9" name="Figure" descr="A cartoon shows Lord North, with a paper labeled “Boston Port Bill” in his pocket, forcibly pouring tea from a teapot into the mouth of a half-nude woman. One man holds the woman’s arms behind her back, while another holds her feet and looks beneath her skirt. Mother Britannia stands behind the woman, covering her face and weeping. On the ground, a puddle is labeled “Boston Petition.”"/>
          <p:cNvPicPr>
            <a:picLocks noGrp="1" noChangeAspect="1"/>
          </p:cNvPicPr>
          <p:nvPr>
            <p:ph type="pic" sz="quarter" idx="13"/>
          </p:nvPr>
        </p:nvPicPr>
        <p:blipFill>
          <a:blip r:embed="rId2"/>
          <a:stretch>
            <a:fillRect/>
          </a:stretch>
        </p:blipFill>
        <p:spPr>
          <a:xfrm>
            <a:off x="2068394" y="1122386"/>
            <a:ext cx="484052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932EEE2-6D48-473E-A5D8-A14949D709ED}"/>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Cockfights, as depicted in </a:t>
            </a:r>
            <a:r>
              <a:rPr lang="en-US" sz="1600" i="1" dirty="0"/>
              <a:t>The Cockpit </a:t>
            </a:r>
            <a:r>
              <a:rPr lang="en-US" sz="1600" dirty="0"/>
              <a:t>(1759) by British artist and engraver William Hogarth, were among the entertainments the First Continental Congress sought to outlaw, considering them un-American.</a:t>
            </a:r>
          </a:p>
        </p:txBody>
      </p:sp>
      <p:pic>
        <p:nvPicPr>
          <p:cNvPr id="9" name="Figure" descr="An engraving shows an unruly crowd watching a cockfight and betting on the results."/>
          <p:cNvPicPr>
            <a:picLocks noGrp="1" noChangeAspect="1"/>
          </p:cNvPicPr>
          <p:nvPr>
            <p:ph type="pic" sz="quarter" idx="13"/>
          </p:nvPr>
        </p:nvPicPr>
        <p:blipFill>
          <a:blip r:embed="rId2"/>
          <a:stretch>
            <a:fillRect/>
          </a:stretch>
        </p:blipFill>
        <p:spPr>
          <a:xfrm>
            <a:off x="2388613" y="1122386"/>
            <a:ext cx="420008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5.15</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C409947-DBEA-48F1-AF71-89239FF3887B}"/>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a:solidFill>
                  <a:schemeClr val="tx1"/>
                </a:solidFill>
              </a:rPr>
              <a:t>The Bostonians Paying the Excise-man, or Tarring and Feathering </a:t>
            </a:r>
            <a:r>
              <a:rPr lang="en-US" sz="1600" dirty="0">
                <a:solidFill>
                  <a:schemeClr val="tx1"/>
                </a:solidFill>
              </a:rPr>
              <a:t>(1774), attributed to Philip Dawe, depicts the most publicized tarring and feathering incident of the American Revolution. The victim is John Malcolm, a customs official loyal to the British crown.</a:t>
            </a:r>
          </a:p>
        </p:txBody>
      </p:sp>
      <p:pic>
        <p:nvPicPr>
          <p:cNvPr id="6" name="Figure" descr="A painting shows five Patriots tarring and feathering the Commissioner of Customs, John Malcolm. One Patriot forcibly pours tea from a teapot into Malcolm’s mouth. In the background, the Boston Tea Party and the Liberty Tree are visible. On the Liberty Tree hangs an upside-down paper labeled “Stamp Act.”"/>
          <p:cNvPicPr>
            <a:picLocks noGrp="1" noChangeAspect="1"/>
          </p:cNvPicPr>
          <p:nvPr>
            <p:ph type="pic" sz="quarter" idx="13"/>
          </p:nvPr>
        </p:nvPicPr>
        <p:blipFill>
          <a:blip r:embed="rId2"/>
          <a:stretch>
            <a:fillRect/>
          </a:stretch>
        </p:blipFill>
        <p:spPr>
          <a:xfrm>
            <a:off x="457200" y="1409883"/>
            <a:ext cx="4032250" cy="4652596"/>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5.1</a:t>
            </a:r>
          </a:p>
        </p:txBody>
      </p:sp>
    </p:spTree>
    <p:extLst>
      <p:ext uri="{BB962C8B-B14F-4D97-AF65-F5344CB8AC3E}">
        <p14:creationId xmlns:p14="http://schemas.microsoft.com/office/powerpoint/2010/main" val="328509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813BFC1-E60A-497E-8D89-4CE78F99A602}"/>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r>
              <a:rPr lang="en-US" sz="1600" dirty="0"/>
              <a:t>(credit “1765”: modification of work by the United Kingdom Government)</a:t>
            </a:r>
          </a:p>
        </p:txBody>
      </p:sp>
      <p:pic>
        <p:nvPicPr>
          <p:cNvPr id="9" name="Figure" descr="A timeline shows important events of the era. In 1763, the Proclamation Line establishes a boundary restricting westward settlement. In 1764, the Sugar Act reduces the tax on molasses and strengthens royal oversight of trade. In 1765, the Stamp Act is introduced and the Stamp Act Congress takes place; an image of a revenue stamp is shown. In 1767, the Townshend Revenue Act is represented by a portrait of Charles Townshend. In 1770, the Boston Massacre takes place; Paul Revere’s depiction of the Boston Massacre is shown. In 1773, the Tea Act is introduced, and Patriots dump tea into Boston Harbor in the Boston Tea Party. In 1774, the Coercive Acts are introduced, and the First Continental Congress takes place; a sympathetic British cartoon decrying the Coercive Acts is shown."/>
          <p:cNvPicPr>
            <a:picLocks noGrp="1" noChangeAspect="1"/>
          </p:cNvPicPr>
          <p:nvPr>
            <p:ph type="pic" sz="quarter" idx="13"/>
          </p:nvPr>
        </p:nvPicPr>
        <p:blipFill>
          <a:blip r:embed="rId2"/>
          <a:stretch>
            <a:fillRect/>
          </a:stretch>
        </p:blipFill>
        <p:spPr>
          <a:xfrm>
            <a:off x="943129" y="1122386"/>
            <a:ext cx="709105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305B66D-3161-4472-B65B-B423E3E67AAA}"/>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nineteenth-century lithograph depicts the massacre of Conestoga in 1763 at Lancaster, Pennsylvania, where they had been placed in protective custody. None of the attackers, members of the Paxton Boys, were ever identified.</a:t>
            </a:r>
          </a:p>
        </p:txBody>
      </p:sp>
      <p:pic>
        <p:nvPicPr>
          <p:cNvPr id="9" name="Figure" descr="A lithograph shows a small group of men in dark coats and hats attacking and stabbing Conestoga men and women in traditional dress. The Conestoga woman in the center of the image is nursing a baby. The buildings in which the Conestoga had lived while in protective custody are visible in the background."/>
          <p:cNvPicPr>
            <a:picLocks noGrp="1" noChangeAspect="1"/>
          </p:cNvPicPr>
          <p:nvPr>
            <p:ph type="pic" sz="quarter" idx="13"/>
          </p:nvPr>
        </p:nvPicPr>
        <p:blipFill>
          <a:blip r:embed="rId2"/>
          <a:stretch>
            <a:fillRect/>
          </a:stretch>
        </p:blipFill>
        <p:spPr>
          <a:xfrm>
            <a:off x="1790972" y="1122386"/>
            <a:ext cx="539536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8646DED-EABB-4237-93D9-5C313D4E5391}"/>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map shows the locations of the thirteen British colonies of Massachusetts, New Hampshire, New York, Rhode Island, Connecticut, New Jersey, Pennsylvania, Maryland, Delaware, Virginia, North Carolina, South Carolina, and Georgia; Indian Country, including East Florida, West Florida, the Province of Quebec, Nova Scotia, and the Hudson Bay Company; and Spanish territory. The Hudson Bay Company lies above the forty-ninth parallel. The Proclamation Line of 1763 separates the colonies from Indian Count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749710" y="1856792"/>
            <a:ext cx="4061607" cy="3788228"/>
          </a:xfrm>
          <a:prstGeom prst="rect">
            <a:avLst/>
          </a:prstGeom>
          <a:noFill/>
          <a:ln>
            <a:noFill/>
          </a:ln>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map shows the status of the American colonies in 1763, after the end of the French and Indian War. Although Great Britain won control of the territory east of the Mississippi, the Proclamation Line of 1763 prohibited British colonists from settling west of the Appalachian Mountains. (credit: modification of work by the National Atlas of the United States)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5.4</a:t>
            </a:r>
          </a:p>
        </p:txBody>
      </p:sp>
    </p:spTree>
    <p:extLst>
      <p:ext uri="{BB962C8B-B14F-4D97-AF65-F5344CB8AC3E}">
        <p14:creationId xmlns:p14="http://schemas.microsoft.com/office/powerpoint/2010/main" val="179368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C35968D-0CAD-425D-BA0B-2B8032D7B00E}"/>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Under the Stamp Act, anyone who used or purchased anything printed on paper had to buy a revenue stamp for it. Image (a) shows a partial proof sheet of one-penny stamps. Image (b) provides a close-up of a one-penny stamp. (credit a: modification of work by the United Kingdom Government; credit b: modification of work by the United Kingdom Government)</a:t>
            </a:r>
          </a:p>
        </p:txBody>
      </p:sp>
      <p:pic>
        <p:nvPicPr>
          <p:cNvPr id="9" name="Figure" descr="A left-hand image shows a partial proof sheet with several rows of one-penny stamps. A right-hand image shows a close-up of one of these stamps, which depicts a mantle; a circle, with St. Edward’s crown inside; and a scepter and sword, which are crossed behind the crown. The circle is labeled with the words “Honi soit qui mal y pense,” the motto of the highest English order of chivalry. At the top of the design is the word AMERICA; the bottom reads ONE PENNY."/>
          <p:cNvPicPr>
            <a:picLocks noGrp="1" noChangeAspect="1"/>
          </p:cNvPicPr>
          <p:nvPr>
            <p:ph type="pic" sz="quarter" idx="13"/>
          </p:nvPr>
        </p:nvPicPr>
        <p:blipFill>
          <a:blip r:embed="rId2"/>
          <a:stretch>
            <a:fillRect/>
          </a:stretch>
        </p:blipFill>
        <p:spPr>
          <a:xfrm>
            <a:off x="1441719" y="1122386"/>
            <a:ext cx="609387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FDBF636-9D3B-4746-983C-83ACB2DCFDEB}"/>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announcement of the Stamp Act, seen in this newspaper publication (a), raised numerous concerns among colonists in America. Protests against British imperial policy took many forms, such as this mock stamp (b) whose text reads “An Emblem of the Effects of the STAMP. O! the Fatal STAMP.”</a:t>
            </a:r>
          </a:p>
        </p:txBody>
      </p:sp>
      <p:pic>
        <p:nvPicPr>
          <p:cNvPr id="9" name="Figure" descr="A left-hand image shows a newspaper publication of the Stamp Act, which contains an image of a revenue stamp. A right-hand image shows a skull and crossbones, bordered by the words “An Emblem of the Effects of the STAMP. O! the fatal STAMP.”"/>
          <p:cNvPicPr>
            <a:picLocks noGrp="1" noChangeAspect="1"/>
          </p:cNvPicPr>
          <p:nvPr>
            <p:ph type="pic" sz="quarter" idx="13"/>
          </p:nvPr>
        </p:nvPicPr>
        <p:blipFill>
          <a:blip r:embed="rId2"/>
          <a:stretch>
            <a:fillRect/>
          </a:stretch>
        </p:blipFill>
        <p:spPr>
          <a:xfrm>
            <a:off x="2531627" y="1122386"/>
            <a:ext cx="391405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132EF6B-35E2-443B-8345-7162733033AA}"/>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a:solidFill>
                  <a:schemeClr val="tx1"/>
                </a:solidFill>
              </a:rPr>
              <a:t>Patrick Henry Before the Virginia House of Burgesses </a:t>
            </a:r>
            <a:r>
              <a:rPr lang="en-US" sz="1600" dirty="0">
                <a:solidFill>
                  <a:schemeClr val="tx1"/>
                </a:solidFill>
              </a:rPr>
              <a:t>(1851), painted by Peter F. Rothermel, offers a romanticized depiction of Henry’s speech denouncing the Stamp Act of 1765. Supporters and opponents alike debated the stark language of the speech, which quickly became legendary.</a:t>
            </a:r>
          </a:p>
        </p:txBody>
      </p:sp>
      <p:pic>
        <p:nvPicPr>
          <p:cNvPr id="6" name="Figure" descr="A painting shows Patrick Henry making a speech to a room full of well-dressed colonists. As Henry gestures dramatically with his arm, the members of his audience look on and whisper to one another."/>
          <p:cNvPicPr>
            <a:picLocks noGrp="1" noChangeAspect="1"/>
          </p:cNvPicPr>
          <p:nvPr>
            <p:ph type="pic" sz="quarter" idx="13"/>
          </p:nvPr>
        </p:nvPicPr>
        <p:blipFill>
          <a:blip r:embed="rId2"/>
          <a:stretch>
            <a:fillRect/>
          </a:stretch>
        </p:blipFill>
        <p:spPr>
          <a:xfrm>
            <a:off x="457200" y="1138482"/>
            <a:ext cx="4032250" cy="5195399"/>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5.7</a:t>
            </a:r>
          </a:p>
        </p:txBody>
      </p:sp>
    </p:spTree>
    <p:extLst>
      <p:ext uri="{BB962C8B-B14F-4D97-AF65-F5344CB8AC3E}">
        <p14:creationId xmlns:p14="http://schemas.microsoft.com/office/powerpoint/2010/main" val="328509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41077CC-0976-4FC7-B396-D2BCE5E448A9}"/>
              </a:ext>
            </a:extLst>
          </p:cNvPr>
          <p:cNvSpPr>
            <a:spLocks noGrp="1"/>
          </p:cNvSpPr>
          <p:nvPr>
            <p:ph type="ftr" sz="quarter" idx="11"/>
          </p:nvPr>
        </p:nvSpPr>
        <p:spPr>
          <a:xfrm>
            <a:off x="457200" y="6492875"/>
            <a:ext cx="775530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With this broadside of December 17, 1765, the Sons of Liberty call for the resignation of Andrew Oliver, the Massachusetts Distributor of Stamps.</a:t>
            </a:r>
          </a:p>
        </p:txBody>
      </p:sp>
      <p:pic>
        <p:nvPicPr>
          <p:cNvPr id="9" name="Figure" descr="A broadside bears the words “St—P! St—P! St—P! No: Tuesday-Morning, December 17, 1765. The True-born Sons of Liberty, are desired to meet under LIBERTY-TREE, at XII o’Clock, THIS DAY, to hear the public Resignation, under Oath, of ANDREW OLIVER, Esq; Distributor of Stamps for the Province of the Massachusetts-Bay. A Resignation? YES.”"/>
          <p:cNvPicPr>
            <a:picLocks noGrp="1" noChangeAspect="1"/>
          </p:cNvPicPr>
          <p:nvPr>
            <p:ph type="pic" sz="quarter" idx="13"/>
          </p:nvPr>
        </p:nvPicPr>
        <p:blipFill>
          <a:blip r:embed="rId2"/>
          <a:stretch>
            <a:fillRect/>
          </a:stretch>
        </p:blipFill>
        <p:spPr>
          <a:xfrm>
            <a:off x="1843253" y="1122386"/>
            <a:ext cx="5290805"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5.8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1627</Words>
  <Application>Microsoft Office PowerPoint</Application>
  <PresentationFormat>On-screen Show (4:3)</PresentationFormat>
  <Paragraphs>48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Essential</vt:lpstr>
      <vt:lpstr>U.S. HISTORY</vt:lpstr>
      <vt:lpstr>Figure 5.1</vt:lpstr>
      <vt:lpstr>Figure 5.2</vt:lpstr>
      <vt:lpstr>Figure 5.3</vt:lpstr>
      <vt:lpstr>Figure 5.4</vt:lpstr>
      <vt:lpstr>Figure 5.5</vt:lpstr>
      <vt:lpstr>Figure 5.6</vt:lpstr>
      <vt:lpstr>Figure 5.7</vt:lpstr>
      <vt:lpstr>Figure 5.8</vt:lpstr>
      <vt:lpstr>Figure 5.9</vt:lpstr>
      <vt:lpstr>Figure 5.10</vt:lpstr>
      <vt:lpstr>Figure 5.11</vt:lpstr>
      <vt:lpstr>Figure 5.12</vt:lpstr>
      <vt:lpstr>Figure 5.13</vt:lpstr>
      <vt:lpstr>Figure 5.14</vt:lpstr>
      <vt:lpstr>Figure 5.15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5 - Imperial Reforms and Colonial Protests, 1763-1774</dc:title>
  <dc:creator>Spuddy McSpare</dc:creator>
  <cp:lastModifiedBy>Conversion_07</cp:lastModifiedBy>
  <cp:revision>62</cp:revision>
  <dcterms:created xsi:type="dcterms:W3CDTF">2012-06-04T02:13:36Z</dcterms:created>
  <dcterms:modified xsi:type="dcterms:W3CDTF">2017-09-10T16:36:01Z</dcterms:modified>
</cp:coreProperties>
</file>