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4"/>
  </p:sldMasterIdLst>
  <p:notesMasterIdLst>
    <p:notesMasterId r:id="rId20"/>
  </p:notesMasterIdLst>
  <p:handoutMasterIdLst>
    <p:handoutMasterId r:id="rId21"/>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Guardian Network: A Journey Through the Body's Defense System" id="{6D4C8569-C758-49D0-9618-D63E31CA7657}">
          <p14:sldIdLst>
            <p14:sldId id="2561"/>
          </p14:sldIdLst>
        </p14:section>
        <p14:section name="Introduction to the Guardian Network" id="{CE76DF92-638C-4239-859C-7C51930DD593}">
          <p14:sldIdLst>
            <p14:sldId id="2562"/>
            <p14:sldId id="2563"/>
          </p14:sldIdLst>
        </p14:section>
        <p14:section name="Fluid Balance and Initial Challenges" id="{8E9CE9A0-20E6-4D10-ACF7-A953411AF031}">
          <p14:sldIdLst>
            <p14:sldId id="2564"/>
            <p14:sldId id="2565"/>
          </p14:sldIdLst>
        </p14:section>
        <p14:section name="The Lymphatic and Immune Systems" id="{DDFD5E42-169B-4E87-94BC-FD0717EC5E06}">
          <p14:sldIdLst>
            <p14:sldId id="2566"/>
            <p14:sldId id="2567"/>
          </p14:sldIdLst>
        </p14:section>
        <p14:section name="Anatomical Pathways and Structures" id="{834B02C4-8063-4780-A813-BF5915FD808D}">
          <p14:sldIdLst>
            <p14:sldId id="2568"/>
            <p14:sldId id="2569"/>
          </p14:sldIdLst>
        </p14:section>
        <p14:section name="Immune Surveillance and Organs" id="{C6384BFD-2596-4D48-BA59-2AC50721DDA0}">
          <p14:sldIdLst>
            <p14:sldId id="2570"/>
            <p14:sldId id="2571"/>
          </p14:sldIdLst>
        </p14:section>
        <p14:section name="Defense Mechanisms and Immune Cells" id="{E25226EA-7F32-425E-8A71-DE0388B97C29}">
          <p14:sldIdLst>
            <p14:sldId id="2572"/>
            <p14:sldId id="2573"/>
          </p14:sldIdLst>
        </p14:section>
        <p14:section name="System Integration and Response" id="{9E157435-FEC7-4696-BFEE-71408236BB91}">
          <p14:sldIdLst>
            <p14:sldId id="2574"/>
            <p14:sldId id="25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0E4221-6F06-64E5-5214-772388C857B5}" name="Elizabeth Feldbruegge (ALLEGIS GROUP HOLDINGS INC)" initials="EF(GHI" userId="S::v-felizabeth@microsoft.com::ba5aea11-28e4-484d-8e49-c15efb1bd2e9" providerId="AD"/>
  <p188:author id="{E2471F2E-E011-F521-299E-65FC243E7E5E}" name="David Salaguinto" initials="DS" userId="S::davidsa@microsoft.com::9399e6ad-b974-43d0-b593-8c2804f84e0d" providerId="AD"/>
  <p188:author id="{DC3CAF61-3D39-8A1C-6AB6-F5CBCFCBEA47}" name="Vanessa Buzgheia (ALLEGIS GROUP HOLDINGS INC)" initials="" userId="S::v-vabuzgheia@microsoft.com::f3934b54-4599-40d0-96a8-d6208686f730" providerId="AD"/>
  <p188:author id="{9941987A-41B7-49AC-EE6E-03F2D0BD95BA}" name="Daria Naidenov" initials="DN" userId="S::danaidenov@microsoft.com::ab38ab5f-bdf0-4774-ae5a-d2782abb20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7" autoAdjust="0"/>
    <p:restoredTop sz="94468"/>
  </p:normalViewPr>
  <p:slideViewPr>
    <p:cSldViewPr snapToGrid="0">
      <p:cViewPr varScale="1">
        <p:scale>
          <a:sx n="63" d="100"/>
          <a:sy n="63" d="100"/>
        </p:scale>
        <p:origin x="788" y="64"/>
      </p:cViewPr>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E190BB-31AB-4EB9-9DAA-D3E0F2C9BEDB}"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F4EC0705-5F43-4C06-8149-A341C5EF5E01}">
      <dgm:prSet/>
      <dgm:spPr/>
      <dgm:t>
        <a:bodyPr/>
        <a:lstStyle/>
        <a:p>
          <a:pPr>
            <a:lnSpc>
              <a:spcPct val="100000"/>
            </a:lnSpc>
            <a:defRPr b="1"/>
          </a:pPr>
          <a:r>
            <a:rPr lang="en-US"/>
            <a:t>Lymphatic System Structure</a:t>
          </a:r>
        </a:p>
      </dgm:t>
    </dgm:pt>
    <dgm:pt modelId="{3B6B9546-D26E-47D4-AAC6-4A902944FBC9}" type="parTrans" cxnId="{C0B30F46-C6AD-46C4-ADC2-5820894B9296}">
      <dgm:prSet/>
      <dgm:spPr/>
      <dgm:t>
        <a:bodyPr/>
        <a:lstStyle/>
        <a:p>
          <a:endParaRPr lang="en-US"/>
        </a:p>
      </dgm:t>
    </dgm:pt>
    <dgm:pt modelId="{301C425B-1762-4E72-95F8-58C1D110B315}" type="sibTrans" cxnId="{C0B30F46-C6AD-46C4-ADC2-5820894B9296}">
      <dgm:prSet/>
      <dgm:spPr/>
      <dgm:t>
        <a:bodyPr/>
        <a:lstStyle/>
        <a:p>
          <a:pPr>
            <a:lnSpc>
              <a:spcPct val="100000"/>
            </a:lnSpc>
            <a:defRPr b="1"/>
          </a:pPr>
          <a:endParaRPr lang="en-US"/>
        </a:p>
      </dgm:t>
    </dgm:pt>
    <dgm:pt modelId="{AE197F0C-5B0C-4997-846E-9BF3F818B020}">
      <dgm:prSet/>
      <dgm:spPr/>
      <dgm:t>
        <a:bodyPr/>
        <a:lstStyle/>
        <a:p>
          <a:pPr>
            <a:lnSpc>
              <a:spcPct val="100000"/>
            </a:lnSpc>
          </a:pPr>
          <a:r>
            <a:rPr lang="en-US"/>
            <a:t>The lymphatic system includes vessels, nodes, and organs that transport lymph and filter harmful substances.</a:t>
          </a:r>
        </a:p>
      </dgm:t>
    </dgm:pt>
    <dgm:pt modelId="{2C88BFF1-0C0D-43AB-B9E3-63CCF87242E5}" type="parTrans" cxnId="{38F1D904-C9BF-4916-8F6F-55D3BBE1093D}">
      <dgm:prSet/>
      <dgm:spPr/>
      <dgm:t>
        <a:bodyPr/>
        <a:lstStyle/>
        <a:p>
          <a:endParaRPr lang="en-US"/>
        </a:p>
      </dgm:t>
    </dgm:pt>
    <dgm:pt modelId="{2EA3ABE9-678F-488F-ADF5-AD4C2501B2A1}" type="sibTrans" cxnId="{38F1D904-C9BF-4916-8F6F-55D3BBE1093D}">
      <dgm:prSet/>
      <dgm:spPr/>
      <dgm:t>
        <a:bodyPr/>
        <a:lstStyle/>
        <a:p>
          <a:endParaRPr lang="en-US"/>
        </a:p>
      </dgm:t>
    </dgm:pt>
    <dgm:pt modelId="{7C3E714A-2B6A-403C-8FE3-1DA8C6CC00DB}">
      <dgm:prSet/>
      <dgm:spPr/>
      <dgm:t>
        <a:bodyPr/>
        <a:lstStyle/>
        <a:p>
          <a:pPr>
            <a:lnSpc>
              <a:spcPct val="100000"/>
            </a:lnSpc>
            <a:defRPr b="1"/>
          </a:pPr>
          <a:r>
            <a:rPr lang="en-US"/>
            <a:t>Immune System Function</a:t>
          </a:r>
        </a:p>
      </dgm:t>
    </dgm:pt>
    <dgm:pt modelId="{07D798E9-C239-46CE-811F-7D2A55A4668B}" type="parTrans" cxnId="{4D0B3222-5ED2-4F3C-910C-F0EC228AFA0C}">
      <dgm:prSet/>
      <dgm:spPr/>
      <dgm:t>
        <a:bodyPr/>
        <a:lstStyle/>
        <a:p>
          <a:endParaRPr lang="en-US"/>
        </a:p>
      </dgm:t>
    </dgm:pt>
    <dgm:pt modelId="{35C576E1-8FC6-4C34-A211-8FB7B2CC7115}" type="sibTrans" cxnId="{4D0B3222-5ED2-4F3C-910C-F0EC228AFA0C}">
      <dgm:prSet/>
      <dgm:spPr/>
      <dgm:t>
        <a:bodyPr/>
        <a:lstStyle/>
        <a:p>
          <a:pPr>
            <a:lnSpc>
              <a:spcPct val="100000"/>
            </a:lnSpc>
            <a:defRPr b="1"/>
          </a:pPr>
          <a:endParaRPr lang="en-US"/>
        </a:p>
      </dgm:t>
    </dgm:pt>
    <dgm:pt modelId="{CDDF80EC-C2FD-4695-A0E0-DA68907E64FE}">
      <dgm:prSet/>
      <dgm:spPr/>
      <dgm:t>
        <a:bodyPr/>
        <a:lstStyle/>
        <a:p>
          <a:pPr>
            <a:lnSpc>
              <a:spcPct val="100000"/>
            </a:lnSpc>
          </a:pPr>
          <a:r>
            <a:rPr lang="en-US"/>
            <a:t>The immune system deploys specialized cells and proteins to detect and destroy pathogens effectively.</a:t>
          </a:r>
        </a:p>
      </dgm:t>
    </dgm:pt>
    <dgm:pt modelId="{5A0199CC-99CE-4FDD-B0D0-84CFF30E1359}" type="parTrans" cxnId="{B1A5667B-10EC-4B3A-88F3-BC643639119D}">
      <dgm:prSet/>
      <dgm:spPr/>
      <dgm:t>
        <a:bodyPr/>
        <a:lstStyle/>
        <a:p>
          <a:endParaRPr lang="en-US"/>
        </a:p>
      </dgm:t>
    </dgm:pt>
    <dgm:pt modelId="{4201F8DE-D92E-4364-8727-2290DFEB00C1}" type="sibTrans" cxnId="{B1A5667B-10EC-4B3A-88F3-BC643639119D}">
      <dgm:prSet/>
      <dgm:spPr/>
      <dgm:t>
        <a:bodyPr/>
        <a:lstStyle/>
        <a:p>
          <a:endParaRPr lang="en-US"/>
        </a:p>
      </dgm:t>
    </dgm:pt>
    <dgm:pt modelId="{0281F69C-2551-4BEC-B4FB-3D701C8DA5AB}">
      <dgm:prSet/>
      <dgm:spPr/>
      <dgm:t>
        <a:bodyPr/>
        <a:lstStyle/>
        <a:p>
          <a:pPr>
            <a:lnSpc>
              <a:spcPct val="100000"/>
            </a:lnSpc>
            <a:defRPr b="1"/>
          </a:pPr>
          <a:r>
            <a:rPr lang="en-US"/>
            <a:t>System Collaboration</a:t>
          </a:r>
        </a:p>
      </dgm:t>
    </dgm:pt>
    <dgm:pt modelId="{85F2E1F7-7AB4-44CE-B9ED-C95CCF16CC38}" type="parTrans" cxnId="{94AD6D38-4E14-41CB-AC22-A22E4CF07388}">
      <dgm:prSet/>
      <dgm:spPr/>
      <dgm:t>
        <a:bodyPr/>
        <a:lstStyle/>
        <a:p>
          <a:endParaRPr lang="en-US"/>
        </a:p>
      </dgm:t>
    </dgm:pt>
    <dgm:pt modelId="{84C4C046-81F0-4453-BB9B-ADF6DEEDD75B}" type="sibTrans" cxnId="{94AD6D38-4E14-41CB-AC22-A22E4CF07388}">
      <dgm:prSet/>
      <dgm:spPr/>
      <dgm:t>
        <a:bodyPr/>
        <a:lstStyle/>
        <a:p>
          <a:endParaRPr lang="en-US"/>
        </a:p>
      </dgm:t>
    </dgm:pt>
    <dgm:pt modelId="{DE2400E6-C0AF-4FF2-87BB-848BC374802C}">
      <dgm:prSet/>
      <dgm:spPr/>
      <dgm:t>
        <a:bodyPr/>
        <a:lstStyle/>
        <a:p>
          <a:pPr>
            <a:lnSpc>
              <a:spcPct val="100000"/>
            </a:lnSpc>
          </a:pPr>
          <a:r>
            <a:rPr lang="en-US"/>
            <a:t>Lymphatic and immune systems collaborate to maintain infection-free body and internal stability.</a:t>
          </a:r>
        </a:p>
      </dgm:t>
    </dgm:pt>
    <dgm:pt modelId="{4F352347-DF54-4C95-A73F-C1B23C92A405}" type="parTrans" cxnId="{761DA112-9E35-4781-95B3-40325D4AE2CE}">
      <dgm:prSet/>
      <dgm:spPr/>
      <dgm:t>
        <a:bodyPr/>
        <a:lstStyle/>
        <a:p>
          <a:endParaRPr lang="en-US"/>
        </a:p>
      </dgm:t>
    </dgm:pt>
    <dgm:pt modelId="{FFD6E26C-2CB8-4CCB-9561-C6143F88848A}" type="sibTrans" cxnId="{761DA112-9E35-4781-95B3-40325D4AE2CE}">
      <dgm:prSet/>
      <dgm:spPr/>
      <dgm:t>
        <a:bodyPr/>
        <a:lstStyle/>
        <a:p>
          <a:endParaRPr lang="en-US"/>
        </a:p>
      </dgm:t>
    </dgm:pt>
    <dgm:pt modelId="{E3BB8CB5-092F-46D4-B1FA-9EE1EE95323D}" type="pres">
      <dgm:prSet presAssocID="{4AE190BB-31AB-4EB9-9DAA-D3E0F2C9BEDB}" presName="Root" presStyleCnt="0">
        <dgm:presLayoutVars>
          <dgm:dir/>
          <dgm:resizeHandles val="exact"/>
        </dgm:presLayoutVars>
      </dgm:prSet>
      <dgm:spPr/>
    </dgm:pt>
    <dgm:pt modelId="{D46FFF98-7B35-4BA6-98D6-3F35154F5D2F}" type="pres">
      <dgm:prSet presAssocID="{F4EC0705-5F43-4C06-8149-A341C5EF5E01}" presName="Composite" presStyleCnt="0"/>
      <dgm:spPr/>
    </dgm:pt>
    <dgm:pt modelId="{21BE4FB3-668C-42A9-A84C-0ED5AE51BF1B}" type="pres">
      <dgm:prSet presAssocID="{F4EC0705-5F43-4C06-8149-A341C5EF5E01}"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4797" r="17197" b="-9"/>
          <a:stretch/>
        </a:blipFill>
      </dgm:spPr>
      <dgm:extLst>
        <a:ext uri="{E40237B7-FDA0-4F09-8148-C483321AD2D9}">
          <dgm14:cNvPr xmlns:dgm14="http://schemas.microsoft.com/office/drawing/2010/diagram" id="0" name="" descr="Neuron system in yellow and light blue"/>
        </a:ext>
      </dgm:extLst>
    </dgm:pt>
    <dgm:pt modelId="{E7A2DB2D-1376-44F7-8CF6-532AD83A5E83}" type="pres">
      <dgm:prSet presAssocID="{F4EC0705-5F43-4C06-8149-A341C5EF5E01}" presName="Subtitle" presStyleLbl="revTx" presStyleIdx="0" presStyleCnt="6">
        <dgm:presLayoutVars>
          <dgm:chMax val="0"/>
          <dgm:bulletEnabled/>
        </dgm:presLayoutVars>
      </dgm:prSet>
      <dgm:spPr/>
    </dgm:pt>
    <dgm:pt modelId="{F8DF29A9-6EE5-4225-BF4B-8F9C4A2177C9}" type="pres">
      <dgm:prSet presAssocID="{F4EC0705-5F43-4C06-8149-A341C5EF5E01}" presName="Description" presStyleLbl="revTx" presStyleIdx="1" presStyleCnt="6">
        <dgm:presLayoutVars>
          <dgm:bulletEnabled/>
        </dgm:presLayoutVars>
      </dgm:prSet>
      <dgm:spPr/>
    </dgm:pt>
    <dgm:pt modelId="{627A7839-EF08-483A-92EB-8E31DFD354B0}" type="pres">
      <dgm:prSet presAssocID="{301C425B-1762-4E72-95F8-58C1D110B315}" presName="sibTrans" presStyleLbl="sibTrans2D1" presStyleIdx="0" presStyleCnt="0"/>
      <dgm:spPr/>
    </dgm:pt>
    <dgm:pt modelId="{108AB9DD-BB25-4CF0-A603-A6A06141AE69}" type="pres">
      <dgm:prSet presAssocID="{7C3E714A-2B6A-403C-8FE3-1DA8C6CC00DB}" presName="Composite" presStyleCnt="0"/>
      <dgm:spPr/>
    </dgm:pt>
    <dgm:pt modelId="{37C56A3C-F4D0-463D-8485-2A985463EB7A}" type="pres">
      <dgm:prSet presAssocID="{7C3E714A-2B6A-403C-8FE3-1DA8C6CC00DB}"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3192" r="11802" b="-8"/>
          <a:stretch/>
        </a:blipFill>
      </dgm:spPr>
      <dgm:extLst>
        <a:ext uri="{E40237B7-FDA0-4F09-8148-C483321AD2D9}">
          <dgm14:cNvPr xmlns:dgm14="http://schemas.microsoft.com/office/drawing/2010/diagram" id="0" name="" descr="Viruses suspended on mid-air"/>
        </a:ext>
      </dgm:extLst>
    </dgm:pt>
    <dgm:pt modelId="{F1DC763B-3FB2-4047-903F-48AC581E7E5C}" type="pres">
      <dgm:prSet presAssocID="{7C3E714A-2B6A-403C-8FE3-1DA8C6CC00DB}" presName="Subtitle" presStyleLbl="revTx" presStyleIdx="2" presStyleCnt="6">
        <dgm:presLayoutVars>
          <dgm:chMax val="0"/>
          <dgm:bulletEnabled/>
        </dgm:presLayoutVars>
      </dgm:prSet>
      <dgm:spPr/>
    </dgm:pt>
    <dgm:pt modelId="{D019C791-B8D1-4466-ADFB-CC38A3C7E80C}" type="pres">
      <dgm:prSet presAssocID="{7C3E714A-2B6A-403C-8FE3-1DA8C6CC00DB}" presName="Description" presStyleLbl="revTx" presStyleIdx="3" presStyleCnt="6">
        <dgm:presLayoutVars>
          <dgm:bulletEnabled/>
        </dgm:presLayoutVars>
      </dgm:prSet>
      <dgm:spPr/>
    </dgm:pt>
    <dgm:pt modelId="{658A60DF-1F69-4D4E-9D29-C1A4AAEB19CD}" type="pres">
      <dgm:prSet presAssocID="{35C576E1-8FC6-4C34-A211-8FB7B2CC7115}" presName="sibTrans" presStyleLbl="sibTrans2D1" presStyleIdx="0" presStyleCnt="0"/>
      <dgm:spPr/>
    </dgm:pt>
    <dgm:pt modelId="{5CEEB96A-B5B6-4826-B420-B550D6DCD0FB}" type="pres">
      <dgm:prSet presAssocID="{0281F69C-2551-4BEC-B4FB-3D701C8DA5AB}" presName="Composite" presStyleCnt="0"/>
      <dgm:spPr/>
    </dgm:pt>
    <dgm:pt modelId="{32B10C83-5FA1-419F-9CBF-C730051A92E9}" type="pres">
      <dgm:prSet presAssocID="{0281F69C-2551-4BEC-B4FB-3D701C8DA5AB}"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1150" r="22603" b="6"/>
          <a:stretch/>
        </a:blipFill>
      </dgm:spPr>
      <dgm:extLst>
        <a:ext uri="{E40237B7-FDA0-4F09-8148-C483321AD2D9}">
          <dgm14:cNvPr xmlns:dgm14="http://schemas.microsoft.com/office/drawing/2010/diagram" id="0" name="" descr="Image of the eradication of a new coronavirus (COVID-19) using genetic recombination technology"/>
        </a:ext>
      </dgm:extLst>
    </dgm:pt>
    <dgm:pt modelId="{4AEC8969-DA30-4267-9388-F540679CAD77}" type="pres">
      <dgm:prSet presAssocID="{0281F69C-2551-4BEC-B4FB-3D701C8DA5AB}" presName="Subtitle" presStyleLbl="revTx" presStyleIdx="4" presStyleCnt="6">
        <dgm:presLayoutVars>
          <dgm:chMax val="0"/>
          <dgm:bulletEnabled/>
        </dgm:presLayoutVars>
      </dgm:prSet>
      <dgm:spPr/>
    </dgm:pt>
    <dgm:pt modelId="{A1FEE371-C1F8-468A-9A47-628F72754C1F}" type="pres">
      <dgm:prSet presAssocID="{0281F69C-2551-4BEC-B4FB-3D701C8DA5AB}" presName="Description" presStyleLbl="revTx" presStyleIdx="5" presStyleCnt="6">
        <dgm:presLayoutVars>
          <dgm:bulletEnabled/>
        </dgm:presLayoutVars>
      </dgm:prSet>
      <dgm:spPr/>
    </dgm:pt>
  </dgm:ptLst>
  <dgm:cxnLst>
    <dgm:cxn modelId="{253DB603-6467-459A-8ACC-E264172FBA01}" type="presOf" srcId="{DE2400E6-C0AF-4FF2-87BB-848BC374802C}" destId="{A1FEE371-C1F8-468A-9A47-628F72754C1F}" srcOrd="0" destOrd="0" presId="urn:microsoft.com/office/officeart/2024/3/layout/verticalVisualTextBlock1"/>
    <dgm:cxn modelId="{38F1D904-C9BF-4916-8F6F-55D3BBE1093D}" srcId="{F4EC0705-5F43-4C06-8149-A341C5EF5E01}" destId="{AE197F0C-5B0C-4997-846E-9BF3F818B020}" srcOrd="0" destOrd="0" parTransId="{2C88BFF1-0C0D-43AB-B9E3-63CCF87242E5}" sibTransId="{2EA3ABE9-678F-488F-ADF5-AD4C2501B2A1}"/>
    <dgm:cxn modelId="{761DA112-9E35-4781-95B3-40325D4AE2CE}" srcId="{0281F69C-2551-4BEC-B4FB-3D701C8DA5AB}" destId="{DE2400E6-C0AF-4FF2-87BB-848BC374802C}" srcOrd="0" destOrd="0" parTransId="{4F352347-DF54-4C95-A73F-C1B23C92A405}" sibTransId="{FFD6E26C-2CB8-4CCB-9561-C6143F88848A}"/>
    <dgm:cxn modelId="{32BCE41F-EB19-4B88-A268-F9210A36DB6A}" type="presOf" srcId="{0281F69C-2551-4BEC-B4FB-3D701C8DA5AB}" destId="{4AEC8969-DA30-4267-9388-F540679CAD77}" srcOrd="0" destOrd="0" presId="urn:microsoft.com/office/officeart/2024/3/layout/verticalVisualTextBlock1"/>
    <dgm:cxn modelId="{4D0B3222-5ED2-4F3C-910C-F0EC228AFA0C}" srcId="{4AE190BB-31AB-4EB9-9DAA-D3E0F2C9BEDB}" destId="{7C3E714A-2B6A-403C-8FE3-1DA8C6CC00DB}" srcOrd="1" destOrd="0" parTransId="{07D798E9-C239-46CE-811F-7D2A55A4668B}" sibTransId="{35C576E1-8FC6-4C34-A211-8FB7B2CC7115}"/>
    <dgm:cxn modelId="{94AD6D38-4E14-41CB-AC22-A22E4CF07388}" srcId="{4AE190BB-31AB-4EB9-9DAA-D3E0F2C9BEDB}" destId="{0281F69C-2551-4BEC-B4FB-3D701C8DA5AB}" srcOrd="2" destOrd="0" parTransId="{85F2E1F7-7AB4-44CE-B9ED-C95CCF16CC38}" sibTransId="{84C4C046-81F0-4453-BB9B-ADF6DEEDD75B}"/>
    <dgm:cxn modelId="{2937793A-58CB-44BE-9AA0-FC2CF999A23D}" type="presOf" srcId="{7C3E714A-2B6A-403C-8FE3-1DA8C6CC00DB}" destId="{F1DC763B-3FB2-4047-903F-48AC581E7E5C}" srcOrd="0" destOrd="0" presId="urn:microsoft.com/office/officeart/2024/3/layout/verticalVisualTextBlock1"/>
    <dgm:cxn modelId="{C0B30F46-C6AD-46C4-ADC2-5820894B9296}" srcId="{4AE190BB-31AB-4EB9-9DAA-D3E0F2C9BEDB}" destId="{F4EC0705-5F43-4C06-8149-A341C5EF5E01}" srcOrd="0" destOrd="0" parTransId="{3B6B9546-D26E-47D4-AAC6-4A902944FBC9}" sibTransId="{301C425B-1762-4E72-95F8-58C1D110B315}"/>
    <dgm:cxn modelId="{27CC6D71-1F4C-46E5-85FF-933441B73616}" type="presOf" srcId="{301C425B-1762-4E72-95F8-58C1D110B315}" destId="{627A7839-EF08-483A-92EB-8E31DFD354B0}" srcOrd="0" destOrd="0" presId="urn:microsoft.com/office/officeart/2024/3/layout/verticalVisualTextBlock1"/>
    <dgm:cxn modelId="{5B085D55-55A3-42E2-8289-CD3CD21BBA34}" type="presOf" srcId="{F4EC0705-5F43-4C06-8149-A341C5EF5E01}" destId="{E7A2DB2D-1376-44F7-8CF6-532AD83A5E83}" srcOrd="0" destOrd="0" presId="urn:microsoft.com/office/officeart/2024/3/layout/verticalVisualTextBlock1"/>
    <dgm:cxn modelId="{B1A5667B-10EC-4B3A-88F3-BC643639119D}" srcId="{7C3E714A-2B6A-403C-8FE3-1DA8C6CC00DB}" destId="{CDDF80EC-C2FD-4695-A0E0-DA68907E64FE}" srcOrd="0" destOrd="0" parTransId="{5A0199CC-99CE-4FDD-B0D0-84CFF30E1359}" sibTransId="{4201F8DE-D92E-4364-8727-2290DFEB00C1}"/>
    <dgm:cxn modelId="{74A5259D-D3A9-4316-86D9-2B2DE719F554}" type="presOf" srcId="{AE197F0C-5B0C-4997-846E-9BF3F818B020}" destId="{F8DF29A9-6EE5-4225-BF4B-8F9C4A2177C9}" srcOrd="0" destOrd="0" presId="urn:microsoft.com/office/officeart/2024/3/layout/verticalVisualTextBlock1"/>
    <dgm:cxn modelId="{1156B5B4-3C6F-4AB8-ADC9-094887C3DB67}" type="presOf" srcId="{35C576E1-8FC6-4C34-A211-8FB7B2CC7115}" destId="{658A60DF-1F69-4D4E-9D29-C1A4AAEB19CD}" srcOrd="0" destOrd="0" presId="urn:microsoft.com/office/officeart/2024/3/layout/verticalVisualTextBlock1"/>
    <dgm:cxn modelId="{9201FFF7-0586-4D49-8081-4AAE42418B2D}" type="presOf" srcId="{CDDF80EC-C2FD-4695-A0E0-DA68907E64FE}" destId="{D019C791-B8D1-4466-ADFB-CC38A3C7E80C}" srcOrd="0" destOrd="0" presId="urn:microsoft.com/office/officeart/2024/3/layout/verticalVisualTextBlock1"/>
    <dgm:cxn modelId="{5DC46EFF-997C-4F53-9AE9-703954DBFB31}" type="presOf" srcId="{4AE190BB-31AB-4EB9-9DAA-D3E0F2C9BEDB}" destId="{E3BB8CB5-092F-46D4-B1FA-9EE1EE95323D}" srcOrd="0" destOrd="0" presId="urn:microsoft.com/office/officeart/2024/3/layout/verticalVisualTextBlock1"/>
    <dgm:cxn modelId="{391AD947-CE72-4367-B6CC-24FD5F17BEA4}" type="presParOf" srcId="{E3BB8CB5-092F-46D4-B1FA-9EE1EE95323D}" destId="{D46FFF98-7B35-4BA6-98D6-3F35154F5D2F}" srcOrd="0" destOrd="0" presId="urn:microsoft.com/office/officeart/2024/3/layout/verticalVisualTextBlock1"/>
    <dgm:cxn modelId="{3DA07187-8646-4672-A915-85415C539273}" type="presParOf" srcId="{D46FFF98-7B35-4BA6-98D6-3F35154F5D2F}" destId="{21BE4FB3-668C-42A9-A84C-0ED5AE51BF1B}" srcOrd="0" destOrd="0" presId="urn:microsoft.com/office/officeart/2024/3/layout/verticalVisualTextBlock1"/>
    <dgm:cxn modelId="{F5F233A2-6A80-47F4-812C-BC0D5B9B3730}" type="presParOf" srcId="{D46FFF98-7B35-4BA6-98D6-3F35154F5D2F}" destId="{E7A2DB2D-1376-44F7-8CF6-532AD83A5E83}" srcOrd="1" destOrd="0" presId="urn:microsoft.com/office/officeart/2024/3/layout/verticalVisualTextBlock1"/>
    <dgm:cxn modelId="{03973EC1-6858-4248-B34A-3F231360B549}" type="presParOf" srcId="{D46FFF98-7B35-4BA6-98D6-3F35154F5D2F}" destId="{F8DF29A9-6EE5-4225-BF4B-8F9C4A2177C9}" srcOrd="2" destOrd="0" presId="urn:microsoft.com/office/officeart/2024/3/layout/verticalVisualTextBlock1"/>
    <dgm:cxn modelId="{91FA17CD-1992-492B-B563-B7235789B253}" type="presParOf" srcId="{E3BB8CB5-092F-46D4-B1FA-9EE1EE95323D}" destId="{627A7839-EF08-483A-92EB-8E31DFD354B0}" srcOrd="1" destOrd="0" presId="urn:microsoft.com/office/officeart/2024/3/layout/verticalVisualTextBlock1"/>
    <dgm:cxn modelId="{BA64D8FA-AD37-407B-879A-4617FEB0984F}" type="presParOf" srcId="{E3BB8CB5-092F-46D4-B1FA-9EE1EE95323D}" destId="{108AB9DD-BB25-4CF0-A603-A6A06141AE69}" srcOrd="2" destOrd="0" presId="urn:microsoft.com/office/officeart/2024/3/layout/verticalVisualTextBlock1"/>
    <dgm:cxn modelId="{3668EE0D-BC5E-438F-8391-27901B162945}" type="presParOf" srcId="{108AB9DD-BB25-4CF0-A603-A6A06141AE69}" destId="{37C56A3C-F4D0-463D-8485-2A985463EB7A}" srcOrd="0" destOrd="0" presId="urn:microsoft.com/office/officeart/2024/3/layout/verticalVisualTextBlock1"/>
    <dgm:cxn modelId="{F074851A-458A-4FB6-B72B-0F4CA2744243}" type="presParOf" srcId="{108AB9DD-BB25-4CF0-A603-A6A06141AE69}" destId="{F1DC763B-3FB2-4047-903F-48AC581E7E5C}" srcOrd="1" destOrd="0" presId="urn:microsoft.com/office/officeart/2024/3/layout/verticalVisualTextBlock1"/>
    <dgm:cxn modelId="{50E2C364-46EB-47BA-A51F-202C54BA352C}" type="presParOf" srcId="{108AB9DD-BB25-4CF0-A603-A6A06141AE69}" destId="{D019C791-B8D1-4466-ADFB-CC38A3C7E80C}" srcOrd="2" destOrd="0" presId="urn:microsoft.com/office/officeart/2024/3/layout/verticalVisualTextBlock1"/>
    <dgm:cxn modelId="{0AC3AE0E-525C-48B2-99C1-12DA050F8C0C}" type="presParOf" srcId="{E3BB8CB5-092F-46D4-B1FA-9EE1EE95323D}" destId="{658A60DF-1F69-4D4E-9D29-C1A4AAEB19CD}" srcOrd="3" destOrd="0" presId="urn:microsoft.com/office/officeart/2024/3/layout/verticalVisualTextBlock1"/>
    <dgm:cxn modelId="{E2078FF5-C286-4A8F-BB50-D032822AFF47}" type="presParOf" srcId="{E3BB8CB5-092F-46D4-B1FA-9EE1EE95323D}" destId="{5CEEB96A-B5B6-4826-B420-B550D6DCD0FB}" srcOrd="4" destOrd="0" presId="urn:microsoft.com/office/officeart/2024/3/layout/verticalVisualTextBlock1"/>
    <dgm:cxn modelId="{A326F9BE-4F62-4901-B77C-061500C81409}" type="presParOf" srcId="{5CEEB96A-B5B6-4826-B420-B550D6DCD0FB}" destId="{32B10C83-5FA1-419F-9CBF-C730051A92E9}" srcOrd="0" destOrd="0" presId="urn:microsoft.com/office/officeart/2024/3/layout/verticalVisualTextBlock1"/>
    <dgm:cxn modelId="{9D5BD35A-DF96-42EC-ABA6-8C81D6A82A19}" type="presParOf" srcId="{5CEEB96A-B5B6-4826-B420-B550D6DCD0FB}" destId="{4AEC8969-DA30-4267-9388-F540679CAD77}" srcOrd="1" destOrd="0" presId="urn:microsoft.com/office/officeart/2024/3/layout/verticalVisualTextBlock1"/>
    <dgm:cxn modelId="{4803E374-111B-4D4F-800B-19FECFDB910B}" type="presParOf" srcId="{5CEEB96A-B5B6-4826-B420-B550D6DCD0FB}" destId="{A1FEE371-C1F8-468A-9A47-628F72754C1F}"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E4FB3-668C-42A9-A84C-0ED5AE51BF1B}">
      <dsp:nvSpPr>
        <dsp:cNvPr id="0" name=""/>
        <dsp:cNvSpPr/>
      </dsp:nvSpPr>
      <dsp:spPr>
        <a:xfrm>
          <a:off x="0" y="0"/>
          <a:ext cx="1565231" cy="156523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4797" r="17197" b="-9"/>
          <a:stretch/>
        </a:blipFill>
        <a:ln>
          <a:noFill/>
        </a:ln>
        <a:effectLst/>
      </dsp:spPr>
      <dsp:style>
        <a:lnRef idx="0">
          <a:scrgbClr r="0" g="0" b="0"/>
        </a:lnRef>
        <a:fillRef idx="3">
          <a:scrgbClr r="0" g="0" b="0"/>
        </a:fillRef>
        <a:effectRef idx="2">
          <a:scrgbClr r="0" g="0" b="0"/>
        </a:effectRef>
        <a:fontRef idx="minor">
          <a:schemeClr val="lt1"/>
        </a:fontRef>
      </dsp:style>
    </dsp:sp>
    <dsp:sp modelId="{E7A2DB2D-1376-44F7-8CF6-532AD83A5E83}">
      <dsp:nvSpPr>
        <dsp:cNvPr id="0" name=""/>
        <dsp:cNvSpPr/>
      </dsp:nvSpPr>
      <dsp:spPr>
        <a:xfrm>
          <a:off x="1745231" y="0"/>
          <a:ext cx="9218424" cy="37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Lymphatic System Structure</a:t>
          </a:r>
        </a:p>
      </dsp:txBody>
      <dsp:txXfrm>
        <a:off x="1745231" y="0"/>
        <a:ext cx="9218424" cy="377201"/>
      </dsp:txXfrm>
    </dsp:sp>
    <dsp:sp modelId="{F8DF29A9-6EE5-4225-BF4B-8F9C4A2177C9}">
      <dsp:nvSpPr>
        <dsp:cNvPr id="0" name=""/>
        <dsp:cNvSpPr/>
      </dsp:nvSpPr>
      <dsp:spPr>
        <a:xfrm>
          <a:off x="1745231" y="377201"/>
          <a:ext cx="9218424" cy="11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lymphatic system includes vessels, nodes, and organs that transport lymph and filter harmful substances.</a:t>
          </a:r>
        </a:p>
      </dsp:txBody>
      <dsp:txXfrm>
        <a:off x="1745231" y="377201"/>
        <a:ext cx="9218424" cy="1188030"/>
      </dsp:txXfrm>
    </dsp:sp>
    <dsp:sp modelId="{37C56A3C-F4D0-463D-8485-2A985463EB7A}">
      <dsp:nvSpPr>
        <dsp:cNvPr id="0" name=""/>
        <dsp:cNvSpPr/>
      </dsp:nvSpPr>
      <dsp:spPr>
        <a:xfrm>
          <a:off x="0" y="1690449"/>
          <a:ext cx="1565231" cy="156523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3192" r="11802" b="-8"/>
          <a:stretch/>
        </a:blipFill>
        <a:ln>
          <a:noFill/>
        </a:ln>
        <a:effectLst/>
      </dsp:spPr>
      <dsp:style>
        <a:lnRef idx="0">
          <a:scrgbClr r="0" g="0" b="0"/>
        </a:lnRef>
        <a:fillRef idx="3">
          <a:scrgbClr r="0" g="0" b="0"/>
        </a:fillRef>
        <a:effectRef idx="2">
          <a:scrgbClr r="0" g="0" b="0"/>
        </a:effectRef>
        <a:fontRef idx="minor">
          <a:schemeClr val="lt1"/>
        </a:fontRef>
      </dsp:style>
    </dsp:sp>
    <dsp:sp modelId="{F1DC763B-3FB2-4047-903F-48AC581E7E5C}">
      <dsp:nvSpPr>
        <dsp:cNvPr id="0" name=""/>
        <dsp:cNvSpPr/>
      </dsp:nvSpPr>
      <dsp:spPr>
        <a:xfrm>
          <a:off x="1745231" y="1690449"/>
          <a:ext cx="9218424" cy="37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Immune System Function</a:t>
          </a:r>
        </a:p>
      </dsp:txBody>
      <dsp:txXfrm>
        <a:off x="1745231" y="1690449"/>
        <a:ext cx="9218424" cy="377201"/>
      </dsp:txXfrm>
    </dsp:sp>
    <dsp:sp modelId="{D019C791-B8D1-4466-ADFB-CC38A3C7E80C}">
      <dsp:nvSpPr>
        <dsp:cNvPr id="0" name=""/>
        <dsp:cNvSpPr/>
      </dsp:nvSpPr>
      <dsp:spPr>
        <a:xfrm>
          <a:off x="1745231" y="2067650"/>
          <a:ext cx="9218424" cy="11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immune system deploys specialized cells and proteins to detect and destroy pathogens effectively.</a:t>
          </a:r>
        </a:p>
      </dsp:txBody>
      <dsp:txXfrm>
        <a:off x="1745231" y="2067650"/>
        <a:ext cx="9218424" cy="1188030"/>
      </dsp:txXfrm>
    </dsp:sp>
    <dsp:sp modelId="{32B10C83-5FA1-419F-9CBF-C730051A92E9}">
      <dsp:nvSpPr>
        <dsp:cNvPr id="0" name=""/>
        <dsp:cNvSpPr/>
      </dsp:nvSpPr>
      <dsp:spPr>
        <a:xfrm>
          <a:off x="0" y="3380899"/>
          <a:ext cx="1565231" cy="156523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1150" r="22603" b="6"/>
          <a:stretch/>
        </a:blipFill>
        <a:ln>
          <a:noFill/>
        </a:ln>
        <a:effectLst/>
      </dsp:spPr>
      <dsp:style>
        <a:lnRef idx="0">
          <a:scrgbClr r="0" g="0" b="0"/>
        </a:lnRef>
        <a:fillRef idx="3">
          <a:scrgbClr r="0" g="0" b="0"/>
        </a:fillRef>
        <a:effectRef idx="2">
          <a:scrgbClr r="0" g="0" b="0"/>
        </a:effectRef>
        <a:fontRef idx="minor">
          <a:schemeClr val="lt1"/>
        </a:fontRef>
      </dsp:style>
    </dsp:sp>
    <dsp:sp modelId="{4AEC8969-DA30-4267-9388-F540679CAD77}">
      <dsp:nvSpPr>
        <dsp:cNvPr id="0" name=""/>
        <dsp:cNvSpPr/>
      </dsp:nvSpPr>
      <dsp:spPr>
        <a:xfrm>
          <a:off x="1745231" y="3380899"/>
          <a:ext cx="9218424" cy="377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System Collaboration</a:t>
          </a:r>
        </a:p>
      </dsp:txBody>
      <dsp:txXfrm>
        <a:off x="1745231" y="3380899"/>
        <a:ext cx="9218424" cy="377201"/>
      </dsp:txXfrm>
    </dsp:sp>
    <dsp:sp modelId="{A1FEE371-C1F8-468A-9A47-628F72754C1F}">
      <dsp:nvSpPr>
        <dsp:cNvPr id="0" name=""/>
        <dsp:cNvSpPr/>
      </dsp:nvSpPr>
      <dsp:spPr>
        <a:xfrm>
          <a:off x="1745231" y="3758100"/>
          <a:ext cx="9218424" cy="11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Lymphatic and immune systems collaborate to maintain infection-free body and internal stability.</a:t>
          </a:r>
        </a:p>
      </dsp:txBody>
      <dsp:txXfrm>
        <a:off x="1745231" y="3758100"/>
        <a:ext cx="9218424" cy="1188030"/>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12/14/2025</a:t>
            </a:fld>
            <a:endParaRPr lang="en-US" dirty="0"/>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dirty="0"/>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12/14/2025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dirty="0"/>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dirty="0"/>
          </a:p>
        </p:txBody>
      </p:sp>
    </p:spTree>
    <p:extLst>
      <p:ext uri="{BB962C8B-B14F-4D97-AF65-F5344CB8AC3E}">
        <p14:creationId xmlns:p14="http://schemas.microsoft.com/office/powerpoint/2010/main" val="3743329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Primary and Secondary Lymphoid Organs</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2358096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Immune function depends on specialized organs where lymphocytes develop and respond to antigens. Primary lymphoid organs include the bone marrow and thymus. Bone marrow is the origin of all lymphocytes and the maturation site for B cells, while the thymus serves as a training ground for T cells. Secondary lymphoid organs, such as lymph nodes, spleen, and mucosa-associated lymphoid tissue (MALT), are sites where immune responses are initiated. Lymph nodes filter lymph and provide a meeting point for antigens and lymphocytes. The spleen filters blood and mounts responses against blood-borne pathogens. MALT, which includes tonsils, Peyer’s patches, and bronchus-associated lymphoid tissue, guards mucosal surfaces against ingested or inhaled pathogens. These organs collectively ensure that immune surveillance occurs throughout the body, providing both localized and systemic protection.</a:t>
            </a: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dirty="0"/>
          </a:p>
        </p:txBody>
      </p:sp>
    </p:spTree>
    <p:extLst>
      <p:ext uri="{BB962C8B-B14F-4D97-AF65-F5344CB8AC3E}">
        <p14:creationId xmlns:p14="http://schemas.microsoft.com/office/powerpoint/2010/main" val="2225550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Lines of Defense and Key Immune Cells</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2001902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immune system operates through three lines of defense. The first line consists of physical and chemical barriers, such as skin and mucous membranes, which prevent pathogen entry. The second line involves innate immunity, including phagocytic cells like macrophages and neutrophils that respond rapidly to infections. The third line is adaptive immunity, mediated by B and T lymphocytes, which provide specific and long-lasting protection. Key immune cells include macrophages and dendritic cells, which engulf pathogens and present antigens; B cells, which produce antibodies; T cells, which coordinate immune responses and kill infected cells; and natural killer cells, which target virus-infected and cancerous cells. Granulocytes like eosinophils and basophils play roles in combating parasites and mediating allergic reactions. Together, these cells form a versatile and highly effective defense force.</a:t>
            </a:r>
          </a:p>
        </p:txBody>
      </p:sp>
      <p:sp>
        <p:nvSpPr>
          <p:cNvPr id="4" name="Slide Number Placeholder 3"/>
          <p:cNvSpPr>
            <a:spLocks noGrp="1"/>
          </p:cNvSpPr>
          <p:nvPr>
            <p:ph type="sldNum" sz="quarter" idx="5"/>
          </p:nvPr>
        </p:nvSpPr>
        <p:spPr/>
        <p:txBody>
          <a:bodyPr/>
          <a:lstStyle/>
          <a:p>
            <a:fld id="{BFDD6F49-EBB7-4CCF-97A8-E526BB28BB69}" type="slidenum">
              <a:rPr lang="en-US" smtClean="0"/>
              <a:t>13</a:t>
            </a:fld>
            <a:endParaRPr lang="en-US" dirty="0"/>
          </a:p>
        </p:txBody>
      </p:sp>
    </p:spTree>
    <p:extLst>
      <p:ext uri="{BB962C8B-B14F-4D97-AF65-F5344CB8AC3E}">
        <p14:creationId xmlns:p14="http://schemas.microsoft.com/office/powerpoint/2010/main" val="729301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Coordinated Action and Continuous Protection</a:t>
            </a:r>
          </a:p>
        </p:txBody>
      </p:sp>
      <p:sp>
        <p:nvSpPr>
          <p:cNvPr id="4" name="Slide Number Placeholder 3"/>
          <p:cNvSpPr>
            <a:spLocks noGrp="1"/>
          </p:cNvSpPr>
          <p:nvPr>
            <p:ph type="sldNum" sz="quarter" idx="5"/>
          </p:nvPr>
        </p:nvSpPr>
        <p:spPr/>
        <p:txBody>
          <a:bodyPr/>
          <a:lstStyle/>
          <a:p>
            <a:fld id="{BFDD6F49-EBB7-4CCF-97A8-E526BB28BB69}" type="slidenum">
              <a:rPr lang="en-US" smtClean="0"/>
              <a:t>14</a:t>
            </a:fld>
            <a:endParaRPr lang="en-US" dirty="0"/>
          </a:p>
        </p:txBody>
      </p:sp>
    </p:spTree>
    <p:extLst>
      <p:ext uri="{BB962C8B-B14F-4D97-AF65-F5344CB8AC3E}">
        <p14:creationId xmlns:p14="http://schemas.microsoft.com/office/powerpoint/2010/main" val="3894814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lymphatic and immune systems demonstrate remarkable integration during an immune response. For example, when a puncture wound introduces bacteria into tissue, local macrophages immediately begin phagocytosis, triggering inflammation. Excess fluid and pathogens enter lymphatic capillaries and travel to regional lymph nodes, where dendritic cells present antigens to T cells, activating adaptive immunity. B cells produce antibodies, and the filtered lymph eventually returns to circulation via the thoracic duct. This sequence illustrates how fluid dynamics, anatomical structures, and cellular responses converge to protect the body. The Guardian Network operates silently and continuously, reclaiming fluid, preventing swelling, and neutralizing threats. Its seamless integration underscores the complexity and resilience of human physiology, ensuring survival in an environment full of potential dangers.</a:t>
            </a:r>
          </a:p>
        </p:txBody>
      </p:sp>
      <p:sp>
        <p:nvSpPr>
          <p:cNvPr id="4" name="Slide Number Placeholder 3"/>
          <p:cNvSpPr>
            <a:spLocks noGrp="1"/>
          </p:cNvSpPr>
          <p:nvPr>
            <p:ph type="sldNum" sz="quarter" idx="5"/>
          </p:nvPr>
        </p:nvSpPr>
        <p:spPr/>
        <p:txBody>
          <a:bodyPr/>
          <a:lstStyle/>
          <a:p>
            <a:fld id="{BFDD6F49-EBB7-4CCF-97A8-E526BB28BB69}" type="slidenum">
              <a:rPr lang="en-US" smtClean="0"/>
              <a:t>15</a:t>
            </a:fld>
            <a:endParaRPr lang="en-US" dirty="0"/>
          </a:p>
        </p:txBody>
      </p:sp>
    </p:spTree>
    <p:extLst>
      <p:ext uri="{BB962C8B-B14F-4D97-AF65-F5344CB8AC3E}">
        <p14:creationId xmlns:p14="http://schemas.microsoft.com/office/powerpoint/2010/main" val="342265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Overview of the Body's Defense System</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3229057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human body relies on a sophisticated and integrated defense system to maintain health and prevent disease. This system consists of two major components: the lymphatic system and the immune system. Together, they form what can be described as the Guardian Network—a silent yet powerful mechanism that constantly monitors, filters, and protects the body from internal imbalances and external threats. The lymphatic system primarily manages fluid balance by reclaiming excess interstitial fluid and returning it to the bloodstream, while also serving as a conduit for immune surveillance. The immune system, on the other hand, is a dynamic network of cells, proteins, and organs that identify, neutralize, and eliminate pathogens. This presentation explores how these systems collaborate seamlessly to maintain homeostasis and defend against infections, highlighting their anatomical structures, physiological processes, and cellular components. Understanding this network is crucial for appreciating the complexity of human biology and the resilience of our internal defense mechanisms.</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368102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Body's Constant Challenge: Leaks and Invaders</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355403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Every day, approximately 20 liters of plasma are forced out of capillaries into surrounding tissues due to blood pressure. While most of this fluid—around 17 liters—is reabsorbed by blood vessels, about 3 liters remain in the interstitial spaces. This residual fluid, if left unchecked, can lead to swelling and create a pathway for pathogens to spread. The accumulation of this fluid, known as lymphedema, poses significant health risks, including tissue damage and increased susceptibility to infections. To counter this, the body employs the lymphatic system, which acts as a specialized drainage network to collect and return this excess fluid to the bloodstream. This process not only prevents edema but also ensures that any pathogens present in the fluid are intercepted and neutralized. The challenge of maintaining fluid balance underscores the importance of the lymphatic system as both a sanitation mechanism and a critical component of immune defense.</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dirty="0"/>
          </a:p>
        </p:txBody>
      </p:sp>
    </p:spTree>
    <p:extLst>
      <p:ext uri="{BB962C8B-B14F-4D97-AF65-F5344CB8AC3E}">
        <p14:creationId xmlns:p14="http://schemas.microsoft.com/office/powerpoint/2010/main" val="150795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Two Systems, One Integrated Mission</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dirty="0"/>
          </a:p>
        </p:txBody>
      </p:sp>
    </p:spTree>
    <p:extLst>
      <p:ext uri="{BB962C8B-B14F-4D97-AF65-F5344CB8AC3E}">
        <p14:creationId xmlns:p14="http://schemas.microsoft.com/office/powerpoint/2010/main" val="2573662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lymphatic system and the immune system work in tandem to protect the body. The lymphatic system consists of a network of vessels, nodes, and organs that drain excess interstitial fluid, now called lymph, and return it to the bloodstream. Along the way, lymph passes through lymph nodes, which act as filtration checkpoints to remove debris and pathogens. The immune system complements this by deploying specialized cells and proteins to identify and destroy harmful microorganisms. While the lymphatic system provides the physical infrastructure for fluid transport and pathogen interception, the immune system delivers the biological response necessary for neutralization. This collaboration ensures that the body remains free from infections and maintains internal stability. Far from being separate entities, these systems form a unified defense network that operates continuously and efficiently.</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211452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Journey of Lymph and Its Pathways</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dirty="0"/>
          </a:p>
        </p:txBody>
      </p:sp>
    </p:spTree>
    <p:extLst>
      <p:ext uri="{BB962C8B-B14F-4D97-AF65-F5344CB8AC3E}">
        <p14:creationId xmlns:p14="http://schemas.microsoft.com/office/powerpoint/2010/main" val="391613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lymphatic system begins at the microscopic level with lymphatic capillaries, which are formed by overlapping endothelial cells acting as one-way valves. These structures allow interstitial fluid to enter but prevent it from escaping. Collagen filaments anchor the capillaries to surrounding tissues, and when tissue pressure increases, these filaments pull the endothelial flaps open, facilitating fluid entry. From these capillaries, lymph travels through larger lymphatic vessels equipped with valves to prevent backflow, giving them a characteristic beaded appearance. These vessels converge into lymphatic trunks, which drain major regions of the body, and ultimately into collecting ducts—the right lymphatic duct and the thoracic duct. The right lymphatic duct drains lymph from the upper right quadrant of the body, while the thoracic duct handles the rest, beginning at the cisterna chyli and emptying into the left subclavian vein. This asymmetrical drainage system ensures efficient fluid return to the circulatory system.</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dirty="0"/>
          </a:p>
        </p:txBody>
      </p:sp>
    </p:spTree>
    <p:extLst>
      <p:ext uri="{BB962C8B-B14F-4D97-AF65-F5344CB8AC3E}">
        <p14:creationId xmlns:p14="http://schemas.microsoft.com/office/powerpoint/2010/main" val="3298830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1944F5-72DB-5388-391B-5DC34BAD29A9}"/>
              </a:ext>
            </a:extLst>
          </p:cNvPr>
          <p:cNvSpPr/>
          <p:nvPr/>
        </p:nvSpPr>
        <p:spPr>
          <a:xfrm>
            <a:off x="1121981" y="874987"/>
            <a:ext cx="6584950"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61A7C733-6185-B286-B0DA-134F6D3AB879}"/>
              </a:ext>
            </a:extLst>
          </p:cNvPr>
          <p:cNvSpPr>
            <a:spLocks noGrp="1"/>
          </p:cNvSpPr>
          <p:nvPr>
            <p:ph type="title"/>
          </p:nvPr>
        </p:nvSpPr>
        <p:spPr>
          <a:xfrm>
            <a:off x="1475245" y="1362457"/>
            <a:ext cx="5879592" cy="3209544"/>
          </a:xfrm>
        </p:spPr>
        <p:txBody>
          <a:bodyPr>
            <a:normAutofit/>
          </a:bodyPr>
          <a:lstStyle>
            <a:lvl1pPr>
              <a:defRPr sz="6200"/>
            </a:lvl1pPr>
          </a:lstStyle>
          <a:p>
            <a:r>
              <a:rPr lang="en-US"/>
              <a:t>Click to edit Master title style</a:t>
            </a:r>
          </a:p>
        </p:txBody>
      </p:sp>
      <p:sp>
        <p:nvSpPr>
          <p:cNvPr id="13" name="Subtitle 2">
            <a:extLst>
              <a:ext uri="{FF2B5EF4-FFF2-40B4-BE49-F238E27FC236}">
                <a16:creationId xmlns:a16="http://schemas.microsoft.com/office/drawing/2014/main" id="{C53952BB-0BC0-A2D9-8CC5-18F5090C1D29}"/>
              </a:ext>
            </a:extLst>
          </p:cNvPr>
          <p:cNvSpPr>
            <a:spLocks noGrp="1"/>
          </p:cNvSpPr>
          <p:nvPr>
            <p:ph type="subTitle" idx="1"/>
          </p:nvPr>
        </p:nvSpPr>
        <p:spPr>
          <a:xfrm>
            <a:off x="1475246" y="4731232"/>
            <a:ext cx="5879592" cy="960120"/>
          </a:xfrm>
        </p:spPr>
        <p:txBody>
          <a:bodyPr vert="horz" lIns="91440" tIns="45720" rIns="91440" bIns="45720" rtlCol="0" anchor="b">
            <a:normAutofit/>
          </a:bodyPr>
          <a:lstStyle>
            <a:lvl1pPr marL="0" indent="0">
              <a:buNone/>
              <a:defRPr lang="en-US" sz="180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7855758" y="886968"/>
            <a:ext cx="3197543" cy="508406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5" name="Rectangle 4">
            <a:extLst>
              <a:ext uri="{FF2B5EF4-FFF2-40B4-BE49-F238E27FC236}">
                <a16:creationId xmlns:a16="http://schemas.microsoft.com/office/drawing/2014/main" id="{09E6AD98-B65B-93FA-EC0E-E737696918E7}"/>
              </a:ext>
            </a:extLst>
          </p:cNvPr>
          <p:cNvSpPr/>
          <p:nvPr userDrawn="1"/>
        </p:nvSpPr>
        <p:spPr>
          <a:xfrm>
            <a:off x="7845134" y="874986"/>
            <a:ext cx="3218791"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Date Placeholder 3">
            <a:extLst>
              <a:ext uri="{FF2B5EF4-FFF2-40B4-BE49-F238E27FC236}">
                <a16:creationId xmlns:a16="http://schemas.microsoft.com/office/drawing/2014/main" id="{702BB055-E356-D9DC-D968-F4B6E02320D2}"/>
              </a:ext>
            </a:extLst>
          </p:cNvPr>
          <p:cNvSpPr>
            <a:spLocks noGrp="1"/>
          </p:cNvSpPr>
          <p:nvPr>
            <p:ph type="dt" sz="half" idx="14"/>
          </p:nvPr>
        </p:nvSpPr>
        <p:spPr/>
        <p:txBody>
          <a:bodyPr/>
          <a:lstStyle/>
          <a:p>
            <a:fld id="{CA325475-EA0F-49B2-A586-CC0D8CB91667}" type="datetime1">
              <a:rPr lang="en-US" smtClean="0"/>
              <a:pPr/>
              <a:t>12/14/2025</a:t>
            </a:fld>
            <a:endParaRPr lang="en-US" dirty="0"/>
          </a:p>
        </p:txBody>
      </p:sp>
      <p:sp>
        <p:nvSpPr>
          <p:cNvPr id="6" name="Footer Placeholder 5">
            <a:extLst>
              <a:ext uri="{FF2B5EF4-FFF2-40B4-BE49-F238E27FC236}">
                <a16:creationId xmlns:a16="http://schemas.microsoft.com/office/drawing/2014/main" id="{A3C1376F-CBCD-234F-6AE2-E91A91B3617E}"/>
              </a:ext>
            </a:extLst>
          </p:cNvPr>
          <p:cNvSpPr>
            <a:spLocks noGrp="1"/>
          </p:cNvSpPr>
          <p:nvPr>
            <p:ph type="ftr" sz="quarter" idx="15"/>
          </p:nvPr>
        </p:nvSpPr>
        <p:spPr/>
        <p:txBody>
          <a:bodyPr/>
          <a:lstStyle/>
          <a:p>
            <a:r>
              <a:rPr lang="en-US"/>
              <a:t>Sample Footer Text</a:t>
            </a:r>
            <a:endParaRPr lang="en-US" dirty="0"/>
          </a:p>
        </p:txBody>
      </p:sp>
      <p:sp>
        <p:nvSpPr>
          <p:cNvPr id="12" name="Slide Number Placeholder 11">
            <a:extLst>
              <a:ext uri="{FF2B5EF4-FFF2-40B4-BE49-F238E27FC236}">
                <a16:creationId xmlns:a16="http://schemas.microsoft.com/office/drawing/2014/main" id="{38274BBA-97D2-571C-2F9E-05ACFE0301F4}"/>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657313493"/>
      </p:ext>
    </p:extLst>
  </p:cSld>
  <p:clrMapOvr>
    <a:masterClrMapping/>
  </p:clrMapOvr>
  <p:extLst mod="1">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809383" y="841248"/>
            <a:ext cx="8931403" cy="1380744"/>
          </a:xfrm>
        </p:spPr>
        <p:txBody>
          <a:bodyPr anchor="b">
            <a:normAutofit/>
          </a:bodyPr>
          <a:lstStyle>
            <a:lvl1pPr>
              <a:defRPr sz="44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809383" y="2333860"/>
            <a:ext cx="8931403" cy="3689909"/>
          </a:xfrm>
        </p:spPr>
        <p:txBody>
          <a:bodyPr>
            <a:normAutofit/>
          </a:bodyPr>
          <a:lstStyle>
            <a:lvl1pPr marL="457200" indent="-457200">
              <a:buFont typeface="+mj-lt"/>
              <a:buAutoNum type="arabicPeriod"/>
              <a:defRPr sz="2000"/>
            </a:lvl1pPr>
            <a:lvl2pPr marL="685800" indent="-4572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793227F-7A38-4FCC-BBE5-462C6ABA0D7C}" type="datetime1">
              <a:rPr lang="en-US" smtClean="0"/>
              <a:t>12/14/2025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6" name="Rectangle 5">
            <a:extLst>
              <a:ext uri="{FF2B5EF4-FFF2-40B4-BE49-F238E27FC236}">
                <a16:creationId xmlns:a16="http://schemas.microsoft.com/office/drawing/2014/main" id="{D6A7576B-FC6F-F402-D320-23CD0747AB61}"/>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745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196940" y="829577"/>
            <a:ext cx="6199461" cy="1693992"/>
          </a:xfrm>
        </p:spPr>
        <p:txBody>
          <a:bodyPr anchor="b">
            <a:normAutofit/>
          </a:bodyPr>
          <a:lstStyle>
            <a:lvl1pPr>
              <a:defRPr sz="4000"/>
            </a:lvl1pPr>
          </a:lstStyle>
          <a:p>
            <a:r>
              <a:rPr lang="en-US" dirty="0"/>
              <a:t>Click to edit Master title style</a:t>
            </a:r>
          </a:p>
        </p:txBody>
      </p:sp>
      <p:sp>
        <p:nvSpPr>
          <p:cNvPr id="3" name="Picture Placeholder 10">
            <a:extLst>
              <a:ext uri="{FF2B5EF4-FFF2-40B4-BE49-F238E27FC236}">
                <a16:creationId xmlns:a16="http://schemas.microsoft.com/office/drawing/2014/main" id="{D9C05904-FD8A-9AED-FEBF-07D02323D6FF}"/>
              </a:ext>
            </a:extLst>
          </p:cNvPr>
          <p:cNvSpPr>
            <a:spLocks noGrp="1"/>
          </p:cNvSpPr>
          <p:nvPr>
            <p:ph type="pic" sz="quarter" idx="18" hasCustomPrompt="1"/>
          </p:nvPr>
        </p:nvSpPr>
        <p:spPr>
          <a:xfrm>
            <a:off x="349376" y="366631"/>
            <a:ext cx="4250069" cy="6135624"/>
          </a:xfrm>
          <a:blipFill>
            <a:blip r:embed="rId2">
              <a:alphaModFix amt="70000"/>
              <a:extLst>
                <a:ext uri="{28A0092B-C50C-407E-A947-70E740481C1C}">
                  <a14:useLocalDpi xmlns:a14="http://schemas.microsoft.com/office/drawing/2010/main" val="0"/>
                </a:ext>
              </a:extLst>
            </a:blip>
            <a:stretch>
              <a:fillRect l="1" r="-47809"/>
            </a:stretch>
          </a:blipFill>
          <a:ln w="19050">
            <a:noFill/>
            <a:miter lim="800000"/>
          </a:ln>
        </p:spPr>
        <p:txBody>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196940" y="2637762"/>
            <a:ext cx="6199461" cy="3411099"/>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5CF087BA-BF9C-B6FF-3993-B14EFC993249}"/>
              </a:ext>
            </a:extLst>
          </p:cNvPr>
          <p:cNvSpPr/>
          <p:nvPr userDrawn="1"/>
        </p:nvSpPr>
        <p:spPr>
          <a:xfrm>
            <a:off x="4765158" y="351065"/>
            <a:ext cx="7084090"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05EF98-C9B4-FDE5-FF49-3AC91EBF7C80}"/>
              </a:ext>
            </a:extLst>
          </p:cNvPr>
          <p:cNvSpPr/>
          <p:nvPr userDrawn="1"/>
        </p:nvSpPr>
        <p:spPr>
          <a:xfrm>
            <a:off x="334788" y="353022"/>
            <a:ext cx="4279392" cy="615391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3955E63F-831B-1E75-A3D2-7916C30870FC}"/>
              </a:ext>
            </a:extLst>
          </p:cNvPr>
          <p:cNvSpPr>
            <a:spLocks noGrp="1"/>
          </p:cNvSpPr>
          <p:nvPr>
            <p:ph type="dt" sz="half" idx="19"/>
          </p:nvPr>
        </p:nvSpPr>
        <p:spPr/>
        <p:txBody>
          <a:bodyPr/>
          <a:lstStyle/>
          <a:p>
            <a:fld id="{CA325475-EA0F-49B2-A586-CC0D8CB91667}" type="datetime1">
              <a:rPr lang="en-US" smtClean="0"/>
              <a:pPr/>
              <a:t>12/14/2025</a:t>
            </a:fld>
            <a:endParaRPr lang="en-US" dirty="0"/>
          </a:p>
        </p:txBody>
      </p:sp>
      <p:sp>
        <p:nvSpPr>
          <p:cNvPr id="6" name="Footer Placeholder 5">
            <a:extLst>
              <a:ext uri="{FF2B5EF4-FFF2-40B4-BE49-F238E27FC236}">
                <a16:creationId xmlns:a16="http://schemas.microsoft.com/office/drawing/2014/main" id="{AA36642A-4BF1-3042-3D1E-3F9A6461A021}"/>
              </a:ext>
            </a:extLst>
          </p:cNvPr>
          <p:cNvSpPr>
            <a:spLocks noGrp="1"/>
          </p:cNvSpPr>
          <p:nvPr>
            <p:ph type="ftr" sz="quarter" idx="20"/>
          </p:nvPr>
        </p:nvSpPr>
        <p:spPr/>
        <p:txBody>
          <a:bodyPr/>
          <a:lstStyle/>
          <a:p>
            <a:r>
              <a:rPr lang="en-US"/>
              <a:t>Sample Footer Text</a:t>
            </a:r>
            <a:endParaRPr lang="en-US" dirty="0"/>
          </a:p>
        </p:txBody>
      </p:sp>
      <p:sp>
        <p:nvSpPr>
          <p:cNvPr id="8" name="Slide Number Placeholder 7">
            <a:extLst>
              <a:ext uri="{FF2B5EF4-FFF2-40B4-BE49-F238E27FC236}">
                <a16:creationId xmlns:a16="http://schemas.microsoft.com/office/drawing/2014/main" id="{AACA4F36-7122-9562-2451-1594B9399AFD}"/>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10962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2785872" y="2130552"/>
            <a:ext cx="6620256" cy="1069848"/>
          </a:xfrm>
        </p:spPr>
        <p:txBody>
          <a:bodyPr anchor="b" anchorCtr="0">
            <a:normAutofit/>
          </a:bodyPr>
          <a:lstStyle>
            <a:lvl1pPr algn="ct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764280" y="3337560"/>
            <a:ext cx="4663440" cy="164592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107640D-701E-4505-B3CF-EF9407231E3A}" type="datetime1">
              <a:rPr lang="en-US" smtClean="0"/>
              <a:t>12/14/2025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B513DBF3-4834-1A3D-F4D5-6A81E4273385}"/>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8958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2104" y="2258568"/>
            <a:ext cx="3493008" cy="3465576"/>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4655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A858915-0BD2-4619-96F8-2000A958401A}" type="datetime1">
              <a:rPr lang="en-US" smtClean="0"/>
              <a:t>12/14/2025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24955F4A-423A-5B89-7048-7BF27C7621C6}"/>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0771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3582" y="1537853"/>
            <a:ext cx="3922776" cy="4087368"/>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943475" y="1538288"/>
            <a:ext cx="6404229" cy="4087368"/>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8D97C48-2090-4C6A-8BA6-AD652515C489}" type="datetime1">
              <a:rPr lang="en-US" smtClean="0"/>
              <a:t>12/14/2025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E1ADE99A-A1BB-22F1-AAC4-B9657638A2B1}"/>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1719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2104" y="832104"/>
            <a:ext cx="3493008" cy="4940661"/>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572000" y="832104"/>
            <a:ext cx="6775704" cy="4937760"/>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66C18EB-E5A2-46FD-AE56-36A2660D9755}" type="datetime1">
              <a:rPr lang="en-US" smtClean="0"/>
              <a:t>12/14/2025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9EDAA8DC-86CE-2734-E308-CBA3FA9B61FB}"/>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6472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32104" y="832104"/>
            <a:ext cx="2834640" cy="5120640"/>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3957638" y="832104"/>
            <a:ext cx="7362634" cy="5513832"/>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E71F173-72DA-43D0-80E2-6EBC494B1FEF}" type="datetime1">
              <a:rPr lang="en-US" smtClean="0"/>
              <a:t>12/14/2025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31615947-AD9C-F5FA-B88C-990D02D3AF2A}"/>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041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172" y="615287"/>
            <a:ext cx="10963656" cy="640080"/>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614172" y="1255367"/>
            <a:ext cx="10963656" cy="4946904"/>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31615947-AD9C-F5FA-B88C-990D02D3AF2A}"/>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253C0EE3-FE78-FEE2-1C03-69EF2436C5E6}"/>
              </a:ext>
            </a:extLst>
          </p:cNvPr>
          <p:cNvSpPr>
            <a:spLocks noGrp="1"/>
          </p:cNvSpPr>
          <p:nvPr>
            <p:ph type="dt" sz="half" idx="14"/>
          </p:nvPr>
        </p:nvSpPr>
        <p:spPr/>
        <p:txBody>
          <a:bodyPr/>
          <a:lstStyle/>
          <a:p>
            <a:fld id="{CA325475-EA0F-49B2-A586-CC0D8CB91667}" type="datetime1">
              <a:rPr lang="en-US" smtClean="0"/>
              <a:pPr/>
              <a:t>12/14/2025</a:t>
            </a:fld>
            <a:endParaRPr lang="en-US" dirty="0"/>
          </a:p>
        </p:txBody>
      </p:sp>
      <p:sp>
        <p:nvSpPr>
          <p:cNvPr id="9" name="Footer Placeholder 8">
            <a:extLst>
              <a:ext uri="{FF2B5EF4-FFF2-40B4-BE49-F238E27FC236}">
                <a16:creationId xmlns:a16="http://schemas.microsoft.com/office/drawing/2014/main" id="{0681E699-A9DC-6ADB-B033-12F132D21DFE}"/>
              </a:ext>
            </a:extLst>
          </p:cNvPr>
          <p:cNvSpPr>
            <a:spLocks noGrp="1"/>
          </p:cNvSpPr>
          <p:nvPr>
            <p:ph type="ftr" sz="quarter" idx="15"/>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043B6FDC-9009-70D8-0C26-1572C9670082}"/>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68374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DE08559-D5C4-B55F-FEE7-A549DCB41B2C}"/>
              </a:ext>
            </a:extLst>
          </p:cNvPr>
          <p:cNvSpPr>
            <a:spLocks noGrp="1"/>
          </p:cNvSpPr>
          <p:nvPr>
            <p:ph type="title"/>
          </p:nvPr>
        </p:nvSpPr>
        <p:spPr>
          <a:xfrm>
            <a:off x="795528" y="839871"/>
            <a:ext cx="3063240" cy="1527048"/>
          </a:xfrm>
        </p:spPr>
        <p:txBody>
          <a:bodyPr anchor="b">
            <a:normAutofit/>
          </a:bodyPr>
          <a:lstStyle>
            <a:lvl1pPr>
              <a:defRPr sz="3200"/>
            </a:lvl1pPr>
          </a:lstStyle>
          <a:p>
            <a:r>
              <a:rPr lang="en-US" dirty="0"/>
              <a:t>Click to edit Master title style</a:t>
            </a:r>
          </a:p>
        </p:txBody>
      </p:sp>
      <p:sp>
        <p:nvSpPr>
          <p:cNvPr id="4" name="Rectangle 3">
            <a:extLst>
              <a:ext uri="{FF2B5EF4-FFF2-40B4-BE49-F238E27FC236}">
                <a16:creationId xmlns:a16="http://schemas.microsoft.com/office/drawing/2014/main" id="{F4B5FEEF-AA1C-DF09-81DC-C263DDF653CF}"/>
              </a:ext>
            </a:extLst>
          </p:cNvPr>
          <p:cNvSpPr/>
          <p:nvPr userDrawn="1"/>
        </p:nvSpPr>
        <p:spPr>
          <a:xfrm>
            <a:off x="337457" y="351065"/>
            <a:ext cx="3941064"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ntent Placeholder 7">
            <a:extLst>
              <a:ext uri="{FF2B5EF4-FFF2-40B4-BE49-F238E27FC236}">
                <a16:creationId xmlns:a16="http://schemas.microsoft.com/office/drawing/2014/main" id="{35C596C1-39CE-99AF-B795-8ADB489A7DD9}"/>
              </a:ext>
            </a:extLst>
          </p:cNvPr>
          <p:cNvSpPr>
            <a:spLocks noGrp="1"/>
          </p:cNvSpPr>
          <p:nvPr>
            <p:ph sz="quarter" idx="14"/>
          </p:nvPr>
        </p:nvSpPr>
        <p:spPr>
          <a:xfrm>
            <a:off x="795527" y="2665215"/>
            <a:ext cx="3063240" cy="33777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icture Placeholder 10">
            <a:extLst>
              <a:ext uri="{FF2B5EF4-FFF2-40B4-BE49-F238E27FC236}">
                <a16:creationId xmlns:a16="http://schemas.microsoft.com/office/drawing/2014/main" id="{AE6DCEAB-84EB-B279-E311-AD2445A96CBF}"/>
              </a:ext>
            </a:extLst>
          </p:cNvPr>
          <p:cNvSpPr>
            <a:spLocks noGrp="1"/>
          </p:cNvSpPr>
          <p:nvPr>
            <p:ph type="pic" sz="quarter" idx="18" hasCustomPrompt="1"/>
          </p:nvPr>
        </p:nvSpPr>
        <p:spPr>
          <a:xfrm>
            <a:off x="4408575" y="365760"/>
            <a:ext cx="7424928"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6" name="Rectangle 5">
            <a:extLst>
              <a:ext uri="{FF2B5EF4-FFF2-40B4-BE49-F238E27FC236}">
                <a16:creationId xmlns:a16="http://schemas.microsoft.com/office/drawing/2014/main" id="{85239BDE-DD79-5CB8-2F90-0AED70B4C2F7}"/>
              </a:ext>
            </a:extLst>
          </p:cNvPr>
          <p:cNvSpPr/>
          <p:nvPr userDrawn="1"/>
        </p:nvSpPr>
        <p:spPr>
          <a:xfrm>
            <a:off x="4408575" y="351065"/>
            <a:ext cx="7440673"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7C1037C4-D7CB-E822-E47E-57790F243FD1}"/>
              </a:ext>
            </a:extLst>
          </p:cNvPr>
          <p:cNvSpPr>
            <a:spLocks noGrp="1"/>
          </p:cNvSpPr>
          <p:nvPr>
            <p:ph type="dt" sz="half" idx="19"/>
          </p:nvPr>
        </p:nvSpPr>
        <p:spPr/>
        <p:txBody>
          <a:bodyPr/>
          <a:lstStyle/>
          <a:p>
            <a:fld id="{CA325475-EA0F-49B2-A586-CC0D8CB91667}" type="datetime1">
              <a:rPr lang="en-US" smtClean="0"/>
              <a:pPr/>
              <a:t>12/14/2025</a:t>
            </a:fld>
            <a:endParaRPr lang="en-US" dirty="0"/>
          </a:p>
        </p:txBody>
      </p:sp>
      <p:sp>
        <p:nvSpPr>
          <p:cNvPr id="5" name="Footer Placeholder 4">
            <a:extLst>
              <a:ext uri="{FF2B5EF4-FFF2-40B4-BE49-F238E27FC236}">
                <a16:creationId xmlns:a16="http://schemas.microsoft.com/office/drawing/2014/main" id="{8135CE1D-F6D3-A8A3-782F-E5E88CCE35F5}"/>
              </a:ext>
            </a:extLst>
          </p:cNvPr>
          <p:cNvSpPr>
            <a:spLocks noGrp="1"/>
          </p:cNvSpPr>
          <p:nvPr>
            <p:ph type="ftr" sz="quarter" idx="20"/>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9646B925-EE67-154D-EB15-4D346059F95B}"/>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290542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DFB1570C-2A53-2BD0-0955-F14E33A43C9A}"/>
              </a:ext>
            </a:extLst>
          </p:cNvPr>
          <p:cNvSpPr>
            <a:spLocks noGrp="1"/>
          </p:cNvSpPr>
          <p:nvPr>
            <p:ph type="title"/>
          </p:nvPr>
        </p:nvSpPr>
        <p:spPr>
          <a:xfrm>
            <a:off x="8359712" y="839871"/>
            <a:ext cx="3065002" cy="1527048"/>
          </a:xfrm>
        </p:spPr>
        <p:txBody>
          <a:bodyPr anchor="b">
            <a:normAutofit/>
          </a:bodyPr>
          <a:lstStyle>
            <a:lvl1pPr>
              <a:defRPr sz="3200"/>
            </a:lvl1pPr>
          </a:lstStyle>
          <a:p>
            <a:r>
              <a:rPr lang="en-US" dirty="0"/>
              <a:t>Click to edit Master title style</a:t>
            </a:r>
          </a:p>
        </p:txBody>
      </p:sp>
      <p:sp>
        <p:nvSpPr>
          <p:cNvPr id="7" name="Picture Placeholder 10">
            <a:extLst>
              <a:ext uri="{FF2B5EF4-FFF2-40B4-BE49-F238E27FC236}">
                <a16:creationId xmlns:a16="http://schemas.microsoft.com/office/drawing/2014/main" id="{9EDFF69E-D657-B8DE-43CD-6A0AA98FBA6E}"/>
              </a:ext>
            </a:extLst>
          </p:cNvPr>
          <p:cNvSpPr>
            <a:spLocks noGrp="1"/>
          </p:cNvSpPr>
          <p:nvPr>
            <p:ph type="pic" sz="quarter" idx="18" hasCustomPrompt="1"/>
          </p:nvPr>
        </p:nvSpPr>
        <p:spPr>
          <a:xfrm>
            <a:off x="346440" y="361188"/>
            <a:ext cx="7424928"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5" name="Rectangle 4">
            <a:extLst>
              <a:ext uri="{FF2B5EF4-FFF2-40B4-BE49-F238E27FC236}">
                <a16:creationId xmlns:a16="http://schemas.microsoft.com/office/drawing/2014/main" id="{B0778FDB-57BB-4A24-EB2F-31B3DCA2ED9F}"/>
              </a:ext>
            </a:extLst>
          </p:cNvPr>
          <p:cNvSpPr/>
          <p:nvPr userDrawn="1"/>
        </p:nvSpPr>
        <p:spPr>
          <a:xfrm>
            <a:off x="7904606" y="351065"/>
            <a:ext cx="394464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7">
            <a:extLst>
              <a:ext uri="{FF2B5EF4-FFF2-40B4-BE49-F238E27FC236}">
                <a16:creationId xmlns:a16="http://schemas.microsoft.com/office/drawing/2014/main" id="{B52381D3-CD5D-B295-5DE8-247DE26D2410}"/>
              </a:ext>
            </a:extLst>
          </p:cNvPr>
          <p:cNvSpPr>
            <a:spLocks noGrp="1"/>
          </p:cNvSpPr>
          <p:nvPr>
            <p:ph sz="quarter" idx="14"/>
          </p:nvPr>
        </p:nvSpPr>
        <p:spPr>
          <a:xfrm>
            <a:off x="8359712" y="2665215"/>
            <a:ext cx="3065002" cy="33777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83A87F64-B10E-D3EC-86DC-A74D615B4819}"/>
              </a:ext>
            </a:extLst>
          </p:cNvPr>
          <p:cNvSpPr/>
          <p:nvPr userDrawn="1"/>
        </p:nvSpPr>
        <p:spPr>
          <a:xfrm>
            <a:off x="337456" y="351064"/>
            <a:ext cx="7442897"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93B77D22-A82C-44F7-6BC2-B414E8E7914D}"/>
              </a:ext>
            </a:extLst>
          </p:cNvPr>
          <p:cNvSpPr>
            <a:spLocks noGrp="1"/>
          </p:cNvSpPr>
          <p:nvPr>
            <p:ph type="dt" sz="half" idx="19"/>
          </p:nvPr>
        </p:nvSpPr>
        <p:spPr/>
        <p:txBody>
          <a:bodyPr/>
          <a:lstStyle/>
          <a:p>
            <a:fld id="{CA325475-EA0F-49B2-A586-CC0D8CB91667}" type="datetime1">
              <a:rPr lang="en-US" smtClean="0"/>
              <a:pPr/>
              <a:t>12/14/2025</a:t>
            </a:fld>
            <a:endParaRPr lang="en-US" dirty="0"/>
          </a:p>
        </p:txBody>
      </p:sp>
      <p:sp>
        <p:nvSpPr>
          <p:cNvPr id="4" name="Footer Placeholder 3">
            <a:extLst>
              <a:ext uri="{FF2B5EF4-FFF2-40B4-BE49-F238E27FC236}">
                <a16:creationId xmlns:a16="http://schemas.microsoft.com/office/drawing/2014/main" id="{42ED6638-8710-3EEF-9CFC-179C59D52F51}"/>
              </a:ext>
            </a:extLst>
          </p:cNvPr>
          <p:cNvSpPr>
            <a:spLocks noGrp="1"/>
          </p:cNvSpPr>
          <p:nvPr>
            <p:ph type="ftr" sz="quarter" idx="20"/>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0ADBAD3B-23C1-82B0-757B-7CE2813B42D8}"/>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1974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bg>
      <p:bgPr>
        <a:solidFill>
          <a:schemeClr val="accent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11C59EC-2984-2AFC-A887-928F090FF1DD}"/>
              </a:ext>
            </a:extLst>
          </p:cNvPr>
          <p:cNvSpPr>
            <a:spLocks noGrp="1"/>
          </p:cNvSpPr>
          <p:nvPr>
            <p:ph type="title"/>
          </p:nvPr>
        </p:nvSpPr>
        <p:spPr>
          <a:xfrm>
            <a:off x="612648" y="612648"/>
            <a:ext cx="10963656" cy="548640"/>
          </a:xfrm>
        </p:spPr>
        <p:txBody>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216152"/>
            <a:ext cx="10963656" cy="49469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8F76615-F428-46F8-B333-52721A2A1D31}" type="datetime1">
              <a:rPr lang="en-US" smtClean="0"/>
              <a:t>12/14/2025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7" name="Rectangle 6">
            <a:extLst>
              <a:ext uri="{FF2B5EF4-FFF2-40B4-BE49-F238E27FC236}">
                <a16:creationId xmlns:a16="http://schemas.microsoft.com/office/drawing/2014/main" id="{AC26287E-A219-F520-0726-BDFF3D7A4E02}"/>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688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5527" y="5024647"/>
            <a:ext cx="3739896" cy="1207851"/>
          </a:xfrm>
        </p:spPr>
        <p:txBody>
          <a:bodyPr anchor="ctr">
            <a:normAutofit/>
          </a:bodyPr>
          <a:lstStyle>
            <a:lvl1pPr>
              <a:defRPr sz="3200"/>
            </a:lvl1pPr>
          </a:lstStyle>
          <a:p>
            <a:r>
              <a:rPr lang="en-US" dirty="0"/>
              <a:t>Click to edit Master title style</a:t>
            </a:r>
          </a:p>
        </p:txBody>
      </p:sp>
      <p:sp>
        <p:nvSpPr>
          <p:cNvPr id="15" name="Picture Placeholder 10">
            <a:extLst>
              <a:ext uri="{FF2B5EF4-FFF2-40B4-BE49-F238E27FC236}">
                <a16:creationId xmlns:a16="http://schemas.microsoft.com/office/drawing/2014/main" id="{590F4507-3E12-8BCC-96C4-5E91E00DE057}"/>
              </a:ext>
            </a:extLst>
          </p:cNvPr>
          <p:cNvSpPr>
            <a:spLocks noGrp="1"/>
          </p:cNvSpPr>
          <p:nvPr>
            <p:ph type="pic" sz="quarter" idx="18" hasCustomPrompt="1"/>
          </p:nvPr>
        </p:nvSpPr>
        <p:spPr>
          <a:xfrm>
            <a:off x="348996" y="357974"/>
            <a:ext cx="11494008" cy="4270248"/>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24647"/>
            <a:ext cx="6041938" cy="1207851"/>
          </a:xfrm>
        </p:spPr>
        <p:txBody>
          <a:bodyPr anchor="ctr">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3D736FE-15B3-4F20-9261-F868C8825F0F}" type="datetime1">
              <a:rPr lang="en-US" smtClean="0"/>
              <a:t>12/14/2025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6" name="Rectangle 15">
            <a:extLst>
              <a:ext uri="{FF2B5EF4-FFF2-40B4-BE49-F238E27FC236}">
                <a16:creationId xmlns:a16="http://schemas.microsoft.com/office/drawing/2014/main" id="{DB72880B-AEAD-196C-0715-91B527BD2668}"/>
              </a:ext>
            </a:extLst>
          </p:cNvPr>
          <p:cNvSpPr/>
          <p:nvPr userDrawn="1"/>
        </p:nvSpPr>
        <p:spPr>
          <a:xfrm>
            <a:off x="321733" y="4758374"/>
            <a:ext cx="11527515" cy="174856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3EBCA5AC-C8BF-B7FA-04BB-F8A5A14F6F64}"/>
              </a:ext>
            </a:extLst>
          </p:cNvPr>
          <p:cNvSpPr/>
          <p:nvPr userDrawn="1"/>
        </p:nvSpPr>
        <p:spPr>
          <a:xfrm>
            <a:off x="337456" y="351064"/>
            <a:ext cx="11511792" cy="428406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49776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04306" y="817137"/>
            <a:ext cx="4192166" cy="1527048"/>
          </a:xfrm>
        </p:spPr>
        <p:txBody>
          <a:bodyPr anchor="b"/>
          <a:lstStyle>
            <a:lvl1pPr>
              <a:defRPr sz="3600"/>
            </a:lvl1pPr>
          </a:lstStyle>
          <a:p>
            <a:r>
              <a:rPr lang="en-US" dirty="0"/>
              <a:t>Click to edit Master title style</a:t>
            </a:r>
          </a:p>
        </p:txBody>
      </p:sp>
      <p:sp>
        <p:nvSpPr>
          <p:cNvPr id="9" name="Picture Placeholder 10">
            <a:extLst>
              <a:ext uri="{FF2B5EF4-FFF2-40B4-BE49-F238E27FC236}">
                <a16:creationId xmlns:a16="http://schemas.microsoft.com/office/drawing/2014/main" id="{442F0537-AA35-B27C-CAD5-3F9A4EAC9204}"/>
              </a:ext>
            </a:extLst>
          </p:cNvPr>
          <p:cNvSpPr>
            <a:spLocks noGrp="1"/>
          </p:cNvSpPr>
          <p:nvPr>
            <p:ph type="pic" sz="quarter" idx="18" hasCustomPrompt="1"/>
          </p:nvPr>
        </p:nvSpPr>
        <p:spPr>
          <a:xfrm>
            <a:off x="349839" y="361188"/>
            <a:ext cx="6272784"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4" name="Rectangle 3">
            <a:extLst>
              <a:ext uri="{FF2B5EF4-FFF2-40B4-BE49-F238E27FC236}">
                <a16:creationId xmlns:a16="http://schemas.microsoft.com/office/drawing/2014/main" id="{7C79C53C-82C0-3F48-BA66-E452F8835C0C}"/>
              </a:ext>
            </a:extLst>
          </p:cNvPr>
          <p:cNvSpPr/>
          <p:nvPr userDrawn="1"/>
        </p:nvSpPr>
        <p:spPr>
          <a:xfrm>
            <a:off x="337458" y="351064"/>
            <a:ext cx="6297546"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04234" y="2637763"/>
            <a:ext cx="4192899" cy="3411099"/>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D029C0DC-4CF1-BF5F-9799-7F5EFFD594AE}"/>
              </a:ext>
            </a:extLst>
          </p:cNvPr>
          <p:cNvSpPr/>
          <p:nvPr userDrawn="1"/>
        </p:nvSpPr>
        <p:spPr>
          <a:xfrm>
            <a:off x="6751530" y="351065"/>
            <a:ext cx="509771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10C5241C-A695-5757-744E-AB1824BCED7B}"/>
              </a:ext>
            </a:extLst>
          </p:cNvPr>
          <p:cNvSpPr>
            <a:spLocks noGrp="1"/>
          </p:cNvSpPr>
          <p:nvPr>
            <p:ph type="dt" sz="half" idx="19"/>
          </p:nvPr>
        </p:nvSpPr>
        <p:spPr/>
        <p:txBody>
          <a:bodyPr/>
          <a:lstStyle/>
          <a:p>
            <a:fld id="{CA325475-EA0F-49B2-A586-CC0D8CB91667}" type="datetime1">
              <a:rPr lang="en-US" smtClean="0"/>
              <a:pPr/>
              <a:t>12/14/2025</a:t>
            </a:fld>
            <a:endParaRPr lang="en-US" dirty="0"/>
          </a:p>
        </p:txBody>
      </p:sp>
      <p:sp>
        <p:nvSpPr>
          <p:cNvPr id="6" name="Footer Placeholder 5">
            <a:extLst>
              <a:ext uri="{FF2B5EF4-FFF2-40B4-BE49-F238E27FC236}">
                <a16:creationId xmlns:a16="http://schemas.microsoft.com/office/drawing/2014/main" id="{B486C41F-1C9D-B14A-9954-F5ED7CA31A56}"/>
              </a:ext>
            </a:extLst>
          </p:cNvPr>
          <p:cNvSpPr>
            <a:spLocks noGrp="1"/>
          </p:cNvSpPr>
          <p:nvPr>
            <p:ph type="ftr" sz="quarter" idx="20"/>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FFFE49CA-E378-F621-C4C4-6F60EA26E6D5}"/>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6634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D9A0B94D-2DD1-875D-B541-D604110F25F1}"/>
              </a:ext>
            </a:extLst>
          </p:cNvPr>
          <p:cNvSpPr>
            <a:spLocks noGrp="1"/>
          </p:cNvSpPr>
          <p:nvPr>
            <p:ph type="title"/>
          </p:nvPr>
        </p:nvSpPr>
        <p:spPr>
          <a:xfrm>
            <a:off x="819372" y="817137"/>
            <a:ext cx="4337407" cy="1527048"/>
          </a:xfrm>
        </p:spPr>
        <p:txBody>
          <a:bodyPr anchor="b"/>
          <a:lstStyle>
            <a:lvl1pPr>
              <a:defRPr sz="3600"/>
            </a:lvl1pPr>
          </a:lstStyle>
          <a:p>
            <a:r>
              <a:rPr lang="en-US" dirty="0"/>
              <a:t>Click to edit Master title style</a:t>
            </a:r>
          </a:p>
        </p:txBody>
      </p:sp>
      <p:sp>
        <p:nvSpPr>
          <p:cNvPr id="16" name="Content Placeholder 7">
            <a:extLst>
              <a:ext uri="{FF2B5EF4-FFF2-40B4-BE49-F238E27FC236}">
                <a16:creationId xmlns:a16="http://schemas.microsoft.com/office/drawing/2014/main" id="{21D88E16-573F-A597-7EE7-887CF9D8D3F1}"/>
              </a:ext>
            </a:extLst>
          </p:cNvPr>
          <p:cNvSpPr>
            <a:spLocks noGrp="1"/>
          </p:cNvSpPr>
          <p:nvPr>
            <p:ph sz="quarter" idx="14"/>
          </p:nvPr>
        </p:nvSpPr>
        <p:spPr>
          <a:xfrm>
            <a:off x="819301" y="2637763"/>
            <a:ext cx="4338165" cy="34110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0">
            <a:extLst>
              <a:ext uri="{FF2B5EF4-FFF2-40B4-BE49-F238E27FC236}">
                <a16:creationId xmlns:a16="http://schemas.microsoft.com/office/drawing/2014/main" id="{6A972FDA-9B64-2E1F-84D9-B8941D9AC82B}"/>
              </a:ext>
            </a:extLst>
          </p:cNvPr>
          <p:cNvSpPr>
            <a:spLocks noGrp="1"/>
          </p:cNvSpPr>
          <p:nvPr>
            <p:ph type="pic" sz="quarter" idx="18" hasCustomPrompt="1"/>
          </p:nvPr>
        </p:nvSpPr>
        <p:spPr>
          <a:xfrm>
            <a:off x="5752063" y="361188"/>
            <a:ext cx="6089904"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4" name="Rectangle 3">
            <a:extLst>
              <a:ext uri="{FF2B5EF4-FFF2-40B4-BE49-F238E27FC236}">
                <a16:creationId xmlns:a16="http://schemas.microsoft.com/office/drawing/2014/main" id="{6AB7641C-0FEE-FC12-84B6-FDB399A2110B}"/>
              </a:ext>
            </a:extLst>
          </p:cNvPr>
          <p:cNvSpPr/>
          <p:nvPr userDrawn="1"/>
        </p:nvSpPr>
        <p:spPr>
          <a:xfrm>
            <a:off x="337457" y="351065"/>
            <a:ext cx="5282687"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092A368-511B-76F6-C241-598461CF9E5C}"/>
              </a:ext>
            </a:extLst>
          </p:cNvPr>
          <p:cNvSpPr/>
          <p:nvPr userDrawn="1"/>
        </p:nvSpPr>
        <p:spPr>
          <a:xfrm>
            <a:off x="5744782" y="351064"/>
            <a:ext cx="6104466"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83862476-C6C3-75C3-F440-74F469A967A1}"/>
              </a:ext>
            </a:extLst>
          </p:cNvPr>
          <p:cNvSpPr>
            <a:spLocks noGrp="1"/>
          </p:cNvSpPr>
          <p:nvPr>
            <p:ph type="dt" sz="half" idx="19"/>
          </p:nvPr>
        </p:nvSpPr>
        <p:spPr/>
        <p:txBody>
          <a:bodyPr/>
          <a:lstStyle/>
          <a:p>
            <a:fld id="{CA325475-EA0F-49B2-A586-CC0D8CB91667}" type="datetime1">
              <a:rPr lang="en-US" smtClean="0"/>
              <a:pPr/>
              <a:t>12/14/2025</a:t>
            </a:fld>
            <a:endParaRPr lang="en-US" dirty="0"/>
          </a:p>
        </p:txBody>
      </p:sp>
      <p:sp>
        <p:nvSpPr>
          <p:cNvPr id="3" name="Footer Placeholder 2">
            <a:extLst>
              <a:ext uri="{FF2B5EF4-FFF2-40B4-BE49-F238E27FC236}">
                <a16:creationId xmlns:a16="http://schemas.microsoft.com/office/drawing/2014/main" id="{E7180EED-4901-3AAF-D90A-6939CE7EFC54}"/>
              </a:ext>
            </a:extLst>
          </p:cNvPr>
          <p:cNvSpPr>
            <a:spLocks noGrp="1"/>
          </p:cNvSpPr>
          <p:nvPr>
            <p:ph type="ftr" sz="quarter" idx="20"/>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5E2DB5DB-B146-43DC-2A42-3440832AACC7}"/>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73661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373949" y="819804"/>
            <a:ext cx="6022523" cy="1143000"/>
          </a:xfrm>
        </p:spPr>
        <p:txBody>
          <a:bodyPr anchor="b"/>
          <a:lstStyle/>
          <a:p>
            <a:r>
              <a:rPr lang="en-US" dirty="0"/>
              <a:t>Click to edit Master title style</a:t>
            </a:r>
          </a:p>
        </p:txBody>
      </p:sp>
      <p:sp>
        <p:nvSpPr>
          <p:cNvPr id="12" name="Picture Placeholder 10">
            <a:extLst>
              <a:ext uri="{FF2B5EF4-FFF2-40B4-BE49-F238E27FC236}">
                <a16:creationId xmlns:a16="http://schemas.microsoft.com/office/drawing/2014/main" id="{012C0B99-EF0E-8361-CB67-7A1CB46A5197}"/>
              </a:ext>
            </a:extLst>
          </p:cNvPr>
          <p:cNvSpPr>
            <a:spLocks noGrp="1"/>
          </p:cNvSpPr>
          <p:nvPr>
            <p:ph type="pic" sz="quarter" idx="18" hasCustomPrompt="1"/>
          </p:nvPr>
        </p:nvSpPr>
        <p:spPr>
          <a:xfrm>
            <a:off x="356616" y="361186"/>
            <a:ext cx="4434840"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352341" y="2235200"/>
            <a:ext cx="6044132" cy="38029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6BA43DA6-AD92-1399-A6A7-42F89C87DC1A}"/>
              </a:ext>
            </a:extLst>
          </p:cNvPr>
          <p:cNvSpPr/>
          <p:nvPr userDrawn="1"/>
        </p:nvSpPr>
        <p:spPr>
          <a:xfrm>
            <a:off x="337455" y="351064"/>
            <a:ext cx="4462272"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B4474DB-FD35-4937-0024-1F6311BC8B2F}"/>
              </a:ext>
            </a:extLst>
          </p:cNvPr>
          <p:cNvSpPr/>
          <p:nvPr userDrawn="1"/>
        </p:nvSpPr>
        <p:spPr>
          <a:xfrm>
            <a:off x="4915879" y="351065"/>
            <a:ext cx="6938663"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D3E7D411-4BBB-D7F2-AA01-60F0E96ADECC}"/>
              </a:ext>
            </a:extLst>
          </p:cNvPr>
          <p:cNvSpPr>
            <a:spLocks noGrp="1"/>
          </p:cNvSpPr>
          <p:nvPr>
            <p:ph type="dt" sz="half" idx="19"/>
          </p:nvPr>
        </p:nvSpPr>
        <p:spPr>
          <a:xfrm>
            <a:off x="5349240" y="6498770"/>
            <a:ext cx="1328651" cy="359229"/>
          </a:xfrm>
        </p:spPr>
        <p:txBody>
          <a:bodyPr/>
          <a:lstStyle/>
          <a:p>
            <a:fld id="{CA325475-EA0F-49B2-A586-CC0D8CB91667}" type="datetime1">
              <a:rPr lang="en-US" smtClean="0"/>
              <a:pPr/>
              <a:t>12/14/2025</a:t>
            </a:fld>
            <a:endParaRPr lang="en-US" dirty="0"/>
          </a:p>
        </p:txBody>
      </p:sp>
      <p:sp>
        <p:nvSpPr>
          <p:cNvPr id="7" name="Footer Placeholder 6">
            <a:extLst>
              <a:ext uri="{FF2B5EF4-FFF2-40B4-BE49-F238E27FC236}">
                <a16:creationId xmlns:a16="http://schemas.microsoft.com/office/drawing/2014/main" id="{7EADEDE4-1283-DC77-8774-CE66A7FCFC57}"/>
              </a:ext>
            </a:extLst>
          </p:cNvPr>
          <p:cNvSpPr>
            <a:spLocks noGrp="1"/>
          </p:cNvSpPr>
          <p:nvPr>
            <p:ph type="ftr" sz="quarter" idx="20"/>
          </p:nvPr>
        </p:nvSpPr>
        <p:spPr/>
        <p:txBody>
          <a:bodyPr/>
          <a:lstStyle/>
          <a:p>
            <a:r>
              <a:rPr lang="en-US"/>
              <a:t>Sample Footer Text</a:t>
            </a:r>
            <a:endParaRPr lang="en-US" dirty="0"/>
          </a:p>
        </p:txBody>
      </p:sp>
      <p:sp>
        <p:nvSpPr>
          <p:cNvPr id="11" name="Slide Number Placeholder 10">
            <a:extLst>
              <a:ext uri="{FF2B5EF4-FFF2-40B4-BE49-F238E27FC236}">
                <a16:creationId xmlns:a16="http://schemas.microsoft.com/office/drawing/2014/main" id="{C4205AEA-132E-F82A-F279-CF7FB6417B91}"/>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50424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6708" y="826408"/>
            <a:ext cx="60225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96834" y="2243328"/>
            <a:ext cx="6022524" cy="38055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10">
            <a:extLst>
              <a:ext uri="{FF2B5EF4-FFF2-40B4-BE49-F238E27FC236}">
                <a16:creationId xmlns:a16="http://schemas.microsoft.com/office/drawing/2014/main" id="{13B8FE68-7B6E-3218-44A6-F1880E54EE81}"/>
              </a:ext>
            </a:extLst>
          </p:cNvPr>
          <p:cNvSpPr>
            <a:spLocks noGrp="1"/>
          </p:cNvSpPr>
          <p:nvPr>
            <p:ph type="pic" sz="quarter" idx="18" hasCustomPrompt="1"/>
          </p:nvPr>
        </p:nvSpPr>
        <p:spPr>
          <a:xfrm>
            <a:off x="7401964" y="361186"/>
            <a:ext cx="4434840"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3" name="Rectangle 2">
            <a:extLst>
              <a:ext uri="{FF2B5EF4-FFF2-40B4-BE49-F238E27FC236}">
                <a16:creationId xmlns:a16="http://schemas.microsoft.com/office/drawing/2014/main" id="{519D2FFC-2E73-8E67-42FD-E85E9D7166B6}"/>
              </a:ext>
            </a:extLst>
          </p:cNvPr>
          <p:cNvSpPr/>
          <p:nvPr userDrawn="1"/>
        </p:nvSpPr>
        <p:spPr>
          <a:xfrm>
            <a:off x="337457" y="351065"/>
            <a:ext cx="6939845"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B0B6AB1-45E0-8ED2-07D0-7F09A97072E8}"/>
              </a:ext>
            </a:extLst>
          </p:cNvPr>
          <p:cNvSpPr/>
          <p:nvPr userDrawn="1"/>
        </p:nvSpPr>
        <p:spPr>
          <a:xfrm>
            <a:off x="7392820" y="351063"/>
            <a:ext cx="445312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a:extLst>
              <a:ext uri="{FF2B5EF4-FFF2-40B4-BE49-F238E27FC236}">
                <a16:creationId xmlns:a16="http://schemas.microsoft.com/office/drawing/2014/main" id="{66BCA70D-4E1A-9515-CF3A-C9ADDAEA5180}"/>
              </a:ext>
            </a:extLst>
          </p:cNvPr>
          <p:cNvSpPr>
            <a:spLocks noGrp="1"/>
          </p:cNvSpPr>
          <p:nvPr>
            <p:ph type="dt" sz="half" idx="19"/>
          </p:nvPr>
        </p:nvSpPr>
        <p:spPr/>
        <p:txBody>
          <a:bodyPr/>
          <a:lstStyle/>
          <a:p>
            <a:fld id="{CA325475-EA0F-49B2-A586-CC0D8CB91667}" type="datetime1">
              <a:rPr lang="en-US" smtClean="0"/>
              <a:pPr/>
              <a:t>12/14/2025</a:t>
            </a:fld>
            <a:endParaRPr lang="en-US" dirty="0"/>
          </a:p>
        </p:txBody>
      </p:sp>
      <p:sp>
        <p:nvSpPr>
          <p:cNvPr id="7" name="Footer Placeholder 6">
            <a:extLst>
              <a:ext uri="{FF2B5EF4-FFF2-40B4-BE49-F238E27FC236}">
                <a16:creationId xmlns:a16="http://schemas.microsoft.com/office/drawing/2014/main" id="{6CE00F06-2901-FA79-7DB4-8439628B19A8}"/>
              </a:ext>
            </a:extLst>
          </p:cNvPr>
          <p:cNvSpPr>
            <a:spLocks noGrp="1"/>
          </p:cNvSpPr>
          <p:nvPr>
            <p:ph type="ftr" sz="quarter" idx="20"/>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3892C729-DF2C-B480-6535-64FC89E4561A}"/>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868100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5527" y="4336837"/>
            <a:ext cx="3739896" cy="1863698"/>
          </a:xfrm>
        </p:spPr>
        <p:txBody>
          <a:bodyPr anchor="ctr">
            <a:normAutofit/>
          </a:bodyPr>
          <a:lstStyle>
            <a:lvl1pPr>
              <a:defRPr sz="3200"/>
            </a:lvl1pPr>
          </a:lstStyle>
          <a:p>
            <a:r>
              <a:rPr lang="en-US" dirty="0"/>
              <a:t>Click to edit Master title style</a:t>
            </a:r>
          </a:p>
        </p:txBody>
      </p:sp>
      <p:sp>
        <p:nvSpPr>
          <p:cNvPr id="15" name="Picture Placeholder 10">
            <a:extLst>
              <a:ext uri="{FF2B5EF4-FFF2-40B4-BE49-F238E27FC236}">
                <a16:creationId xmlns:a16="http://schemas.microsoft.com/office/drawing/2014/main" id="{590F4507-3E12-8BCC-96C4-5E91E00DE057}"/>
              </a:ext>
            </a:extLst>
          </p:cNvPr>
          <p:cNvSpPr>
            <a:spLocks noGrp="1"/>
          </p:cNvSpPr>
          <p:nvPr>
            <p:ph type="pic" sz="quarter" idx="18" hasCustomPrompt="1"/>
          </p:nvPr>
        </p:nvSpPr>
        <p:spPr>
          <a:xfrm>
            <a:off x="348996" y="358671"/>
            <a:ext cx="11494008" cy="3547872"/>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4336837"/>
            <a:ext cx="6041938" cy="1863698"/>
          </a:xfrm>
        </p:spPr>
        <p:txBody>
          <a:bodyPr anchor="ct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3D736FE-15B3-4F20-9261-F868C8825F0F}" type="datetime1">
              <a:rPr lang="en-US" smtClean="0"/>
              <a:t>12/14/2025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6" name="Rectangle 15">
            <a:extLst>
              <a:ext uri="{FF2B5EF4-FFF2-40B4-BE49-F238E27FC236}">
                <a16:creationId xmlns:a16="http://schemas.microsoft.com/office/drawing/2014/main" id="{DB72880B-AEAD-196C-0715-91B527BD2668}"/>
              </a:ext>
            </a:extLst>
          </p:cNvPr>
          <p:cNvSpPr/>
          <p:nvPr userDrawn="1"/>
        </p:nvSpPr>
        <p:spPr>
          <a:xfrm>
            <a:off x="337456" y="4038600"/>
            <a:ext cx="11527515" cy="246833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5541655-3554-4192-AE10-BB95B2B3FCA7}"/>
              </a:ext>
            </a:extLst>
          </p:cNvPr>
          <p:cNvSpPr/>
          <p:nvPr userDrawn="1"/>
        </p:nvSpPr>
        <p:spPr>
          <a:xfrm>
            <a:off x="339852" y="351064"/>
            <a:ext cx="11512296" cy="356308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8443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5527" y="647156"/>
            <a:ext cx="3739896" cy="1863698"/>
          </a:xfrm>
        </p:spPr>
        <p:txBody>
          <a:bodyPr anchor="ctr">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647156"/>
            <a:ext cx="6041938" cy="1863698"/>
          </a:xfrm>
        </p:spPr>
        <p:txBody>
          <a:bodyPr anchor="ctr">
            <a:norm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0">
            <a:extLst>
              <a:ext uri="{FF2B5EF4-FFF2-40B4-BE49-F238E27FC236}">
                <a16:creationId xmlns:a16="http://schemas.microsoft.com/office/drawing/2014/main" id="{590F4507-3E12-8BCC-96C4-5E91E00DE057}"/>
              </a:ext>
            </a:extLst>
          </p:cNvPr>
          <p:cNvSpPr>
            <a:spLocks noGrp="1"/>
          </p:cNvSpPr>
          <p:nvPr>
            <p:ph type="pic" sz="quarter" idx="18" hasCustomPrompt="1"/>
          </p:nvPr>
        </p:nvSpPr>
        <p:spPr>
          <a:xfrm>
            <a:off x="348996" y="2940988"/>
            <a:ext cx="11494008" cy="3547872"/>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3D736FE-15B3-4F20-9261-F868C8825F0F}" type="datetime1">
              <a:rPr lang="en-US" smtClean="0"/>
              <a:t>12/14/2025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6" name="Rectangle 15">
            <a:extLst>
              <a:ext uri="{FF2B5EF4-FFF2-40B4-BE49-F238E27FC236}">
                <a16:creationId xmlns:a16="http://schemas.microsoft.com/office/drawing/2014/main" id="{DB72880B-AEAD-196C-0715-91B527BD2668}"/>
              </a:ext>
            </a:extLst>
          </p:cNvPr>
          <p:cNvSpPr/>
          <p:nvPr userDrawn="1"/>
        </p:nvSpPr>
        <p:spPr>
          <a:xfrm>
            <a:off x="337456" y="348919"/>
            <a:ext cx="11527515" cy="246833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5541655-3554-4192-AE10-BB95B2B3FCA7}"/>
              </a:ext>
            </a:extLst>
          </p:cNvPr>
          <p:cNvSpPr/>
          <p:nvPr userDrawn="1"/>
        </p:nvSpPr>
        <p:spPr>
          <a:xfrm>
            <a:off x="339852" y="2933381"/>
            <a:ext cx="11512296" cy="356308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204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89438" y="826408"/>
            <a:ext cx="4663440" cy="932688"/>
          </a:xfrm>
        </p:spPr>
        <p:txBody>
          <a:bodyPr anchor="b"/>
          <a:lstStyle>
            <a:lvl1pPr>
              <a:defRPr sz="3200"/>
            </a:lvl1pPr>
          </a:lstStyle>
          <a:p>
            <a:r>
              <a:rPr lang="en-US" dirty="0"/>
              <a:t>Click to edit Master title style</a:t>
            </a:r>
          </a:p>
        </p:txBody>
      </p:sp>
      <p:sp>
        <p:nvSpPr>
          <p:cNvPr id="9" name="Picture Placeholder 10">
            <a:extLst>
              <a:ext uri="{FF2B5EF4-FFF2-40B4-BE49-F238E27FC236}">
                <a16:creationId xmlns:a16="http://schemas.microsoft.com/office/drawing/2014/main" id="{9CA91B26-FF37-7619-CA98-3BF61F56874C}"/>
              </a:ext>
            </a:extLst>
          </p:cNvPr>
          <p:cNvSpPr>
            <a:spLocks noGrp="1"/>
          </p:cNvSpPr>
          <p:nvPr>
            <p:ph type="pic" sz="quarter" idx="18" hasCustomPrompt="1"/>
          </p:nvPr>
        </p:nvSpPr>
        <p:spPr>
          <a:xfrm>
            <a:off x="347038" y="361188"/>
            <a:ext cx="5757377" cy="6135624"/>
          </a:xfrm>
          <a:blipFill>
            <a:blip r:embed="rId2">
              <a:alphaModFix amt="70000"/>
              <a:extLst>
                <a:ext uri="{28A0092B-C50C-407E-A947-70E740481C1C}">
                  <a14:useLocalDpi xmlns:a14="http://schemas.microsoft.com/office/drawing/2010/main" val="0"/>
                </a:ext>
              </a:extLst>
            </a:blip>
            <a:stretch>
              <a:fillRect l="-2" r="-6568"/>
            </a:stretch>
          </a:blipFill>
          <a:ln w="19050">
            <a:noFill/>
            <a:miter lim="800000"/>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699775" y="2074889"/>
            <a:ext cx="4663440" cy="39739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0B55BAA1-304B-22B8-AFFB-450B8B12DD5E}"/>
              </a:ext>
            </a:extLst>
          </p:cNvPr>
          <p:cNvSpPr/>
          <p:nvPr userDrawn="1"/>
        </p:nvSpPr>
        <p:spPr>
          <a:xfrm>
            <a:off x="6231369" y="351065"/>
            <a:ext cx="5617879"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33E9085-3DE0-967D-6FEC-87A68F2E38F7}"/>
              </a:ext>
            </a:extLst>
          </p:cNvPr>
          <p:cNvSpPr/>
          <p:nvPr userDrawn="1"/>
        </p:nvSpPr>
        <p:spPr>
          <a:xfrm>
            <a:off x="337458" y="351064"/>
            <a:ext cx="5777294"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0A73ECB8-1DC2-18B7-FB61-C5B409B1D3AB}"/>
              </a:ext>
            </a:extLst>
          </p:cNvPr>
          <p:cNvSpPr>
            <a:spLocks noGrp="1"/>
          </p:cNvSpPr>
          <p:nvPr>
            <p:ph type="dt" sz="half" idx="19"/>
          </p:nvPr>
        </p:nvSpPr>
        <p:spPr/>
        <p:txBody>
          <a:bodyPr/>
          <a:lstStyle/>
          <a:p>
            <a:fld id="{CA325475-EA0F-49B2-A586-CC0D8CB91667}" type="datetime1">
              <a:rPr lang="en-US" smtClean="0"/>
              <a:pPr/>
              <a:t>12/14/2025</a:t>
            </a:fld>
            <a:endParaRPr lang="en-US" dirty="0"/>
          </a:p>
        </p:txBody>
      </p:sp>
      <p:sp>
        <p:nvSpPr>
          <p:cNvPr id="5" name="Footer Placeholder 4">
            <a:extLst>
              <a:ext uri="{FF2B5EF4-FFF2-40B4-BE49-F238E27FC236}">
                <a16:creationId xmlns:a16="http://schemas.microsoft.com/office/drawing/2014/main" id="{EF837014-2CDD-1654-954A-3CFB437B0F79}"/>
              </a:ext>
            </a:extLst>
          </p:cNvPr>
          <p:cNvSpPr>
            <a:spLocks noGrp="1"/>
          </p:cNvSpPr>
          <p:nvPr>
            <p:ph type="ftr" sz="quarter" idx="20"/>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44609910-6F41-81DC-11BD-5C3B23FB661D}"/>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262467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11">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792E787-2C43-9150-BA2C-843318A1AFFF}"/>
              </a:ext>
            </a:extLst>
          </p:cNvPr>
          <p:cNvSpPr>
            <a:spLocks noGrp="1"/>
          </p:cNvSpPr>
          <p:nvPr>
            <p:ph type="title"/>
          </p:nvPr>
        </p:nvSpPr>
        <p:spPr>
          <a:xfrm>
            <a:off x="795526" y="826408"/>
            <a:ext cx="4663440" cy="932688"/>
          </a:xfrm>
        </p:spPr>
        <p:txBody>
          <a:bodyPr anchor="b"/>
          <a:lstStyle>
            <a:lvl1pPr>
              <a:defRPr sz="3200"/>
            </a:lvl1pPr>
          </a:lstStyle>
          <a:p>
            <a:r>
              <a:rPr lang="en-US" dirty="0"/>
              <a:t>Click to edit Master title style</a:t>
            </a:r>
          </a:p>
        </p:txBody>
      </p:sp>
      <p:sp>
        <p:nvSpPr>
          <p:cNvPr id="16" name="Content Placeholder 7">
            <a:extLst>
              <a:ext uri="{FF2B5EF4-FFF2-40B4-BE49-F238E27FC236}">
                <a16:creationId xmlns:a16="http://schemas.microsoft.com/office/drawing/2014/main" id="{BD289B8E-2849-E156-7279-DA72F5F75F07}"/>
              </a:ext>
            </a:extLst>
          </p:cNvPr>
          <p:cNvSpPr>
            <a:spLocks noGrp="1"/>
          </p:cNvSpPr>
          <p:nvPr>
            <p:ph sz="quarter" idx="14"/>
          </p:nvPr>
        </p:nvSpPr>
        <p:spPr>
          <a:xfrm>
            <a:off x="806111" y="2074889"/>
            <a:ext cx="4663440" cy="39739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10">
            <a:extLst>
              <a:ext uri="{FF2B5EF4-FFF2-40B4-BE49-F238E27FC236}">
                <a16:creationId xmlns:a16="http://schemas.microsoft.com/office/drawing/2014/main" id="{FD7785D8-F9B0-93D3-47A3-4ECAC8829E2B}"/>
              </a:ext>
            </a:extLst>
          </p:cNvPr>
          <p:cNvSpPr>
            <a:spLocks noGrp="1"/>
          </p:cNvSpPr>
          <p:nvPr>
            <p:ph type="pic" sz="quarter" idx="18" hasCustomPrompt="1"/>
          </p:nvPr>
        </p:nvSpPr>
        <p:spPr>
          <a:xfrm>
            <a:off x="6076602" y="361188"/>
            <a:ext cx="5757377" cy="6135624"/>
          </a:xfrm>
          <a:blipFill>
            <a:blip r:embed="rId2">
              <a:alphaModFix amt="70000"/>
              <a:extLst>
                <a:ext uri="{28A0092B-C50C-407E-A947-70E740481C1C}">
                  <a14:useLocalDpi xmlns:a14="http://schemas.microsoft.com/office/drawing/2010/main" val="0"/>
                </a:ext>
              </a:extLst>
            </a:blip>
            <a:stretch>
              <a:fillRect l="-2" r="-6568"/>
            </a:stretch>
          </a:blipFill>
          <a:ln w="19050">
            <a:noFill/>
            <a:miter lim="800000"/>
          </a:ln>
        </p:spPr>
        <p:txBody>
          <a:bodyPr/>
          <a:lstStyle>
            <a:lvl1pPr marL="0" indent="0">
              <a:buNone/>
              <a:defRPr/>
            </a:lvl1pPr>
          </a:lstStyle>
          <a:p>
            <a:r>
              <a:rPr lang="en-US" dirty="0"/>
              <a:t> </a:t>
            </a:r>
          </a:p>
        </p:txBody>
      </p:sp>
      <p:sp>
        <p:nvSpPr>
          <p:cNvPr id="4" name="Rectangle 3">
            <a:extLst>
              <a:ext uri="{FF2B5EF4-FFF2-40B4-BE49-F238E27FC236}">
                <a16:creationId xmlns:a16="http://schemas.microsoft.com/office/drawing/2014/main" id="{DFCDBE87-6A57-2D73-C222-305AF961B664}"/>
              </a:ext>
            </a:extLst>
          </p:cNvPr>
          <p:cNvSpPr/>
          <p:nvPr userDrawn="1"/>
        </p:nvSpPr>
        <p:spPr>
          <a:xfrm>
            <a:off x="337457" y="351065"/>
            <a:ext cx="560074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17F243C-548D-9C48-60F5-BC8D58A018DE}"/>
              </a:ext>
            </a:extLst>
          </p:cNvPr>
          <p:cNvSpPr/>
          <p:nvPr userDrawn="1"/>
        </p:nvSpPr>
        <p:spPr>
          <a:xfrm>
            <a:off x="6059206" y="351065"/>
            <a:ext cx="579004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CA039A1F-C7CE-E7D6-1B4E-1ACBB57F36D3}"/>
              </a:ext>
            </a:extLst>
          </p:cNvPr>
          <p:cNvSpPr>
            <a:spLocks noGrp="1"/>
          </p:cNvSpPr>
          <p:nvPr>
            <p:ph type="dt" sz="half" idx="19"/>
          </p:nvPr>
        </p:nvSpPr>
        <p:spPr/>
        <p:txBody>
          <a:bodyPr/>
          <a:lstStyle/>
          <a:p>
            <a:fld id="{CA325475-EA0F-49B2-A586-CC0D8CB91667}" type="datetime1">
              <a:rPr lang="en-US" smtClean="0"/>
              <a:pPr/>
              <a:t>12/14/2025</a:t>
            </a:fld>
            <a:endParaRPr lang="en-US" dirty="0"/>
          </a:p>
        </p:txBody>
      </p:sp>
      <p:sp>
        <p:nvSpPr>
          <p:cNvPr id="5" name="Footer Placeholder 4">
            <a:extLst>
              <a:ext uri="{FF2B5EF4-FFF2-40B4-BE49-F238E27FC236}">
                <a16:creationId xmlns:a16="http://schemas.microsoft.com/office/drawing/2014/main" id="{C0016FB1-CC33-21DB-78A1-2A47153DDE34}"/>
              </a:ext>
            </a:extLst>
          </p:cNvPr>
          <p:cNvSpPr>
            <a:spLocks noGrp="1"/>
          </p:cNvSpPr>
          <p:nvPr>
            <p:ph type="ftr" sz="quarter" idx="20"/>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5389BFF0-9607-2311-C797-5384CE49E3B1}"/>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295530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dirty="0"/>
              <a:t>Click to edit Master title style</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27123" y="2235200"/>
            <a:ext cx="5294376" cy="39581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4">
            <a:extLst>
              <a:ext uri="{FF2B5EF4-FFF2-40B4-BE49-F238E27FC236}">
                <a16:creationId xmlns:a16="http://schemas.microsoft.com/office/drawing/2014/main" id="{BF24582F-746D-10FD-1348-A8E31D7459B4}"/>
              </a:ext>
            </a:extLst>
          </p:cNvPr>
          <p:cNvSpPr>
            <a:spLocks noGrp="1"/>
          </p:cNvSpPr>
          <p:nvPr>
            <p:ph type="pic" sz="quarter" idx="15" hasCustomPrompt="1"/>
          </p:nvPr>
        </p:nvSpPr>
        <p:spPr>
          <a:xfrm>
            <a:off x="6355507" y="1944079"/>
            <a:ext cx="5486767" cy="4553712"/>
          </a:xfrm>
          <a:blipFill dpi="0" rotWithShape="1">
            <a:blip r:embed="rId2">
              <a:alphaModFix amt="50000"/>
              <a:extLst>
                <a:ext uri="{28A0092B-C50C-407E-A947-70E740481C1C}">
                  <a14:useLocalDpi xmlns:a14="http://schemas.microsoft.com/office/drawing/2010/main" val="0"/>
                </a:ext>
              </a:extLst>
            </a:blip>
            <a:srcRect/>
            <a:stretch>
              <a:fillRect r="-16492"/>
            </a:stretch>
          </a:blipFill>
        </p:spPr>
        <p:txBody>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1E31391-F4B8-4A23-8935-365F41031646}" type="datetime1">
              <a:rPr lang="en-US" smtClean="0"/>
              <a:t>12/14/2025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3A30DF84-4A5D-63C5-1700-34F6AA007632}"/>
              </a:ext>
            </a:extLst>
          </p:cNvPr>
          <p:cNvSpPr/>
          <p:nvPr userDrawn="1"/>
        </p:nvSpPr>
        <p:spPr>
          <a:xfrm flipV="1">
            <a:off x="337457" y="351062"/>
            <a:ext cx="11512296" cy="146503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79E6EAC-5CB1-AF25-6E5B-8E37D120C9B3}"/>
              </a:ext>
            </a:extLst>
          </p:cNvPr>
          <p:cNvSpPr/>
          <p:nvPr userDrawn="1"/>
        </p:nvSpPr>
        <p:spPr>
          <a:xfrm>
            <a:off x="6355507" y="1929406"/>
            <a:ext cx="5494246"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153CEAA-92AB-A832-438A-7F6ACCDFE1B4}"/>
              </a:ext>
            </a:extLst>
          </p:cNvPr>
          <p:cNvSpPr/>
          <p:nvPr userDrawn="1"/>
        </p:nvSpPr>
        <p:spPr>
          <a:xfrm>
            <a:off x="343147" y="1929406"/>
            <a:ext cx="5870448"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951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04234" y="829577"/>
            <a:ext cx="4192166" cy="3775213"/>
          </a:xfrm>
        </p:spPr>
        <p:txBody>
          <a:bodyPr vert="horz" lIns="91440" tIns="45720" rIns="91440" bIns="45720" rtlCol="0" anchor="b">
            <a:normAutofit/>
          </a:bodyPr>
          <a:lstStyle>
            <a:lvl1pPr>
              <a:defRPr lang="en-US" sz="5200" dirty="0"/>
            </a:lvl1pPr>
          </a:lstStyle>
          <a:p>
            <a:pPr lvl="0"/>
            <a:r>
              <a:rPr lang="en-US" dirty="0"/>
              <a:t>Click to edit Master title style</a:t>
            </a:r>
          </a:p>
        </p:txBody>
      </p:sp>
      <p:sp>
        <p:nvSpPr>
          <p:cNvPr id="11" name="Subtitle 2">
            <a:extLst>
              <a:ext uri="{FF2B5EF4-FFF2-40B4-BE49-F238E27FC236}">
                <a16:creationId xmlns:a16="http://schemas.microsoft.com/office/drawing/2014/main" id="{2E6A680F-1F8E-363D-A844-3A4126F02BCF}"/>
              </a:ext>
            </a:extLst>
          </p:cNvPr>
          <p:cNvSpPr>
            <a:spLocks noGrp="1"/>
          </p:cNvSpPr>
          <p:nvPr>
            <p:ph type="subTitle" idx="1"/>
          </p:nvPr>
        </p:nvSpPr>
        <p:spPr>
          <a:xfrm>
            <a:off x="7199303" y="4726885"/>
            <a:ext cx="4197096" cy="1316736"/>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10" name="Picture Placeholder 10">
            <a:extLst>
              <a:ext uri="{FF2B5EF4-FFF2-40B4-BE49-F238E27FC236}">
                <a16:creationId xmlns:a16="http://schemas.microsoft.com/office/drawing/2014/main" id="{791DC7E0-CBE1-A440-0537-4B3B94635221}"/>
              </a:ext>
            </a:extLst>
          </p:cNvPr>
          <p:cNvSpPr>
            <a:spLocks noGrp="1"/>
          </p:cNvSpPr>
          <p:nvPr>
            <p:ph type="pic" sz="quarter" idx="18" hasCustomPrompt="1"/>
          </p:nvPr>
        </p:nvSpPr>
        <p:spPr>
          <a:xfrm>
            <a:off x="349375" y="361188"/>
            <a:ext cx="6281928" cy="6135624"/>
          </a:xfrm>
          <a:blipFill>
            <a:blip r:embed="rId2">
              <a:alphaModFix amt="5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7" name="Rectangle 6">
            <a:extLst>
              <a:ext uri="{FF2B5EF4-FFF2-40B4-BE49-F238E27FC236}">
                <a16:creationId xmlns:a16="http://schemas.microsoft.com/office/drawing/2014/main" id="{EE0CD339-777A-9749-4666-3527C14B9743}"/>
              </a:ext>
            </a:extLst>
          </p:cNvPr>
          <p:cNvSpPr/>
          <p:nvPr userDrawn="1"/>
        </p:nvSpPr>
        <p:spPr>
          <a:xfrm>
            <a:off x="6751530" y="351065"/>
            <a:ext cx="5097718"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26EF7C5-69F2-91FF-0C1E-398B01AB0F98}"/>
              </a:ext>
            </a:extLst>
          </p:cNvPr>
          <p:cNvSpPr/>
          <p:nvPr userDrawn="1"/>
        </p:nvSpPr>
        <p:spPr>
          <a:xfrm>
            <a:off x="334788" y="353022"/>
            <a:ext cx="6300216" cy="615391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7BCC1026-8D94-2081-4610-6490A031C2BE}"/>
              </a:ext>
            </a:extLst>
          </p:cNvPr>
          <p:cNvSpPr>
            <a:spLocks noGrp="1"/>
          </p:cNvSpPr>
          <p:nvPr>
            <p:ph type="dt" sz="half" idx="19"/>
          </p:nvPr>
        </p:nvSpPr>
        <p:spPr/>
        <p:txBody>
          <a:bodyPr/>
          <a:lstStyle/>
          <a:p>
            <a:fld id="{CA325475-EA0F-49B2-A586-CC0D8CB91667}" type="datetime1">
              <a:rPr lang="en-US" smtClean="0"/>
              <a:pPr/>
              <a:t>12/14/2025</a:t>
            </a:fld>
            <a:endParaRPr lang="en-US" dirty="0"/>
          </a:p>
        </p:txBody>
      </p:sp>
      <p:sp>
        <p:nvSpPr>
          <p:cNvPr id="6" name="Footer Placeholder 5">
            <a:extLst>
              <a:ext uri="{FF2B5EF4-FFF2-40B4-BE49-F238E27FC236}">
                <a16:creationId xmlns:a16="http://schemas.microsoft.com/office/drawing/2014/main" id="{945E5425-2E7D-668E-4A6F-75CB0F0C63B2}"/>
              </a:ext>
            </a:extLst>
          </p:cNvPr>
          <p:cNvSpPr>
            <a:spLocks noGrp="1"/>
          </p:cNvSpPr>
          <p:nvPr>
            <p:ph type="ftr" sz="quarter" idx="20"/>
          </p:nvPr>
        </p:nvSpPr>
        <p:spPr/>
        <p:txBody>
          <a:bodyPr/>
          <a:lstStyle/>
          <a:p>
            <a:r>
              <a:rPr lang="en-US"/>
              <a:t>Sample Footer Text</a:t>
            </a:r>
            <a:endParaRPr lang="en-US" dirty="0"/>
          </a:p>
        </p:txBody>
      </p:sp>
      <p:sp>
        <p:nvSpPr>
          <p:cNvPr id="8" name="Slide Number Placeholder 7">
            <a:extLst>
              <a:ext uri="{FF2B5EF4-FFF2-40B4-BE49-F238E27FC236}">
                <a16:creationId xmlns:a16="http://schemas.microsoft.com/office/drawing/2014/main" id="{A47A5843-EB2F-247C-B659-DCAD8425691C}"/>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46777136"/>
      </p:ext>
    </p:extLst>
  </p:cSld>
  <p:clrMapOvr>
    <a:masterClrMapping/>
  </p:clrMapOvr>
  <p:extLst mod="1">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603504"/>
            <a:ext cx="10972800" cy="969264"/>
          </a:xfrm>
        </p:spPr>
        <p:txBody>
          <a:bodyPr anchor="ctr" anchorCtr="0">
            <a:normAutofit/>
          </a:bodyPr>
          <a:lstStyle>
            <a:lvl1pPr>
              <a:defRPr sz="4000"/>
            </a:lvl1pPr>
          </a:lstStyle>
          <a:p>
            <a:r>
              <a:rPr lang="en-US" dirty="0"/>
              <a:t>Click to edit Master title style</a:t>
            </a:r>
          </a:p>
        </p:txBody>
      </p:sp>
      <p:sp>
        <p:nvSpPr>
          <p:cNvPr id="10" name="Picture Placeholder 14">
            <a:extLst>
              <a:ext uri="{FF2B5EF4-FFF2-40B4-BE49-F238E27FC236}">
                <a16:creationId xmlns:a16="http://schemas.microsoft.com/office/drawing/2014/main" id="{1CACF551-8B8E-91BE-64C5-80EA221DEAE4}"/>
              </a:ext>
            </a:extLst>
          </p:cNvPr>
          <p:cNvSpPr>
            <a:spLocks noGrp="1"/>
          </p:cNvSpPr>
          <p:nvPr>
            <p:ph type="pic" sz="quarter" idx="15" hasCustomPrompt="1"/>
          </p:nvPr>
        </p:nvSpPr>
        <p:spPr>
          <a:xfrm>
            <a:off x="354740" y="1944079"/>
            <a:ext cx="6391656" cy="4553712"/>
          </a:xfrm>
          <a:blipFill dpi="0" rotWithShape="1">
            <a:blip r:embed="rId2">
              <a:alphaModFix amt="50000"/>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159752" y="2231136"/>
            <a:ext cx="4425696" cy="3959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D2198D5-C9C0-500B-4DBC-656F475E493C}"/>
              </a:ext>
            </a:extLst>
          </p:cNvPr>
          <p:cNvSpPr/>
          <p:nvPr userDrawn="1"/>
        </p:nvSpPr>
        <p:spPr>
          <a:xfrm>
            <a:off x="337457" y="1944078"/>
            <a:ext cx="6408939" cy="4562855"/>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C97157FB-CF65-571C-117F-F8FAD8D9FF52}"/>
              </a:ext>
            </a:extLst>
          </p:cNvPr>
          <p:cNvSpPr>
            <a:spLocks noGrp="1"/>
          </p:cNvSpPr>
          <p:nvPr>
            <p:ph type="dt" sz="half" idx="19"/>
          </p:nvPr>
        </p:nvSpPr>
        <p:spPr/>
        <p:txBody>
          <a:bodyPr/>
          <a:lstStyle/>
          <a:p>
            <a:fld id="{CA325475-EA0F-49B2-A586-CC0D8CB91667}" type="datetime1">
              <a:rPr lang="en-US" smtClean="0"/>
              <a:pPr/>
              <a:t>12/14/2025</a:t>
            </a:fld>
            <a:endParaRPr lang="en-US" dirty="0"/>
          </a:p>
        </p:txBody>
      </p:sp>
      <p:sp>
        <p:nvSpPr>
          <p:cNvPr id="7" name="Footer Placeholder 6">
            <a:extLst>
              <a:ext uri="{FF2B5EF4-FFF2-40B4-BE49-F238E27FC236}">
                <a16:creationId xmlns:a16="http://schemas.microsoft.com/office/drawing/2014/main" id="{F57136A7-5DB5-FAF4-1437-4CDA5E545739}"/>
              </a:ext>
            </a:extLst>
          </p:cNvPr>
          <p:cNvSpPr>
            <a:spLocks noGrp="1"/>
          </p:cNvSpPr>
          <p:nvPr>
            <p:ph type="ftr" sz="quarter" idx="20"/>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C9602816-1AAA-FE35-5C91-01A9C5DEAD00}"/>
              </a:ext>
            </a:extLst>
          </p:cNvPr>
          <p:cNvSpPr>
            <a:spLocks noGrp="1"/>
          </p:cNvSpPr>
          <p:nvPr>
            <p:ph type="sldNum" sz="quarter" idx="21"/>
          </p:nvPr>
        </p:nvSpPr>
        <p:spPr/>
        <p:txBody>
          <a:bodyPr/>
          <a:lstStyle/>
          <a:p>
            <a:fld id="{CC057153-B650-4DEB-B370-79DDCFDCE934}" type="slidenum">
              <a:rPr lang="en-US" smtClean="0"/>
              <a:pPr/>
              <a:t>‹#›</a:t>
            </a:fld>
            <a:endParaRPr lang="en-US" dirty="0"/>
          </a:p>
        </p:txBody>
      </p:sp>
      <p:sp>
        <p:nvSpPr>
          <p:cNvPr id="11" name="Rectangle 10">
            <a:extLst>
              <a:ext uri="{FF2B5EF4-FFF2-40B4-BE49-F238E27FC236}">
                <a16:creationId xmlns:a16="http://schemas.microsoft.com/office/drawing/2014/main" id="{DD9B28C9-C087-B7F9-1930-361BCE1DC434}"/>
              </a:ext>
            </a:extLst>
          </p:cNvPr>
          <p:cNvSpPr/>
          <p:nvPr userDrawn="1"/>
        </p:nvSpPr>
        <p:spPr>
          <a:xfrm flipV="1">
            <a:off x="337457" y="351062"/>
            <a:ext cx="11512296" cy="146503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9DFE5E0-34BA-A35C-6B4F-7D3C8C7C4F9B}"/>
              </a:ext>
            </a:extLst>
          </p:cNvPr>
          <p:cNvSpPr/>
          <p:nvPr userDrawn="1"/>
        </p:nvSpPr>
        <p:spPr>
          <a:xfrm>
            <a:off x="6874592" y="1929406"/>
            <a:ext cx="4975161"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5113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dirty="0"/>
              <a:t>Click to edit Master title style</a:t>
            </a:r>
          </a:p>
        </p:txBody>
      </p:sp>
      <p:sp>
        <p:nvSpPr>
          <p:cNvPr id="15" name="Picture Placeholder 14">
            <a:extLst>
              <a:ext uri="{FF2B5EF4-FFF2-40B4-BE49-F238E27FC236}">
                <a16:creationId xmlns:a16="http://schemas.microsoft.com/office/drawing/2014/main" id="{689C2E73-8CB7-AB0A-D373-D9BCBE160AE9}"/>
              </a:ext>
            </a:extLst>
          </p:cNvPr>
          <p:cNvSpPr>
            <a:spLocks noGrp="1"/>
          </p:cNvSpPr>
          <p:nvPr>
            <p:ph type="pic" sz="quarter" idx="15"/>
          </p:nvPr>
        </p:nvSpPr>
        <p:spPr>
          <a:xfrm>
            <a:off x="354740" y="1944079"/>
            <a:ext cx="5486767" cy="4553712"/>
          </a:xfrm>
          <a:blipFill dpi="0" rotWithShape="1">
            <a:blip r:embed="rId2">
              <a:alphaModFix amt="50000"/>
              <a:extLst>
                <a:ext uri="{28A0092B-C50C-407E-A947-70E740481C1C}">
                  <a14:useLocalDpi xmlns:a14="http://schemas.microsoft.com/office/drawing/2010/main" val="0"/>
                </a:ext>
              </a:extLst>
            </a:blip>
            <a:srcRect/>
            <a:stretch>
              <a:fillRect r="-16492"/>
            </a:stretch>
          </a:blipFill>
        </p:spPr>
        <p:txBody>
          <a:body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289440" y="2235200"/>
            <a:ext cx="5289915" cy="39581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1E31391-F4B8-4A23-8935-365F41031646}" type="datetime1">
              <a:rPr lang="en-US" smtClean="0"/>
              <a:t>12/14/2025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3A30DF84-4A5D-63C5-1700-34F6AA007632}"/>
              </a:ext>
            </a:extLst>
          </p:cNvPr>
          <p:cNvSpPr/>
          <p:nvPr userDrawn="1"/>
        </p:nvSpPr>
        <p:spPr>
          <a:xfrm flipV="1">
            <a:off x="337457" y="351062"/>
            <a:ext cx="11512296" cy="146503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79E6EAC-5CB1-AF25-6E5B-8E37D120C9B3}"/>
              </a:ext>
            </a:extLst>
          </p:cNvPr>
          <p:cNvSpPr/>
          <p:nvPr userDrawn="1"/>
        </p:nvSpPr>
        <p:spPr>
          <a:xfrm>
            <a:off x="339851" y="1929406"/>
            <a:ext cx="5513832"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153CEAA-92AB-A832-438A-7F6ACCDFE1B4}"/>
              </a:ext>
            </a:extLst>
          </p:cNvPr>
          <p:cNvSpPr/>
          <p:nvPr userDrawn="1"/>
        </p:nvSpPr>
        <p:spPr>
          <a:xfrm>
            <a:off x="5978984" y="1929406"/>
            <a:ext cx="5870770" cy="45775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31655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613350" y="819005"/>
            <a:ext cx="6777828" cy="932688"/>
          </a:xfrm>
        </p:spPr>
        <p:txBody>
          <a:bodyPr anchor="b"/>
          <a:lstStyle>
            <a:lvl1pPr>
              <a:defRPr sz="4000"/>
            </a:lvl1pPr>
          </a:lstStyle>
          <a:p>
            <a:r>
              <a:rPr lang="en-US" dirty="0"/>
              <a:t>Click to edit Master title style</a:t>
            </a:r>
          </a:p>
        </p:txBody>
      </p:sp>
      <p:sp>
        <p:nvSpPr>
          <p:cNvPr id="10" name="Picture Placeholder 10">
            <a:extLst>
              <a:ext uri="{FF2B5EF4-FFF2-40B4-BE49-F238E27FC236}">
                <a16:creationId xmlns:a16="http://schemas.microsoft.com/office/drawing/2014/main" id="{5C69378E-FD50-D0FE-49E9-FE6939F87E05}"/>
              </a:ext>
            </a:extLst>
          </p:cNvPr>
          <p:cNvSpPr>
            <a:spLocks noGrp="1"/>
          </p:cNvSpPr>
          <p:nvPr>
            <p:ph type="pic" sz="quarter" idx="18" hasCustomPrompt="1"/>
          </p:nvPr>
        </p:nvSpPr>
        <p:spPr>
          <a:xfrm>
            <a:off x="357366" y="361188"/>
            <a:ext cx="3657600" cy="6135624"/>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613350" y="2032216"/>
            <a:ext cx="6777828" cy="40343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02928F2E-550C-7EE7-5A6C-C30C820D21DB}"/>
              </a:ext>
            </a:extLst>
          </p:cNvPr>
          <p:cNvSpPr/>
          <p:nvPr userDrawn="1"/>
        </p:nvSpPr>
        <p:spPr>
          <a:xfrm>
            <a:off x="4155746" y="351065"/>
            <a:ext cx="769350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4DB15E2-0F9C-EDBB-3379-237D2F02B133}"/>
              </a:ext>
            </a:extLst>
          </p:cNvPr>
          <p:cNvSpPr/>
          <p:nvPr userDrawn="1"/>
        </p:nvSpPr>
        <p:spPr>
          <a:xfrm>
            <a:off x="348222" y="351064"/>
            <a:ext cx="3675888"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A4BF609-8734-8C2B-E441-E7DBAE6E3BDA}"/>
              </a:ext>
            </a:extLst>
          </p:cNvPr>
          <p:cNvSpPr>
            <a:spLocks noGrp="1"/>
          </p:cNvSpPr>
          <p:nvPr>
            <p:ph type="dt" sz="half" idx="19"/>
          </p:nvPr>
        </p:nvSpPr>
        <p:spPr/>
        <p:txBody>
          <a:bodyPr/>
          <a:lstStyle/>
          <a:p>
            <a:fld id="{CA325475-EA0F-49B2-A586-CC0D8CB91667}" type="datetime1">
              <a:rPr lang="en-US" smtClean="0"/>
              <a:pPr/>
              <a:t>12/14/2025</a:t>
            </a:fld>
            <a:endParaRPr lang="en-US" dirty="0"/>
          </a:p>
        </p:txBody>
      </p:sp>
      <p:sp>
        <p:nvSpPr>
          <p:cNvPr id="5" name="Footer Placeholder 4">
            <a:extLst>
              <a:ext uri="{FF2B5EF4-FFF2-40B4-BE49-F238E27FC236}">
                <a16:creationId xmlns:a16="http://schemas.microsoft.com/office/drawing/2014/main" id="{F7450EF1-CAAF-B39A-ED1F-4F967B0786C6}"/>
              </a:ext>
            </a:extLst>
          </p:cNvPr>
          <p:cNvSpPr>
            <a:spLocks noGrp="1"/>
          </p:cNvSpPr>
          <p:nvPr>
            <p:ph type="ftr" sz="quarter" idx="20"/>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E4D70B86-8D60-DBF5-42C5-FE10E0C6FE86}"/>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106694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95527" y="829475"/>
            <a:ext cx="6714892" cy="932688"/>
          </a:xfrm>
        </p:spPr>
        <p:txBody>
          <a:bodyPr anchor="b"/>
          <a:lstStyle>
            <a:lvl1pPr>
              <a:defRPr sz="4000"/>
            </a:lvl1pPr>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95527" y="2047532"/>
            <a:ext cx="6714892" cy="4001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854216C9-E47F-BA93-3528-3DC28359BBA5}"/>
              </a:ext>
            </a:extLst>
          </p:cNvPr>
          <p:cNvSpPr/>
          <p:nvPr userDrawn="1"/>
        </p:nvSpPr>
        <p:spPr>
          <a:xfrm>
            <a:off x="337457" y="351065"/>
            <a:ext cx="7631033"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10">
            <a:extLst>
              <a:ext uri="{FF2B5EF4-FFF2-40B4-BE49-F238E27FC236}">
                <a16:creationId xmlns:a16="http://schemas.microsoft.com/office/drawing/2014/main" id="{22729334-E74F-1D47-30E9-2040D0CCDE77}"/>
              </a:ext>
            </a:extLst>
          </p:cNvPr>
          <p:cNvSpPr>
            <a:spLocks noGrp="1"/>
          </p:cNvSpPr>
          <p:nvPr>
            <p:ph type="pic" sz="quarter" idx="18" hasCustomPrompt="1"/>
          </p:nvPr>
        </p:nvSpPr>
        <p:spPr>
          <a:xfrm>
            <a:off x="8094185" y="356616"/>
            <a:ext cx="3739896" cy="6144768"/>
          </a:xfrm>
          <a:blipFill>
            <a:blip r:embed="rId2">
              <a:alphaModFix amt="70000"/>
              <a:extLst>
                <a:ext uri="{28A0092B-C50C-407E-A947-70E740481C1C}">
                  <a14:useLocalDpi xmlns:a14="http://schemas.microsoft.com/office/drawing/2010/main" val="0"/>
                </a:ext>
              </a:extLst>
            </a:blip>
            <a:stretch>
              <a:fillRect/>
            </a:stretch>
          </a:blipFill>
          <a:ln w="19050">
            <a:noFill/>
            <a:miter lim="800000"/>
          </a:ln>
        </p:spPr>
        <p:txBody>
          <a:bodyPr/>
          <a:lstStyle>
            <a:lvl1pPr marL="0" indent="0">
              <a:buNone/>
              <a:defRPr/>
            </a:lvl1pPr>
          </a:lstStyle>
          <a:p>
            <a:r>
              <a:rPr lang="en-US" dirty="0"/>
              <a:t> </a:t>
            </a:r>
          </a:p>
        </p:txBody>
      </p:sp>
      <p:sp>
        <p:nvSpPr>
          <p:cNvPr id="4" name="Rectangle 3">
            <a:extLst>
              <a:ext uri="{FF2B5EF4-FFF2-40B4-BE49-F238E27FC236}">
                <a16:creationId xmlns:a16="http://schemas.microsoft.com/office/drawing/2014/main" id="{3105E7D9-8EB1-CCEE-CB59-564CC173739B}"/>
              </a:ext>
            </a:extLst>
          </p:cNvPr>
          <p:cNvSpPr/>
          <p:nvPr userDrawn="1"/>
        </p:nvSpPr>
        <p:spPr>
          <a:xfrm>
            <a:off x="8085041" y="351064"/>
            <a:ext cx="3758184"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A1E56C7E-4D47-A5C6-F745-1B24CC384826}"/>
              </a:ext>
            </a:extLst>
          </p:cNvPr>
          <p:cNvSpPr>
            <a:spLocks noGrp="1"/>
          </p:cNvSpPr>
          <p:nvPr>
            <p:ph type="dt" sz="half" idx="19"/>
          </p:nvPr>
        </p:nvSpPr>
        <p:spPr/>
        <p:txBody>
          <a:bodyPr/>
          <a:lstStyle/>
          <a:p>
            <a:fld id="{CA325475-EA0F-49B2-A586-CC0D8CB91667}" type="datetime1">
              <a:rPr lang="en-US" smtClean="0"/>
              <a:pPr/>
              <a:t>12/14/2025</a:t>
            </a:fld>
            <a:endParaRPr lang="en-US" dirty="0"/>
          </a:p>
        </p:txBody>
      </p:sp>
      <p:sp>
        <p:nvSpPr>
          <p:cNvPr id="7" name="Footer Placeholder 6">
            <a:extLst>
              <a:ext uri="{FF2B5EF4-FFF2-40B4-BE49-F238E27FC236}">
                <a16:creationId xmlns:a16="http://schemas.microsoft.com/office/drawing/2014/main" id="{ECE34178-1A83-36BE-0EBF-390C6CB30C87}"/>
              </a:ext>
            </a:extLst>
          </p:cNvPr>
          <p:cNvSpPr>
            <a:spLocks noGrp="1"/>
          </p:cNvSpPr>
          <p:nvPr>
            <p:ph type="ftr" sz="quarter" idx="20"/>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E476F11D-D618-B08B-95BA-C3F1030D58AD}"/>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134782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99599"/>
            <a:ext cx="4672584" cy="1453896"/>
          </a:xfrm>
        </p:spPr>
        <p:txBody>
          <a:bodyPr>
            <a:normAutofit/>
          </a:bodyPr>
          <a:lstStyle>
            <a:lvl1pPr>
              <a:defRPr sz="3600"/>
            </a:lvl1pPr>
          </a:lstStyle>
          <a:p>
            <a:r>
              <a:rPr lang="en-US" dirty="0"/>
              <a:t>Click to edit Master title style</a:t>
            </a:r>
          </a:p>
        </p:txBody>
      </p:sp>
      <p:sp>
        <p:nvSpPr>
          <p:cNvPr id="12" name="Picture Placeholder 11">
            <a:extLst>
              <a:ext uri="{FF2B5EF4-FFF2-40B4-BE49-F238E27FC236}">
                <a16:creationId xmlns:a16="http://schemas.microsoft.com/office/drawing/2014/main" id="{4FE3DA23-DE55-6AE0-AF3B-E9803246C7CD}"/>
              </a:ext>
            </a:extLst>
          </p:cNvPr>
          <p:cNvSpPr>
            <a:spLocks noGrp="1"/>
          </p:cNvSpPr>
          <p:nvPr>
            <p:ph type="pic" sz="quarter" idx="15" hasCustomPrompt="1"/>
          </p:nvPr>
        </p:nvSpPr>
        <p:spPr>
          <a:xfrm>
            <a:off x="349324" y="2423719"/>
            <a:ext cx="5175504" cy="4069080"/>
          </a:xfrm>
          <a:blipFill>
            <a:blip r:embed="rId2">
              <a:alphaModFix amt="50000"/>
              <a:extLst>
                <a:ext uri="{28A0092B-C50C-407E-A947-70E740481C1C}">
                  <a14:useLocalDpi xmlns:a14="http://schemas.microsoft.com/office/drawing/2010/main" val="0"/>
                </a:ext>
              </a:extLst>
            </a:blip>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937402" y="599600"/>
            <a:ext cx="5633165" cy="56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EE8507B-3789-49BC-A5B5-D3B2B10E5F24}" type="datetime1">
              <a:rPr lang="en-US" smtClean="0"/>
              <a:t>12/14/2025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2125B15E-907B-22E5-9483-591409F1460D}"/>
              </a:ext>
            </a:extLst>
          </p:cNvPr>
          <p:cNvSpPr/>
          <p:nvPr userDrawn="1"/>
        </p:nvSpPr>
        <p:spPr>
          <a:xfrm flipV="1">
            <a:off x="337457" y="351059"/>
            <a:ext cx="5199238" cy="19398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44643D3-05AA-D000-6F70-B39D3E837EF5}"/>
              </a:ext>
            </a:extLst>
          </p:cNvPr>
          <p:cNvSpPr/>
          <p:nvPr userDrawn="1"/>
        </p:nvSpPr>
        <p:spPr>
          <a:xfrm>
            <a:off x="5665293" y="351065"/>
            <a:ext cx="6189249"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07DB142-72B7-699F-6F87-2EFB2EBF3B22}"/>
              </a:ext>
            </a:extLst>
          </p:cNvPr>
          <p:cNvSpPr/>
          <p:nvPr userDrawn="1"/>
        </p:nvSpPr>
        <p:spPr>
          <a:xfrm flipV="1">
            <a:off x="337457" y="2409583"/>
            <a:ext cx="5199238" cy="409735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14200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99599"/>
            <a:ext cx="3946824" cy="1453896"/>
          </a:xfrm>
        </p:spPr>
        <p:txBody>
          <a:bodyPr>
            <a:normAutofit/>
          </a:bodyPr>
          <a:lstStyle>
            <a:lvl1pPr>
              <a:defRPr sz="3200"/>
            </a:lvl1pPr>
          </a:lstStyle>
          <a:p>
            <a:r>
              <a:rPr lang="en-US" dirty="0"/>
              <a:t>Click to edit Master title style</a:t>
            </a:r>
          </a:p>
        </p:txBody>
      </p:sp>
      <p:sp>
        <p:nvSpPr>
          <p:cNvPr id="12" name="Picture Placeholder 11">
            <a:extLst>
              <a:ext uri="{FF2B5EF4-FFF2-40B4-BE49-F238E27FC236}">
                <a16:creationId xmlns:a16="http://schemas.microsoft.com/office/drawing/2014/main" id="{4FE3DA23-DE55-6AE0-AF3B-E9803246C7CD}"/>
              </a:ext>
            </a:extLst>
          </p:cNvPr>
          <p:cNvSpPr>
            <a:spLocks noGrp="1"/>
          </p:cNvSpPr>
          <p:nvPr>
            <p:ph type="pic" sz="quarter" idx="15"/>
          </p:nvPr>
        </p:nvSpPr>
        <p:spPr>
          <a:xfrm>
            <a:off x="349324" y="2423719"/>
            <a:ext cx="4476676" cy="4069080"/>
          </a:xfrm>
          <a:blipFill dpi="0" rotWithShape="1">
            <a:blip r:embed="rId2">
              <a:alphaModFix amt="50000"/>
              <a:extLst>
                <a:ext uri="{28A0092B-C50C-407E-A947-70E740481C1C}">
                  <a14:useLocalDpi xmlns:a14="http://schemas.microsoft.com/office/drawing/2010/main" val="0"/>
                </a:ext>
              </a:extLst>
            </a:blip>
            <a:srcRect/>
            <a:stretch>
              <a:fillRect/>
            </a:stretch>
          </a:blipFill>
        </p:spPr>
        <p:txBody>
          <a:body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20382" y="599600"/>
            <a:ext cx="6350185" cy="56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EE8507B-3789-49BC-A5B5-D3B2B10E5F24}" type="datetime1">
              <a:rPr lang="en-US" smtClean="0"/>
              <a:t>12/14/2025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2125B15E-907B-22E5-9483-591409F1460D}"/>
              </a:ext>
            </a:extLst>
          </p:cNvPr>
          <p:cNvSpPr/>
          <p:nvPr userDrawn="1"/>
        </p:nvSpPr>
        <p:spPr>
          <a:xfrm flipV="1">
            <a:off x="337457" y="351058"/>
            <a:ext cx="4488543" cy="19398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44643D3-05AA-D000-6F70-B39D3E837EF5}"/>
              </a:ext>
            </a:extLst>
          </p:cNvPr>
          <p:cNvSpPr/>
          <p:nvPr userDrawn="1"/>
        </p:nvSpPr>
        <p:spPr>
          <a:xfrm>
            <a:off x="4939611" y="351065"/>
            <a:ext cx="691493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07DB142-72B7-699F-6F87-2EFB2EBF3B22}"/>
              </a:ext>
            </a:extLst>
          </p:cNvPr>
          <p:cNvSpPr/>
          <p:nvPr userDrawn="1"/>
        </p:nvSpPr>
        <p:spPr>
          <a:xfrm flipV="1">
            <a:off x="337457" y="2409583"/>
            <a:ext cx="4497205" cy="409735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861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43078" y="599599"/>
            <a:ext cx="3946824" cy="1453896"/>
          </a:xfrm>
        </p:spPr>
        <p:txBody>
          <a:bodyPr>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40080" y="599600"/>
            <a:ext cx="6350185" cy="56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4FE3DA23-DE55-6AE0-AF3B-E9803246C7CD}"/>
              </a:ext>
            </a:extLst>
          </p:cNvPr>
          <p:cNvSpPr>
            <a:spLocks noGrp="1"/>
          </p:cNvSpPr>
          <p:nvPr>
            <p:ph type="pic" sz="quarter" idx="15"/>
          </p:nvPr>
        </p:nvSpPr>
        <p:spPr>
          <a:xfrm>
            <a:off x="7370064" y="2423160"/>
            <a:ext cx="4476676" cy="4069080"/>
          </a:xfrm>
          <a:blipFill dpi="0" rotWithShape="1">
            <a:blip r:embed="rId2">
              <a:alphaModFix amt="50000"/>
              <a:extLst>
                <a:ext uri="{28A0092B-C50C-407E-A947-70E740481C1C}">
                  <a14:useLocalDpi xmlns:a14="http://schemas.microsoft.com/office/drawing/2010/main" val="0"/>
                </a:ext>
              </a:extLst>
            </a:blip>
            <a:srcRect/>
            <a:stretch>
              <a:fillRect/>
            </a:stretch>
          </a:blipFill>
        </p:spPr>
        <p:txBody>
          <a:body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EE8507B-3789-49BC-A5B5-D3B2B10E5F24}" type="datetime1">
              <a:rPr lang="en-US" smtClean="0"/>
              <a:t>12/14/2025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2125B15E-907B-22E5-9483-591409F1460D}"/>
              </a:ext>
            </a:extLst>
          </p:cNvPr>
          <p:cNvSpPr/>
          <p:nvPr userDrawn="1"/>
        </p:nvSpPr>
        <p:spPr>
          <a:xfrm flipV="1">
            <a:off x="7360920" y="351058"/>
            <a:ext cx="4488543" cy="19398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44643D3-05AA-D000-6F70-B39D3E837EF5}"/>
              </a:ext>
            </a:extLst>
          </p:cNvPr>
          <p:cNvSpPr/>
          <p:nvPr userDrawn="1"/>
        </p:nvSpPr>
        <p:spPr>
          <a:xfrm>
            <a:off x="338328" y="351065"/>
            <a:ext cx="6914932"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07DB142-72B7-699F-6F87-2EFB2EBF3B22}"/>
              </a:ext>
            </a:extLst>
          </p:cNvPr>
          <p:cNvSpPr/>
          <p:nvPr userDrawn="1"/>
        </p:nvSpPr>
        <p:spPr>
          <a:xfrm flipV="1">
            <a:off x="7361582" y="2409583"/>
            <a:ext cx="4497205" cy="4097352"/>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8732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4804-4265-85A8-7A9B-A9B3F5D80284}"/>
              </a:ext>
            </a:extLst>
          </p:cNvPr>
          <p:cNvSpPr>
            <a:spLocks noGrp="1"/>
          </p:cNvSpPr>
          <p:nvPr>
            <p:ph type="title"/>
          </p:nvPr>
        </p:nvSpPr>
        <p:spPr>
          <a:xfrm>
            <a:off x="822960" y="5029200"/>
            <a:ext cx="7525512" cy="1005840"/>
          </a:xfrm>
        </p:spPr>
        <p:txBody>
          <a:bodyPr>
            <a:normAutofit/>
          </a:bodyPr>
          <a:lstStyle>
            <a:lvl1pPr>
              <a:lnSpc>
                <a:spcPct val="110000"/>
              </a:lnSpc>
              <a:defRPr sz="1800">
                <a:latin typeface="+mn-lt"/>
              </a:defRPr>
            </a:lvl1pPr>
          </a:lstStyle>
          <a:p>
            <a:r>
              <a:rPr lang="en-US"/>
              <a:t>Click to edit Master title style</a:t>
            </a:r>
          </a:p>
        </p:txBody>
      </p:sp>
      <p:sp>
        <p:nvSpPr>
          <p:cNvPr id="9" name="Content Placeholder 8">
            <a:extLst>
              <a:ext uri="{FF2B5EF4-FFF2-40B4-BE49-F238E27FC236}">
                <a16:creationId xmlns:a16="http://schemas.microsoft.com/office/drawing/2014/main" id="{6B2D6F9C-47CA-A6AB-CB31-599736C61655}"/>
              </a:ext>
            </a:extLst>
          </p:cNvPr>
          <p:cNvSpPr>
            <a:spLocks noGrp="1"/>
          </p:cNvSpPr>
          <p:nvPr>
            <p:ph sz="quarter" idx="14" hasCustomPrompt="1"/>
          </p:nvPr>
        </p:nvSpPr>
        <p:spPr>
          <a:xfrm>
            <a:off x="822960" y="841248"/>
            <a:ext cx="10543032" cy="4151376"/>
          </a:xfrm>
        </p:spPr>
        <p:txBody>
          <a:bodyPr anchor="b">
            <a:normAutofit/>
          </a:bodyPr>
          <a:lstStyle>
            <a:lvl1pPr marL="0" indent="0">
              <a:lnSpc>
                <a:spcPct val="90000"/>
              </a:lnSpc>
              <a:buNone/>
              <a:defRPr sz="19300" b="1" baseline="0">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D6F51461-EBBE-4007-A7FA-8D550B1815C8}" type="datetime1">
              <a:rPr lang="en-US" smtClean="0"/>
              <a:t>12/14/2025</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6" name="Rectangle 5">
            <a:extLst>
              <a:ext uri="{FF2B5EF4-FFF2-40B4-BE49-F238E27FC236}">
                <a16:creationId xmlns:a16="http://schemas.microsoft.com/office/drawing/2014/main" id="{CA7D478B-3CC8-9331-3B4F-2130EA892404}"/>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4118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33244" y="5029200"/>
            <a:ext cx="7525512" cy="914400"/>
          </a:xfrm>
        </p:spPr>
        <p:txBody>
          <a:bodyPr>
            <a:normAutofit/>
          </a:bodyPr>
          <a:lstStyle>
            <a:lvl1pPr algn="ctr">
              <a:lnSpc>
                <a:spcPct val="110000"/>
              </a:lnSpc>
              <a:defRPr sz="1800" b="0">
                <a:solidFill>
                  <a:schemeClr val="tx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4484" y="841248"/>
            <a:ext cx="10543032" cy="4169664"/>
          </a:xfrm>
        </p:spPr>
        <p:txBody>
          <a:bodyPr anchor="b">
            <a:normAutofit/>
          </a:bodyPr>
          <a:lstStyle>
            <a:lvl1pPr marL="0" indent="0" algn="ctr">
              <a:lnSpc>
                <a:spcPct val="90000"/>
              </a:lnSpc>
              <a:buNone/>
              <a:defRPr sz="193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B57145D9-E600-48F3-8D60-FBB32619D4B7}" type="datetime1">
              <a:rPr lang="en-US" smtClean="0"/>
              <a:t>12/14/2025</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Rectangle 7">
            <a:extLst>
              <a:ext uri="{FF2B5EF4-FFF2-40B4-BE49-F238E27FC236}">
                <a16:creationId xmlns:a16="http://schemas.microsoft.com/office/drawing/2014/main" id="{5FC0DA6E-8242-883C-15FE-E726DCC36F80}"/>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4993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umber Large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9924E45-C895-43A4-5C38-357208F050D2}"/>
              </a:ext>
            </a:extLst>
          </p:cNvPr>
          <p:cNvSpPr>
            <a:spLocks noGrp="1"/>
          </p:cNvSpPr>
          <p:nvPr>
            <p:ph type="title"/>
          </p:nvPr>
        </p:nvSpPr>
        <p:spPr>
          <a:xfrm>
            <a:off x="2333244" y="5029200"/>
            <a:ext cx="7525512" cy="914400"/>
          </a:xfrm>
        </p:spPr>
        <p:txBody>
          <a:bodyPr>
            <a:normAutofit/>
          </a:bodyPr>
          <a:lstStyle>
            <a:lvl1pPr algn="ctr">
              <a:lnSpc>
                <a:spcPct val="110000"/>
              </a:lnSpc>
              <a:defRPr sz="1800" b="0">
                <a:solidFill>
                  <a:schemeClr val="tx1"/>
                </a:solidFill>
                <a:latin typeface="+mn-lt"/>
              </a:defRPr>
            </a:lvl1pPr>
          </a:lstStyle>
          <a:p>
            <a:r>
              <a:rPr lang="en-US" dirty="0"/>
              <a:t>Click to edit Master title style</a:t>
            </a:r>
          </a:p>
        </p:txBody>
      </p:sp>
      <p:sp>
        <p:nvSpPr>
          <p:cNvPr id="10" name="Content Placeholder 6">
            <a:extLst>
              <a:ext uri="{FF2B5EF4-FFF2-40B4-BE49-F238E27FC236}">
                <a16:creationId xmlns:a16="http://schemas.microsoft.com/office/drawing/2014/main" id="{F7F1ED0D-FB7E-F1D4-6BB4-DA7FCEA9CD36}"/>
              </a:ext>
            </a:extLst>
          </p:cNvPr>
          <p:cNvSpPr>
            <a:spLocks noGrp="1"/>
          </p:cNvSpPr>
          <p:nvPr>
            <p:ph sz="quarter" idx="13" hasCustomPrompt="1"/>
          </p:nvPr>
        </p:nvSpPr>
        <p:spPr>
          <a:xfrm>
            <a:off x="824484" y="841248"/>
            <a:ext cx="10543032" cy="4167124"/>
          </a:xfrm>
        </p:spPr>
        <p:txBody>
          <a:bodyPr anchor="b">
            <a:normAutofit/>
          </a:bodyPr>
          <a:lstStyle>
            <a:lvl1pPr marL="0" indent="0" algn="ctr">
              <a:lnSpc>
                <a:spcPct val="90000"/>
              </a:lnSpc>
              <a:buNone/>
              <a:defRPr sz="193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6988DA9F-3449-4571-B576-325E0AB8D353}" type="datetime1">
              <a:rPr lang="en-US" smtClean="0"/>
              <a:t>12/14/2025</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2" name="Rectangle 1">
            <a:extLst>
              <a:ext uri="{FF2B5EF4-FFF2-40B4-BE49-F238E27FC236}">
                <a16:creationId xmlns:a16="http://schemas.microsoft.com/office/drawing/2014/main" id="{F3106CE9-3864-8C80-F8B7-4C6D0D0E2D97}"/>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867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19301" y="840278"/>
            <a:ext cx="4337407" cy="3739896"/>
          </a:xfrm>
        </p:spPr>
        <p:txBody>
          <a:bodyPr vert="horz" lIns="91440" tIns="45720" rIns="91440" bIns="45720" rtlCol="0" anchor="t">
            <a:normAutofit/>
          </a:bodyPr>
          <a:lstStyle>
            <a:lvl1pPr>
              <a:defRPr lang="en-US" sz="5200" dirty="0"/>
            </a:lvl1pPr>
          </a:lstStyle>
          <a:p>
            <a:pPr lvl="0"/>
            <a:r>
              <a:rPr lang="en-US" dirty="0"/>
              <a:t>Click to edit Master title style</a:t>
            </a:r>
          </a:p>
        </p:txBody>
      </p:sp>
      <p:sp>
        <p:nvSpPr>
          <p:cNvPr id="11" name="Subtitle 2">
            <a:extLst>
              <a:ext uri="{FF2B5EF4-FFF2-40B4-BE49-F238E27FC236}">
                <a16:creationId xmlns:a16="http://schemas.microsoft.com/office/drawing/2014/main" id="{D46B27E7-8459-6E53-8FBA-85BE66AB87BA}"/>
              </a:ext>
            </a:extLst>
          </p:cNvPr>
          <p:cNvSpPr>
            <a:spLocks noGrp="1"/>
          </p:cNvSpPr>
          <p:nvPr>
            <p:ph type="subTitle" idx="1"/>
          </p:nvPr>
        </p:nvSpPr>
        <p:spPr>
          <a:xfrm>
            <a:off x="822452" y="4668118"/>
            <a:ext cx="4334256" cy="1380744"/>
          </a:xfrm>
        </p:spPr>
        <p:txBody>
          <a:bodyPr vert="horz" lIns="91440" tIns="45720" rIns="91440" bIns="45720" rtlCol="0" anchor="b">
            <a:normAutofit/>
          </a:bodyPr>
          <a:lstStyle>
            <a:lvl1pPr marL="0" indent="0">
              <a:buNone/>
              <a:defRPr lang="en-US" sz="2000" dirty="0"/>
            </a:lvl1pPr>
          </a:lstStyle>
          <a:p>
            <a:pPr lvl="0"/>
            <a:r>
              <a:rPr lang="en-US" dirty="0"/>
              <a:t>Click to edit Master subtitle style</a:t>
            </a:r>
          </a:p>
        </p:txBody>
      </p:sp>
      <p:sp>
        <p:nvSpPr>
          <p:cNvPr id="5" name="Picture Placeholder 10">
            <a:extLst>
              <a:ext uri="{FF2B5EF4-FFF2-40B4-BE49-F238E27FC236}">
                <a16:creationId xmlns:a16="http://schemas.microsoft.com/office/drawing/2014/main" id="{710F4B22-F5AC-7D33-7A84-7B2436EFDEFA}"/>
              </a:ext>
            </a:extLst>
          </p:cNvPr>
          <p:cNvSpPr>
            <a:spLocks noGrp="1"/>
          </p:cNvSpPr>
          <p:nvPr>
            <p:ph type="pic" sz="quarter" idx="18" hasCustomPrompt="1"/>
          </p:nvPr>
        </p:nvSpPr>
        <p:spPr>
          <a:xfrm>
            <a:off x="5752063" y="361188"/>
            <a:ext cx="6089904" cy="6135624"/>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dirty="0"/>
              <a:t> </a:t>
            </a:r>
          </a:p>
        </p:txBody>
      </p:sp>
      <p:sp>
        <p:nvSpPr>
          <p:cNvPr id="8" name="Rectangle 7">
            <a:extLst>
              <a:ext uri="{FF2B5EF4-FFF2-40B4-BE49-F238E27FC236}">
                <a16:creationId xmlns:a16="http://schemas.microsoft.com/office/drawing/2014/main" id="{A643E122-5107-B335-7270-B6C7A8395D86}"/>
              </a:ext>
            </a:extLst>
          </p:cNvPr>
          <p:cNvSpPr/>
          <p:nvPr userDrawn="1"/>
        </p:nvSpPr>
        <p:spPr>
          <a:xfrm>
            <a:off x="5744782" y="351064"/>
            <a:ext cx="6104466" cy="6155870"/>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5D7A0B5-D7C9-90BE-F505-E01F4D062E28}"/>
              </a:ext>
            </a:extLst>
          </p:cNvPr>
          <p:cNvSpPr/>
          <p:nvPr userDrawn="1"/>
        </p:nvSpPr>
        <p:spPr>
          <a:xfrm>
            <a:off x="337457" y="351065"/>
            <a:ext cx="5282687"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9E7CE726-49FC-55E2-26A1-1FE3520D3F1B}"/>
              </a:ext>
            </a:extLst>
          </p:cNvPr>
          <p:cNvSpPr>
            <a:spLocks noGrp="1"/>
          </p:cNvSpPr>
          <p:nvPr>
            <p:ph type="dt" sz="half" idx="19"/>
          </p:nvPr>
        </p:nvSpPr>
        <p:spPr/>
        <p:txBody>
          <a:bodyPr/>
          <a:lstStyle/>
          <a:p>
            <a:fld id="{CA325475-EA0F-49B2-A586-CC0D8CB91667}" type="datetime1">
              <a:rPr lang="en-US" smtClean="0"/>
              <a:pPr/>
              <a:t>12/14/2025</a:t>
            </a:fld>
            <a:endParaRPr lang="en-US" dirty="0"/>
          </a:p>
        </p:txBody>
      </p:sp>
      <p:sp>
        <p:nvSpPr>
          <p:cNvPr id="7" name="Footer Placeholder 6">
            <a:extLst>
              <a:ext uri="{FF2B5EF4-FFF2-40B4-BE49-F238E27FC236}">
                <a16:creationId xmlns:a16="http://schemas.microsoft.com/office/drawing/2014/main" id="{23D8F946-DB8C-1435-46BE-F233D3CF260C}"/>
              </a:ext>
            </a:extLst>
          </p:cNvPr>
          <p:cNvSpPr>
            <a:spLocks noGrp="1"/>
          </p:cNvSpPr>
          <p:nvPr>
            <p:ph type="ftr" sz="quarter" idx="20"/>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A69D42A5-49C9-5DBA-3729-79C2527CA4FD}"/>
              </a:ext>
            </a:extLst>
          </p:cNvPr>
          <p:cNvSpPr>
            <a:spLocks noGrp="1"/>
          </p:cNvSpPr>
          <p:nvPr>
            <p:ph type="sldNum" sz="quarter" idx="21"/>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908172898"/>
      </p:ext>
    </p:extLst>
  </p:cSld>
  <p:clrMapOvr>
    <a:masterClrMapping/>
  </p:clrMapOvr>
  <p:extLst mod="1">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7129" y="-1293464"/>
            <a:ext cx="10652760" cy="1133856"/>
          </a:xfrm>
        </p:spPr>
        <p:txBody>
          <a:bodyPr/>
          <a:lstStyle/>
          <a:p>
            <a:r>
              <a:rPr lang="en-US" dirty="0"/>
              <a:t>Click to edit Master title style</a:t>
            </a:r>
          </a:p>
        </p:txBody>
      </p:sp>
      <p:sp>
        <p:nvSpPr>
          <p:cNvPr id="6" name="Content Placeholder 6">
            <a:extLst>
              <a:ext uri="{FF2B5EF4-FFF2-40B4-BE49-F238E27FC236}">
                <a16:creationId xmlns:a16="http://schemas.microsoft.com/office/drawing/2014/main" id="{27E2BE3E-32CC-3B2E-7AAB-62D6D812CE27}"/>
              </a:ext>
            </a:extLst>
          </p:cNvPr>
          <p:cNvSpPr>
            <a:spLocks noGrp="1"/>
          </p:cNvSpPr>
          <p:nvPr>
            <p:ph sz="quarter" idx="13" hasCustomPrompt="1"/>
          </p:nvPr>
        </p:nvSpPr>
        <p:spPr>
          <a:xfrm>
            <a:off x="1500188" y="1234440"/>
            <a:ext cx="9191625" cy="4389120"/>
          </a:xfrm>
        </p:spPr>
        <p:txBody>
          <a:bodyPr anchor="ctr">
            <a:normAutofit/>
          </a:bodyPr>
          <a:lstStyle>
            <a:lvl1pPr marL="0" indent="0" algn="ctr">
              <a:lnSpc>
                <a:spcPct val="100000"/>
              </a:lnSpc>
              <a:buNone/>
              <a:defRPr sz="4800" b="0">
                <a:latin typeface="+mj-lt"/>
              </a:defRPr>
            </a:lvl1pPr>
            <a:lvl2pPr marL="228600" indent="0" algn="ctr">
              <a:lnSpc>
                <a:spcPct val="100000"/>
              </a:lnSpc>
              <a:buNone/>
              <a:defRPr sz="4800" b="0">
                <a:latin typeface="+mj-lt"/>
              </a:defRPr>
            </a:lvl2pPr>
            <a:lvl3pPr marL="457200" indent="0" algn="ctr">
              <a:lnSpc>
                <a:spcPct val="100000"/>
              </a:lnSpc>
              <a:buNone/>
              <a:defRPr sz="4800" b="0">
                <a:latin typeface="+mj-lt"/>
              </a:defRPr>
            </a:lvl3pPr>
            <a:lvl4pPr marL="685800" indent="0" algn="ctr">
              <a:lnSpc>
                <a:spcPct val="100000"/>
              </a:lnSpc>
              <a:buNone/>
              <a:defRPr sz="4800" b="0">
                <a:latin typeface="+mj-lt"/>
              </a:defRPr>
            </a:lvl4pPr>
            <a:lvl5pPr marL="914400" indent="0" algn="ctr">
              <a:lnSpc>
                <a:spcPct val="100000"/>
              </a:lnSpc>
              <a:buNone/>
              <a:defRPr sz="4800" b="0">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72AC9CA7-4D60-41A4-A4F0-FD6D94D8C852}" type="datetime1">
              <a:rPr lang="en-US" smtClean="0"/>
              <a:t>12/14/2025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8" name="Rectangle 7">
            <a:extLst>
              <a:ext uri="{FF2B5EF4-FFF2-40B4-BE49-F238E27FC236}">
                <a16:creationId xmlns:a16="http://schemas.microsoft.com/office/drawing/2014/main" id="{CC1D1BF1-778B-0A57-4F7E-BC57330C7085}"/>
              </a:ext>
            </a:extLst>
          </p:cNvPr>
          <p:cNvSpPr/>
          <p:nvPr/>
        </p:nvSpPr>
        <p:spPr>
          <a:xfrm>
            <a:off x="1121981" y="874987"/>
            <a:ext cx="9941944"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5553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7" y="-1295801"/>
            <a:ext cx="10652760" cy="1133856"/>
          </a:xfrm>
        </p:spPr>
        <p:txBody>
          <a:bodyPr/>
          <a:lstStyle/>
          <a:p>
            <a:r>
              <a:rPr lang="en-US" dirty="0"/>
              <a:t>Click to edit Master title style</a:t>
            </a:r>
          </a:p>
        </p:txBody>
      </p:sp>
      <p:sp>
        <p:nvSpPr>
          <p:cNvPr id="11" name="Content Placeholder 10">
            <a:extLst>
              <a:ext uri="{FF2B5EF4-FFF2-40B4-BE49-F238E27FC236}">
                <a16:creationId xmlns:a16="http://schemas.microsoft.com/office/drawing/2014/main" id="{98ADCAC8-6FF3-EC2A-EFD7-95A819EA2E48}"/>
              </a:ext>
            </a:extLst>
          </p:cNvPr>
          <p:cNvSpPr>
            <a:spLocks noGrp="1"/>
          </p:cNvSpPr>
          <p:nvPr>
            <p:ph sz="quarter" idx="14" hasCustomPrompt="1"/>
          </p:nvPr>
        </p:nvSpPr>
        <p:spPr>
          <a:xfrm>
            <a:off x="795527" y="685799"/>
            <a:ext cx="10698480" cy="5486400"/>
          </a:xfrm>
        </p:spPr>
        <p:txBody>
          <a:bodyPr anchor="ctr">
            <a:noAutofit/>
          </a:bodyPr>
          <a:lstStyle>
            <a:lvl1pPr marL="0" indent="0">
              <a:buNone/>
              <a:defRPr sz="4800">
                <a:latin typeface="+mj-lt"/>
              </a:defRPr>
            </a:lvl1pPr>
            <a:lvl2pPr marL="228600" indent="0">
              <a:buNone/>
              <a:defRPr sz="4800">
                <a:latin typeface="+mj-lt"/>
              </a:defRPr>
            </a:lvl2pPr>
            <a:lvl3pPr marL="457200" indent="0">
              <a:buNone/>
              <a:defRPr sz="4800">
                <a:latin typeface="+mj-lt"/>
              </a:defRPr>
            </a:lvl3pPr>
            <a:lvl4pPr marL="685800" indent="0">
              <a:buNone/>
              <a:defRPr sz="4800">
                <a:latin typeface="+mj-lt"/>
              </a:defRPr>
            </a:lvl4pPr>
            <a:lvl5pPr marL="914400" indent="0">
              <a:buNone/>
              <a:defRPr sz="4800">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C1BB4E8A-F766-4B4E-BA35-31ABBD66791B}" type="datetime1">
              <a:rPr lang="en-US" smtClean="0"/>
              <a:t>12/14/2025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9" name="Rectangle 8">
            <a:extLst>
              <a:ext uri="{FF2B5EF4-FFF2-40B4-BE49-F238E27FC236}">
                <a16:creationId xmlns:a16="http://schemas.microsoft.com/office/drawing/2014/main" id="{D28DBB70-84D2-1F96-C132-E1127669A16F}"/>
              </a:ext>
            </a:extLst>
          </p:cNvPr>
          <p:cNvSpPr/>
          <p:nvPr/>
        </p:nvSpPr>
        <p:spPr>
          <a:xfrm>
            <a:off x="337457" y="351065"/>
            <a:ext cx="11517086" cy="6155871"/>
          </a:xfrm>
          <a:prstGeom prst="rect">
            <a:avLst/>
          </a:prstGeom>
          <a:noFill/>
          <a:ln w="19050">
            <a:solidFill>
              <a:schemeClr val="tx1">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45750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7" y="-1293562"/>
            <a:ext cx="10652760" cy="1133856"/>
          </a:xfrm>
        </p:spPr>
        <p:txBody>
          <a:bodyPr/>
          <a:lstStyle/>
          <a:p>
            <a:r>
              <a:rPr lang="en-US" dirty="0"/>
              <a:t>Click to edit Master title style</a:t>
            </a:r>
          </a:p>
        </p:txBody>
      </p:sp>
      <p:sp>
        <p:nvSpPr>
          <p:cNvPr id="8" name="Content Placeholder 6">
            <a:extLst>
              <a:ext uri="{FF2B5EF4-FFF2-40B4-BE49-F238E27FC236}">
                <a16:creationId xmlns:a16="http://schemas.microsoft.com/office/drawing/2014/main" id="{E0C99F09-6747-AD83-83AF-D9553E570144}"/>
              </a:ext>
            </a:extLst>
          </p:cNvPr>
          <p:cNvSpPr>
            <a:spLocks noGrp="1"/>
          </p:cNvSpPr>
          <p:nvPr>
            <p:ph sz="quarter" idx="13" hasCustomPrompt="1"/>
          </p:nvPr>
        </p:nvSpPr>
        <p:spPr>
          <a:xfrm>
            <a:off x="795527" y="685800"/>
            <a:ext cx="10698480" cy="5486400"/>
          </a:xfrm>
        </p:spPr>
        <p:txBody>
          <a:bodyPr anchor="ctr">
            <a:normAutofit/>
          </a:bodyPr>
          <a:lstStyle>
            <a:lvl1pPr marL="0" indent="0" algn="ctr">
              <a:lnSpc>
                <a:spcPct val="100000"/>
              </a:lnSpc>
              <a:buNone/>
              <a:defRPr sz="4800" b="0">
                <a:latin typeface="+mj-lt"/>
              </a:defRPr>
            </a:lvl1pPr>
            <a:lvl2pPr marL="228600" indent="0" algn="ctr">
              <a:lnSpc>
                <a:spcPct val="100000"/>
              </a:lnSpc>
              <a:buNone/>
              <a:defRPr sz="4800" b="0">
                <a:latin typeface="+mj-lt"/>
              </a:defRPr>
            </a:lvl2pPr>
            <a:lvl3pPr marL="457200" indent="0" algn="ctr">
              <a:lnSpc>
                <a:spcPct val="100000"/>
              </a:lnSpc>
              <a:buNone/>
              <a:defRPr sz="4800" b="0">
                <a:latin typeface="+mj-lt"/>
              </a:defRPr>
            </a:lvl3pPr>
            <a:lvl4pPr marL="685800" indent="0" algn="ctr">
              <a:lnSpc>
                <a:spcPct val="100000"/>
              </a:lnSpc>
              <a:buNone/>
              <a:defRPr sz="4800" b="0">
                <a:latin typeface="+mj-lt"/>
              </a:defRPr>
            </a:lvl4pPr>
            <a:lvl5pPr marL="914400" indent="0" algn="ctr">
              <a:lnSpc>
                <a:spcPct val="100000"/>
              </a:lnSpc>
              <a:buNone/>
              <a:defRPr sz="4800" b="0">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C1BB4E8A-F766-4B4E-BA35-31ABBD66791B}" type="datetime1">
              <a:rPr lang="en-US" smtClean="0"/>
              <a:t>12/14/2025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9" name="Rectangle 8">
            <a:extLst>
              <a:ext uri="{FF2B5EF4-FFF2-40B4-BE49-F238E27FC236}">
                <a16:creationId xmlns:a16="http://schemas.microsoft.com/office/drawing/2014/main" id="{D28DBB70-84D2-1F96-C132-E1127669A16F}"/>
              </a:ext>
            </a:extLst>
          </p:cNvPr>
          <p:cNvSpPr/>
          <p:nvPr/>
        </p:nvSpPr>
        <p:spPr>
          <a:xfrm>
            <a:off x="337457" y="351065"/>
            <a:ext cx="11517086" cy="6155871"/>
          </a:xfrm>
          <a:prstGeom prst="rect">
            <a:avLst/>
          </a:prstGeom>
          <a:noFill/>
          <a:ln w="19050">
            <a:solidFill>
              <a:schemeClr val="tx1">
                <a:alpha val="96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2136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471118" y="5097029"/>
            <a:ext cx="9246805" cy="594321"/>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74077" y="1188719"/>
            <a:ext cx="9243846" cy="3148857"/>
          </a:xfrm>
        </p:spPr>
        <p:txBody>
          <a:bodyPr anchor="t">
            <a:normAutofit/>
          </a:bodyPr>
          <a:lstStyle>
            <a:lvl1pPr marL="164592" indent="-164592">
              <a:lnSpc>
                <a:spcPct val="100000"/>
              </a:lnSpc>
              <a:spcBef>
                <a:spcPts val="0"/>
              </a:spcBef>
              <a:buNone/>
              <a:defRPr sz="4000">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08ED2632-1039-4FCE-A210-396E8C7520B2}" type="datetime1">
              <a:rPr lang="en-US" smtClean="0"/>
              <a:t>12/14/2025</a:t>
            </a:fld>
            <a:endParaRPr lang="en-US" dirty="0"/>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11" name="Rectangle 10">
            <a:extLst>
              <a:ext uri="{FF2B5EF4-FFF2-40B4-BE49-F238E27FC236}">
                <a16:creationId xmlns:a16="http://schemas.microsoft.com/office/drawing/2014/main" id="{D0EDF265-9439-7BBC-B79E-33CC94E2DC55}"/>
              </a:ext>
            </a:extLst>
          </p:cNvPr>
          <p:cNvSpPr/>
          <p:nvPr/>
        </p:nvSpPr>
        <p:spPr>
          <a:xfrm>
            <a:off x="1125028" y="4775289"/>
            <a:ext cx="9941944" cy="1207725"/>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37F47E6-58A4-FEC6-08F5-85426FD8908C}"/>
              </a:ext>
            </a:extLst>
          </p:cNvPr>
          <p:cNvSpPr/>
          <p:nvPr userDrawn="1"/>
        </p:nvSpPr>
        <p:spPr>
          <a:xfrm>
            <a:off x="1123548" y="869544"/>
            <a:ext cx="9941944" cy="374245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91574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885825" y="5407940"/>
            <a:ext cx="10420350" cy="466344"/>
          </a:xfrm>
        </p:spPr>
        <p:txBody>
          <a:bodyPr anchor="ctr">
            <a:normAutofit/>
          </a:bodyPr>
          <a:lstStyle>
            <a:lvl1pPr algn="ct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885825" y="841248"/>
            <a:ext cx="10420350" cy="3291840"/>
          </a:xfrm>
        </p:spPr>
        <p:txBody>
          <a:bodyPr anchor="ctr">
            <a:normAutofit/>
          </a:bodyPr>
          <a:lstStyle>
            <a:lvl1pPr marL="164592" indent="-164592" algn="ctr">
              <a:lnSpc>
                <a:spcPct val="100000"/>
              </a:lnSpc>
              <a:spcBef>
                <a:spcPts val="0"/>
              </a:spcBef>
              <a:buNone/>
              <a:defRPr sz="4000">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C506D844-928B-4334-9530-404CD7C81364}" type="datetime1">
              <a:rPr lang="en-US" smtClean="0"/>
              <a:t>12/14/2025</a:t>
            </a:fld>
            <a:endParaRPr lang="en-US" dirty="0"/>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Rectangle 7">
            <a:extLst>
              <a:ext uri="{FF2B5EF4-FFF2-40B4-BE49-F238E27FC236}">
                <a16:creationId xmlns:a16="http://schemas.microsoft.com/office/drawing/2014/main" id="{6EDB8923-0D4C-46A4-1BC9-B4AAB7ABEC11}"/>
              </a:ext>
            </a:extLst>
          </p:cNvPr>
          <p:cNvSpPr/>
          <p:nvPr userDrawn="1"/>
        </p:nvSpPr>
        <p:spPr>
          <a:xfrm>
            <a:off x="337457" y="4775289"/>
            <a:ext cx="11517086" cy="173164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2BA5BE4-3999-E20A-4360-E5F71C4A185E}"/>
              </a:ext>
            </a:extLst>
          </p:cNvPr>
          <p:cNvSpPr/>
          <p:nvPr userDrawn="1"/>
        </p:nvSpPr>
        <p:spPr>
          <a:xfrm>
            <a:off x="337457" y="351066"/>
            <a:ext cx="11517086" cy="425679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0445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986891" y="5669280"/>
            <a:ext cx="8805672"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809498" y="1097280"/>
            <a:ext cx="9198864" cy="3328416"/>
          </a:xfrm>
        </p:spPr>
        <p:txBody>
          <a:bodyPr anchor="ctr">
            <a:normAutofit/>
          </a:bodyPr>
          <a:lstStyle>
            <a:lvl1pPr marL="164592" indent="-164592">
              <a:lnSpc>
                <a:spcPct val="100000"/>
              </a:lnSpc>
              <a:spcBef>
                <a:spcPts val="0"/>
              </a:spcBef>
              <a:buNone/>
              <a:defRPr sz="4200">
                <a:latin typeface="+mj-lt"/>
              </a:defRPr>
            </a:lvl1pPr>
          </a:lstStyle>
          <a:p>
            <a:pPr lvl="0"/>
            <a:r>
              <a:rPr lang="en-US" dirty="0"/>
              <a:t>Click to add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228E703B-AD10-45EB-9C69-399306B4449A}" type="datetime1">
              <a:rPr lang="en-US" smtClean="0"/>
              <a:t>12/14/2025</a:t>
            </a:fld>
            <a:endParaRPr lang="en-US" dirty="0"/>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6" name="Rectangle 5">
            <a:extLst>
              <a:ext uri="{FF2B5EF4-FFF2-40B4-BE49-F238E27FC236}">
                <a16:creationId xmlns:a16="http://schemas.microsoft.com/office/drawing/2014/main" id="{5AEBA90C-6E3D-2EA7-0292-1F928A070042}"/>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74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D17117-BBA9-4972-76C2-EAFE70BD1CDA}"/>
              </a:ext>
            </a:extLst>
          </p:cNvPr>
          <p:cNvSpPr>
            <a:spLocks noGrp="1"/>
          </p:cNvSpPr>
          <p:nvPr>
            <p:ph type="title"/>
          </p:nvPr>
        </p:nvSpPr>
        <p:spPr>
          <a:xfrm>
            <a:off x="794656" y="842463"/>
            <a:ext cx="10616184" cy="1133856"/>
          </a:xfrm>
        </p:spPr>
        <p:txBody>
          <a:bodyPr/>
          <a:lstStyle>
            <a:lvl1pPr>
              <a:defRPr/>
            </a:lvl1pPr>
          </a:lstStyle>
          <a:p>
            <a:r>
              <a:rPr lang="en-US" dirty="0"/>
              <a:t>Click to edit Master title style</a:t>
            </a:r>
          </a:p>
        </p:txBody>
      </p:sp>
      <p:sp>
        <p:nvSpPr>
          <p:cNvPr id="4" name="Content Placeholder 3">
            <a:extLst>
              <a:ext uri="{FF2B5EF4-FFF2-40B4-BE49-F238E27FC236}">
                <a16:creationId xmlns:a16="http://schemas.microsoft.com/office/drawing/2014/main" id="{B1EC3D10-12BE-0828-A6FA-C33C4BFCD9C6}"/>
              </a:ext>
            </a:extLst>
          </p:cNvPr>
          <p:cNvSpPr>
            <a:spLocks noGrp="1"/>
          </p:cNvSpPr>
          <p:nvPr>
            <p:ph sz="quarter" idx="15"/>
          </p:nvPr>
        </p:nvSpPr>
        <p:spPr>
          <a:xfrm>
            <a:off x="795338" y="2217738"/>
            <a:ext cx="4872037"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CCA2E261-8EB7-B6E1-F84F-2C8AA00E012F}"/>
              </a:ext>
            </a:extLst>
          </p:cNvPr>
          <p:cNvSpPr>
            <a:spLocks noGrp="1"/>
          </p:cNvSpPr>
          <p:nvPr>
            <p:ph sz="quarter" idx="16"/>
          </p:nvPr>
        </p:nvSpPr>
        <p:spPr>
          <a:xfrm>
            <a:off x="6538803" y="2189669"/>
            <a:ext cx="4872037"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C99F73C-A859-4554-A313-766C75404450}" type="datetime1">
              <a:rPr lang="en-US" smtClean="0"/>
              <a:t>12/14/2025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3" name="Rectangle 2">
            <a:extLst>
              <a:ext uri="{FF2B5EF4-FFF2-40B4-BE49-F238E27FC236}">
                <a16:creationId xmlns:a16="http://schemas.microsoft.com/office/drawing/2014/main" id="{3A4F54CE-D52E-B9AA-434C-FDF3F79B9698}"/>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3431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CF980F-8A96-8628-DE09-B13E23F3D1A8}"/>
              </a:ext>
            </a:extLst>
          </p:cNvPr>
          <p:cNvSpPr>
            <a:spLocks noGrp="1"/>
          </p:cNvSpPr>
          <p:nvPr>
            <p:ph type="title"/>
          </p:nvPr>
        </p:nvSpPr>
        <p:spPr>
          <a:xfrm>
            <a:off x="794656" y="842464"/>
            <a:ext cx="10613572" cy="822960"/>
          </a:xfrm>
        </p:spPr>
        <p:txBody>
          <a:bodyPr/>
          <a:lstStyle>
            <a:lvl1pPr>
              <a:defRPr/>
            </a:lvl1p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94656" y="1737360"/>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13">
            <a:extLst>
              <a:ext uri="{FF2B5EF4-FFF2-40B4-BE49-F238E27FC236}">
                <a16:creationId xmlns:a16="http://schemas.microsoft.com/office/drawing/2014/main" id="{752397E2-59D6-9B15-C816-A5E09CBA601E}"/>
              </a:ext>
            </a:extLst>
          </p:cNvPr>
          <p:cNvSpPr>
            <a:spLocks noGrp="1"/>
          </p:cNvSpPr>
          <p:nvPr>
            <p:ph sz="quarter" idx="15"/>
          </p:nvPr>
        </p:nvSpPr>
        <p:spPr>
          <a:xfrm>
            <a:off x="795338" y="2378075"/>
            <a:ext cx="5157787" cy="3636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51012" y="1737360"/>
            <a:ext cx="5157216"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13">
            <a:extLst>
              <a:ext uri="{FF2B5EF4-FFF2-40B4-BE49-F238E27FC236}">
                <a16:creationId xmlns:a16="http://schemas.microsoft.com/office/drawing/2014/main" id="{3E12D3BA-867F-1CF3-4F97-52D6461219E0}"/>
              </a:ext>
            </a:extLst>
          </p:cNvPr>
          <p:cNvSpPr>
            <a:spLocks noGrp="1"/>
          </p:cNvSpPr>
          <p:nvPr>
            <p:ph sz="quarter" idx="16"/>
          </p:nvPr>
        </p:nvSpPr>
        <p:spPr>
          <a:xfrm>
            <a:off x="6251012" y="2378075"/>
            <a:ext cx="5157216" cy="3636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BF64D68B-28A2-4855-B3C1-2440696AF665}" type="datetime1">
              <a:rPr lang="en-US" smtClean="0"/>
              <a:t>12/14/2025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4" name="Rectangle 3">
            <a:extLst>
              <a:ext uri="{FF2B5EF4-FFF2-40B4-BE49-F238E27FC236}">
                <a16:creationId xmlns:a16="http://schemas.microsoft.com/office/drawing/2014/main" id="{CB55CCF7-A846-6AC9-BA7F-5289CB5E60BD}"/>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8560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F42212-3064-51ED-5F30-52A0C7F61F16}"/>
              </a:ext>
            </a:extLst>
          </p:cNvPr>
          <p:cNvSpPr>
            <a:spLocks noGrp="1"/>
          </p:cNvSpPr>
          <p:nvPr>
            <p:ph type="title"/>
          </p:nvPr>
        </p:nvSpPr>
        <p:spPr>
          <a:xfrm>
            <a:off x="794656" y="842464"/>
            <a:ext cx="10613572" cy="1099457"/>
          </a:xfrm>
        </p:spPr>
        <p:txBody>
          <a:bodyPr/>
          <a:lstStyle>
            <a:lvl1pPr>
              <a:defRPr/>
            </a:lvl1p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769DAC0D-566B-40F6-B3F6-72A0E1EDF8FC}" type="datetime1">
              <a:rPr lang="en-US" smtClean="0"/>
              <a:t>12/14/2025</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2" name="Rectangle 1">
            <a:extLst>
              <a:ext uri="{FF2B5EF4-FFF2-40B4-BE49-F238E27FC236}">
                <a16:creationId xmlns:a16="http://schemas.microsoft.com/office/drawing/2014/main" id="{889C737F-7905-466F-C06F-F52007DA2F3F}"/>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00336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34F2907-BCBA-412E-9539-603ECFD8F450}" type="datetime1">
              <a:rPr lang="en-US" smtClean="0"/>
              <a:t>12/14/2025</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6" name="Rectangle 5">
            <a:extLst>
              <a:ext uri="{FF2B5EF4-FFF2-40B4-BE49-F238E27FC236}">
                <a16:creationId xmlns:a16="http://schemas.microsoft.com/office/drawing/2014/main" id="{8A90F8C8-2D2A-CF06-5953-711CD27DB9BD}"/>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04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4DA87C-26CA-F62F-296C-4D55C078EB06}"/>
              </a:ext>
            </a:extLst>
          </p:cNvPr>
          <p:cNvSpPr>
            <a:spLocks noGrp="1"/>
          </p:cNvSpPr>
          <p:nvPr>
            <p:ph type="title"/>
          </p:nvPr>
        </p:nvSpPr>
        <p:spPr>
          <a:xfrm>
            <a:off x="680960" y="4952600"/>
            <a:ext cx="10835640" cy="786385"/>
          </a:xfrm>
        </p:spPr>
        <p:txBody>
          <a:bodyPr anchor="b"/>
          <a:lstStyle/>
          <a:p>
            <a:r>
              <a:rPr lang="en-US" dirty="0"/>
              <a:t>Click to edit Master title style</a:t>
            </a:r>
          </a:p>
        </p:txBody>
      </p:sp>
      <p:sp>
        <p:nvSpPr>
          <p:cNvPr id="12" name="Subtitle 2">
            <a:extLst>
              <a:ext uri="{FF2B5EF4-FFF2-40B4-BE49-F238E27FC236}">
                <a16:creationId xmlns:a16="http://schemas.microsoft.com/office/drawing/2014/main" id="{384394C4-6C3C-55A5-F559-609ED8D6D38D}"/>
              </a:ext>
            </a:extLst>
          </p:cNvPr>
          <p:cNvSpPr>
            <a:spLocks noGrp="1"/>
          </p:cNvSpPr>
          <p:nvPr>
            <p:ph type="subTitle" idx="1"/>
          </p:nvPr>
        </p:nvSpPr>
        <p:spPr>
          <a:xfrm>
            <a:off x="675400" y="5738982"/>
            <a:ext cx="10835640" cy="484633"/>
          </a:xfrm>
        </p:spPr>
        <p:txBody>
          <a:bodyPr vert="horz" lIns="91440" tIns="45720" rIns="91440" bIns="45720" rtlCol="0">
            <a:normAutofit/>
          </a:bodyPr>
          <a:lstStyle>
            <a:lvl1pPr marL="0" indent="0">
              <a:buNone/>
              <a:defRPr lang="en-US" sz="1800" dirty="0"/>
            </a:lvl1pPr>
          </a:lstStyle>
          <a:p>
            <a:pPr lvl="0"/>
            <a:r>
              <a:rPr lang="en-US" dirty="0"/>
              <a:t>Click to edit Master subtitle style</a:t>
            </a:r>
          </a:p>
        </p:txBody>
      </p:sp>
      <p:sp>
        <p:nvSpPr>
          <p:cNvPr id="15" name="Picture Placeholder 10">
            <a:extLst>
              <a:ext uri="{FF2B5EF4-FFF2-40B4-BE49-F238E27FC236}">
                <a16:creationId xmlns:a16="http://schemas.microsoft.com/office/drawing/2014/main" id="{845630E0-3E81-3871-9E2F-2BE123E89866}"/>
              </a:ext>
            </a:extLst>
          </p:cNvPr>
          <p:cNvSpPr>
            <a:spLocks noGrp="1"/>
          </p:cNvSpPr>
          <p:nvPr>
            <p:ph type="pic" sz="quarter" idx="17" hasCustomPrompt="1"/>
          </p:nvPr>
        </p:nvSpPr>
        <p:spPr>
          <a:xfrm>
            <a:off x="348996" y="359053"/>
            <a:ext cx="11494008" cy="4206240"/>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dirty="0"/>
              <a:t> </a:t>
            </a:r>
          </a:p>
        </p:txBody>
      </p:sp>
      <p:sp>
        <p:nvSpPr>
          <p:cNvPr id="5" name="Rectangle 4">
            <a:extLst>
              <a:ext uri="{FF2B5EF4-FFF2-40B4-BE49-F238E27FC236}">
                <a16:creationId xmlns:a16="http://schemas.microsoft.com/office/drawing/2014/main" id="{438E56F3-BB18-A73F-CD14-AABE06437C3B}"/>
              </a:ext>
            </a:extLst>
          </p:cNvPr>
          <p:cNvSpPr/>
          <p:nvPr userDrawn="1"/>
        </p:nvSpPr>
        <p:spPr>
          <a:xfrm>
            <a:off x="337457" y="4718958"/>
            <a:ext cx="11517086" cy="178797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45D6E84-74A7-91C9-E1B6-41ED8C509278}"/>
              </a:ext>
            </a:extLst>
          </p:cNvPr>
          <p:cNvSpPr/>
          <p:nvPr userDrawn="1"/>
        </p:nvSpPr>
        <p:spPr>
          <a:xfrm>
            <a:off x="337457" y="345676"/>
            <a:ext cx="11517086" cy="4224528"/>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8">
            <a:extLst>
              <a:ext uri="{FF2B5EF4-FFF2-40B4-BE49-F238E27FC236}">
                <a16:creationId xmlns:a16="http://schemas.microsoft.com/office/drawing/2014/main" id="{CF5C3FE8-0DDB-A431-4FEB-7A68056C262F}"/>
              </a:ext>
            </a:extLst>
          </p:cNvPr>
          <p:cNvSpPr>
            <a:spLocks noGrp="1"/>
          </p:cNvSpPr>
          <p:nvPr>
            <p:ph type="dt" sz="half" idx="18"/>
          </p:nvPr>
        </p:nvSpPr>
        <p:spPr/>
        <p:txBody>
          <a:bodyPr/>
          <a:lstStyle/>
          <a:p>
            <a:fld id="{CA325475-EA0F-49B2-A586-CC0D8CB91667}" type="datetime1">
              <a:rPr lang="en-US" smtClean="0"/>
              <a:pPr/>
              <a:t>12/14/2025</a:t>
            </a:fld>
            <a:endParaRPr lang="en-US" dirty="0"/>
          </a:p>
        </p:txBody>
      </p:sp>
      <p:sp>
        <p:nvSpPr>
          <p:cNvPr id="10" name="Footer Placeholder 9">
            <a:extLst>
              <a:ext uri="{FF2B5EF4-FFF2-40B4-BE49-F238E27FC236}">
                <a16:creationId xmlns:a16="http://schemas.microsoft.com/office/drawing/2014/main" id="{274D131E-594B-1FB1-8E49-0B78695F0A87}"/>
              </a:ext>
            </a:extLst>
          </p:cNvPr>
          <p:cNvSpPr>
            <a:spLocks noGrp="1"/>
          </p:cNvSpPr>
          <p:nvPr>
            <p:ph type="ftr" sz="quarter" idx="19"/>
          </p:nvPr>
        </p:nvSpPr>
        <p:spPr/>
        <p:txBody>
          <a:bodyPr/>
          <a:lstStyle/>
          <a:p>
            <a:r>
              <a:rPr lang="en-US"/>
              <a:t>Sample Footer Text</a:t>
            </a:r>
            <a:endParaRPr lang="en-US" dirty="0"/>
          </a:p>
        </p:txBody>
      </p:sp>
      <p:sp>
        <p:nvSpPr>
          <p:cNvPr id="11" name="Slide Number Placeholder 10">
            <a:extLst>
              <a:ext uri="{FF2B5EF4-FFF2-40B4-BE49-F238E27FC236}">
                <a16:creationId xmlns:a16="http://schemas.microsoft.com/office/drawing/2014/main" id="{D24C9504-D631-2C97-8DB1-12F8201AAF49}"/>
              </a:ext>
            </a:extLst>
          </p:cNvPr>
          <p:cNvSpPr>
            <a:spLocks noGrp="1"/>
          </p:cNvSpPr>
          <p:nvPr>
            <p:ph type="sldNum" sz="quarter" idx="20"/>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178021011"/>
      </p:ext>
    </p:extLst>
  </p:cSld>
  <p:clrMapOvr>
    <a:masterClrMapping/>
  </p:clrMapOvr>
  <p:extLst mod="1">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95527" y="841248"/>
            <a:ext cx="3614111"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95528" y="2794000"/>
            <a:ext cx="3614112" cy="3237592"/>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937736" y="826408"/>
            <a:ext cx="6440258" cy="5205184"/>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5DC6EE26-0A88-4974-AF99-F8A1B22A826A}" type="datetime1">
              <a:rPr lang="en-US" smtClean="0"/>
              <a:t>12/14/2025</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Rectangle 7">
            <a:extLst>
              <a:ext uri="{FF2B5EF4-FFF2-40B4-BE49-F238E27FC236}">
                <a16:creationId xmlns:a16="http://schemas.microsoft.com/office/drawing/2014/main" id="{5DAB5266-1EFE-EBA4-DA76-9931733DF23D}"/>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67877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95528" y="841248"/>
            <a:ext cx="3595634" cy="2212313"/>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816059" y="3072019"/>
            <a:ext cx="3585586" cy="2951084"/>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10">
            <a:extLst>
              <a:ext uri="{FF2B5EF4-FFF2-40B4-BE49-F238E27FC236}">
                <a16:creationId xmlns:a16="http://schemas.microsoft.com/office/drawing/2014/main" id="{45E786F4-7682-486A-34C1-04BEC2E2FC43}"/>
              </a:ext>
            </a:extLst>
          </p:cNvPr>
          <p:cNvSpPr>
            <a:spLocks noGrp="1"/>
          </p:cNvSpPr>
          <p:nvPr>
            <p:ph type="pic" sz="quarter" idx="17" hasCustomPrompt="1"/>
          </p:nvPr>
        </p:nvSpPr>
        <p:spPr>
          <a:xfrm>
            <a:off x="5027693" y="351064"/>
            <a:ext cx="6826850" cy="6155870"/>
          </a:xfrm>
          <a:blipFill dpi="0" rotWithShape="1">
            <a:blip r:embed="rId2">
              <a:alphaModFix amt="50000"/>
              <a:extLst>
                <a:ext uri="{28A0092B-C50C-407E-A947-70E740481C1C}">
                  <a14:useLocalDpi xmlns:a14="http://schemas.microsoft.com/office/drawing/2010/main" val="0"/>
                </a:ext>
              </a:extLst>
            </a:blip>
            <a:srcRect/>
            <a:stretch>
              <a:fillRect/>
            </a:stretch>
          </a:blipFill>
          <a:ln w="19050">
            <a:noFill/>
            <a:miter lim="800000"/>
          </a:ln>
        </p:spPr>
        <p:txBody>
          <a:bodyPr/>
          <a:lstStyle>
            <a:lvl1pPr marL="0" indent="0">
              <a:buNone/>
              <a:defRPr/>
            </a:lvl1pPr>
          </a:lstStyle>
          <a:p>
            <a:r>
              <a:rPr lang="en-US" dirty="0"/>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B9CEA849-C5D8-4949-916D-70A31634CC93}" type="datetime1">
              <a:rPr lang="en-US" smtClean="0"/>
              <a:t>12/14/2025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8" name="Rectangle 7">
            <a:extLst>
              <a:ext uri="{FF2B5EF4-FFF2-40B4-BE49-F238E27FC236}">
                <a16:creationId xmlns:a16="http://schemas.microsoft.com/office/drawing/2014/main" id="{C8B15393-78B7-1299-9758-CF580DF4FE4C}"/>
              </a:ext>
            </a:extLst>
          </p:cNvPr>
          <p:cNvSpPr/>
          <p:nvPr/>
        </p:nvSpPr>
        <p:spPr>
          <a:xfrm>
            <a:off x="337457" y="351065"/>
            <a:ext cx="4539531"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018359C-9A26-486B-945E-75252E555425}"/>
              </a:ext>
            </a:extLst>
          </p:cNvPr>
          <p:cNvSpPr/>
          <p:nvPr userDrawn="1"/>
        </p:nvSpPr>
        <p:spPr>
          <a:xfrm>
            <a:off x="5032196" y="351063"/>
            <a:ext cx="6826850"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4190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64464" y="731520"/>
            <a:ext cx="10863072" cy="1901952"/>
          </a:xfrm>
        </p:spPr>
        <p:txBody>
          <a:bodyPr anchor="ctr" anchorCtr="0">
            <a:normAutofit/>
          </a:bodyPr>
          <a:lstStyle>
            <a:lvl1pPr>
              <a:defRPr sz="48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67512" y="3465576"/>
            <a:ext cx="10863072"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B1E6060-C53E-4F28-8D83-0C4FB26C4A3F}" type="datetime1">
              <a:rPr lang="en-US" smtClean="0"/>
              <a:t>12/14/2025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3" name="Rectangle 2">
            <a:extLst>
              <a:ext uri="{FF2B5EF4-FFF2-40B4-BE49-F238E27FC236}">
                <a16:creationId xmlns:a16="http://schemas.microsoft.com/office/drawing/2014/main" id="{7218B384-4BC1-E524-57EF-0774C70BAF79}"/>
              </a:ext>
            </a:extLst>
          </p:cNvPr>
          <p:cNvSpPr/>
          <p:nvPr userDrawn="1"/>
        </p:nvSpPr>
        <p:spPr>
          <a:xfrm>
            <a:off x="337457" y="3159582"/>
            <a:ext cx="11517086" cy="334735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B1C7440-F236-F77D-9637-983809E9B84B}"/>
              </a:ext>
            </a:extLst>
          </p:cNvPr>
          <p:cNvSpPr/>
          <p:nvPr userDrawn="1"/>
        </p:nvSpPr>
        <p:spPr>
          <a:xfrm>
            <a:off x="337457" y="351065"/>
            <a:ext cx="11517086" cy="2645229"/>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1139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67512" y="1627318"/>
            <a:ext cx="8430767" cy="1828800"/>
          </a:xfrm>
        </p:spPr>
        <p:txBody>
          <a:bodyPr anchor="b" anchorCtr="0">
            <a:no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67512" y="3622674"/>
            <a:ext cx="8430639" cy="1608008"/>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D3D1E3E-5DD4-4BAD-A138-1254BF94C224}" type="datetime1">
              <a:rPr lang="en-US" smtClean="0"/>
              <a:t>12/14/2025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
        <p:nvSpPr>
          <p:cNvPr id="3" name="Rectangle 2">
            <a:extLst>
              <a:ext uri="{FF2B5EF4-FFF2-40B4-BE49-F238E27FC236}">
                <a16:creationId xmlns:a16="http://schemas.microsoft.com/office/drawing/2014/main" id="{2AE7AAF8-1CC5-AC91-1BB2-212E591F7ADC}"/>
              </a:ext>
            </a:extLst>
          </p:cNvPr>
          <p:cNvSpPr/>
          <p:nvPr userDrawn="1"/>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6798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1799C1-C337-0DE1-3234-4D0362D02774}"/>
              </a:ext>
            </a:extLst>
          </p:cNvPr>
          <p:cNvSpPr>
            <a:spLocks noGrp="1"/>
          </p:cNvSpPr>
          <p:nvPr>
            <p:ph type="title"/>
          </p:nvPr>
        </p:nvSpPr>
        <p:spPr>
          <a:xfrm>
            <a:off x="793236" y="837735"/>
            <a:ext cx="10643616" cy="3346704"/>
          </a:xfrm>
        </p:spPr>
        <p:txBody>
          <a:bodyPr>
            <a:normAutofit/>
          </a:bodyPr>
          <a:lstStyle>
            <a:lvl1pPr>
              <a:defRPr sz="7000"/>
            </a:lvl1pPr>
          </a:lstStyle>
          <a:p>
            <a:r>
              <a:rPr lang="en-US"/>
              <a:t>Click to edit Master title style</a:t>
            </a:r>
          </a:p>
        </p:txBody>
      </p:sp>
      <p:sp>
        <p:nvSpPr>
          <p:cNvPr id="12" name="Subtitle 2">
            <a:extLst>
              <a:ext uri="{FF2B5EF4-FFF2-40B4-BE49-F238E27FC236}">
                <a16:creationId xmlns:a16="http://schemas.microsoft.com/office/drawing/2014/main" id="{9E4A3D71-157A-047C-16D0-5D3FDA49C24B}"/>
              </a:ext>
            </a:extLst>
          </p:cNvPr>
          <p:cNvSpPr>
            <a:spLocks noGrp="1"/>
          </p:cNvSpPr>
          <p:nvPr>
            <p:ph type="subTitle" idx="1"/>
          </p:nvPr>
        </p:nvSpPr>
        <p:spPr>
          <a:xfrm>
            <a:off x="795528" y="4824760"/>
            <a:ext cx="10641324" cy="1194128"/>
          </a:xfrm>
        </p:spPr>
        <p:txBody>
          <a:bodyPr vert="horz" lIns="91440" tIns="45720" rIns="91440" bIns="45720" rtlCol="0" anchor="b">
            <a:normAutofit/>
          </a:bodyPr>
          <a:lstStyle>
            <a:lvl1pPr marL="0" indent="0">
              <a:buNone/>
              <a:defRPr lang="en-US" sz="220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B7D9461-0F61-4002-8F2D-B7697A0E13FF}" type="datetime1">
              <a:rPr lang="en-US" smtClean="0"/>
              <a:t>12/14/2025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7" name="Rectangle 6">
            <a:extLst>
              <a:ext uri="{FF2B5EF4-FFF2-40B4-BE49-F238E27FC236}">
                <a16:creationId xmlns:a16="http://schemas.microsoft.com/office/drawing/2014/main" id="{EE6B6C7B-69BC-0D3D-1E9A-DD81FCE5A234}"/>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1303389"/>
      </p:ext>
    </p:extLst>
  </p:cSld>
  <p:clrMapOvr>
    <a:masterClrMapping/>
  </p:clrMapOvr>
  <p:extLst mod="1">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B7DDF3-035D-63C7-AB51-6046391B6250}"/>
              </a:ext>
            </a:extLst>
          </p:cNvPr>
          <p:cNvSpPr>
            <a:spLocks noGrp="1"/>
          </p:cNvSpPr>
          <p:nvPr>
            <p:ph type="title"/>
          </p:nvPr>
        </p:nvSpPr>
        <p:spPr>
          <a:xfrm>
            <a:off x="793235" y="840285"/>
            <a:ext cx="10643616" cy="3593592"/>
          </a:xfrm>
        </p:spPr>
        <p:txBody>
          <a:bodyPr anchor="b">
            <a:normAutofit/>
          </a:bodyPr>
          <a:lstStyle>
            <a:lvl1pPr>
              <a:defRPr sz="7200"/>
            </a:lvl1pPr>
          </a:lstStyle>
          <a:p>
            <a:r>
              <a:rPr lang="en-US"/>
              <a:t>Click to edit Master title style</a:t>
            </a:r>
          </a:p>
        </p:txBody>
      </p:sp>
      <p:sp>
        <p:nvSpPr>
          <p:cNvPr id="15" name="Subtitle 2">
            <a:extLst>
              <a:ext uri="{FF2B5EF4-FFF2-40B4-BE49-F238E27FC236}">
                <a16:creationId xmlns:a16="http://schemas.microsoft.com/office/drawing/2014/main" id="{7D73ECB8-129C-F6DD-9829-B61FF23C403C}"/>
              </a:ext>
            </a:extLst>
          </p:cNvPr>
          <p:cNvSpPr>
            <a:spLocks noGrp="1"/>
          </p:cNvSpPr>
          <p:nvPr>
            <p:ph type="subTitle" idx="1"/>
          </p:nvPr>
        </p:nvSpPr>
        <p:spPr>
          <a:xfrm>
            <a:off x="795528" y="4598850"/>
            <a:ext cx="10641323" cy="1033272"/>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6CC53FF-A9D2-44F7-87E7-301150AC66D6}" type="datetime1">
              <a:rPr lang="en-US" smtClean="0"/>
              <a:t>12/14/2025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7" name="Rectangle 6">
            <a:extLst>
              <a:ext uri="{FF2B5EF4-FFF2-40B4-BE49-F238E27FC236}">
                <a16:creationId xmlns:a16="http://schemas.microsoft.com/office/drawing/2014/main" id="{34B6D5D4-CEEE-3117-A84B-7DE80FC18AFC}"/>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7073526"/>
      </p:ext>
    </p:extLst>
  </p:cSld>
  <p:clrMapOvr>
    <a:masterClrMapping/>
  </p:clrMapOvr>
  <p:extLst mod="1">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566152"/>
            <a:ext cx="8229600" cy="2373303"/>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033272"/>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508C173C-F4FB-4840-9C6C-8C62F68E21A9}" type="datetime1">
              <a:rPr lang="en-US" smtClean="0"/>
              <a:t>12/14/2025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7" name="Rectangle 6">
            <a:extLst>
              <a:ext uri="{FF2B5EF4-FFF2-40B4-BE49-F238E27FC236}">
                <a16:creationId xmlns:a16="http://schemas.microsoft.com/office/drawing/2014/main" id="{DDBE0B21-7B6E-C2E6-781E-44A2E68E10E4}"/>
              </a:ext>
            </a:extLst>
          </p:cNvPr>
          <p:cNvSpPr/>
          <p:nvPr/>
        </p:nvSpPr>
        <p:spPr>
          <a:xfrm>
            <a:off x="337457" y="351065"/>
            <a:ext cx="11517086" cy="615587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9522783"/>
      </p:ext>
    </p:extLst>
  </p:cSld>
  <p:clrMapOvr>
    <a:masterClrMapping/>
  </p:clrMapOvr>
  <p:extLst mod="1">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58B209-D8FD-6B51-310A-96AE33AC1B63}"/>
              </a:ext>
            </a:extLst>
          </p:cNvPr>
          <p:cNvSpPr/>
          <p:nvPr/>
        </p:nvSpPr>
        <p:spPr>
          <a:xfrm>
            <a:off x="1121981" y="874987"/>
            <a:ext cx="9941944" cy="5108027"/>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5A31BBC1-8687-45A9-B22B-F61D547A780C}" type="datetime1">
              <a:rPr lang="en-US" smtClean="0"/>
              <a:t>12/14/2025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
        <p:nvSpPr>
          <p:cNvPr id="2" name="Title 1">
            <a:extLst>
              <a:ext uri="{FF2B5EF4-FFF2-40B4-BE49-F238E27FC236}">
                <a16:creationId xmlns:a16="http://schemas.microsoft.com/office/drawing/2014/main" id="{5FB1752B-CF4C-EEF0-36CC-58B27E1CB9EF}"/>
              </a:ext>
            </a:extLst>
          </p:cNvPr>
          <p:cNvSpPr>
            <a:spLocks noGrp="1"/>
          </p:cNvSpPr>
          <p:nvPr>
            <p:ph type="title"/>
          </p:nvPr>
        </p:nvSpPr>
        <p:spPr>
          <a:xfrm>
            <a:off x="1474076" y="1359775"/>
            <a:ext cx="7909560" cy="4334256"/>
          </a:xfrm>
        </p:spPr>
        <p:txBody>
          <a:bodyPr anchor="b">
            <a:normAutofit/>
          </a:bodyPr>
          <a:lstStyle>
            <a:lvl1pPr>
              <a:defRPr sz="6200"/>
            </a:lvl1pPr>
          </a:lstStyle>
          <a:p>
            <a:r>
              <a:rPr lang="en-US"/>
              <a:t>Click to edit Master title style</a:t>
            </a:r>
          </a:p>
        </p:txBody>
      </p:sp>
    </p:spTree>
    <p:extLst>
      <p:ext uri="{BB962C8B-B14F-4D97-AF65-F5344CB8AC3E}">
        <p14:creationId xmlns:p14="http://schemas.microsoft.com/office/powerpoint/2010/main" val="1096126358"/>
      </p:ext>
    </p:extLst>
  </p:cSld>
  <p:clrMapOvr>
    <a:masterClrMapping/>
  </p:clrMapOvr>
  <p:extLst mod="1">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12647" y="6498770"/>
            <a:ext cx="3494314" cy="359229"/>
          </a:xfrm>
          <a:prstGeom prst="rect">
            <a:avLst/>
          </a:prstGeom>
        </p:spPr>
        <p:txBody>
          <a:bodyPr vert="horz" lIns="91440" tIns="45720" rIns="91440" bIns="45720" rtlCol="0" anchor="ctr"/>
          <a:lstStyle>
            <a:lvl1pPr algn="l" rtl="0">
              <a:defRPr sz="900">
                <a:solidFill>
                  <a:schemeClr val="tx1"/>
                </a:solidFill>
              </a:defRPr>
            </a:lvl1pPr>
          </a:lstStyle>
          <a:p>
            <a:fld id="{CA325475-EA0F-49B2-A586-CC0D8CB91667}" type="datetime1">
              <a:rPr lang="en-US" smtClean="0"/>
              <a:pPr/>
              <a:t>12/14/2025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117045" y="6498770"/>
            <a:ext cx="2759743" cy="359229"/>
          </a:xfrm>
          <a:prstGeom prst="rect">
            <a:avLst/>
          </a:prstGeom>
        </p:spPr>
        <p:txBody>
          <a:bodyPr vert="horz" lIns="91440" tIns="45720" rIns="91440" bIns="45720" rtlCol="0" anchor="ctr"/>
          <a:lstStyle>
            <a:lvl1pPr algn="r" rtl="0">
              <a:defRPr sz="900">
                <a:solidFill>
                  <a:schemeClr val="tx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0890446" y="6498770"/>
            <a:ext cx="379443" cy="359229"/>
          </a:xfrm>
          <a:prstGeom prst="rect">
            <a:avLst/>
          </a:prstGeom>
        </p:spPr>
        <p:txBody>
          <a:bodyPr vert="horz" lIns="91440" tIns="45720" rIns="91440" bIns="45720" rtlCol="0" anchor="ctr"/>
          <a:lstStyle>
            <a:lvl1pPr algn="r" rtl="0">
              <a:defRPr sz="90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177754749"/>
      </p:ext>
    </p:extLst>
  </p:cSld>
  <p:clrMap bg1="dk1" tx1="lt1" bg2="dk2" tx2="lt2" accent1="accent1" accent2="accent2" accent3="accent3" accent4="accent4" accent5="accent5" accent6="accent6" hlink="hlink" folHlink="folHlink"/>
  <p:sldLayoutIdLst>
    <p:sldLayoutId id="2147483883" r:id="rId1"/>
    <p:sldLayoutId id="2147483827" r:id="rId2"/>
    <p:sldLayoutId id="2147483828" r:id="rId3"/>
    <p:sldLayoutId id="2147483829" r:id="rId4"/>
    <p:sldLayoutId id="2147483826" r:id="rId5"/>
    <p:sldLayoutId id="2147483830" r:id="rId6"/>
    <p:sldLayoutId id="2147483831" r:id="rId7"/>
    <p:sldLayoutId id="2147483832" r:id="rId8"/>
    <p:sldLayoutId id="2147483833" r:id="rId9"/>
    <p:sldLayoutId id="2147483835" r:id="rId10"/>
    <p:sldLayoutId id="2147483836" r:id="rId11"/>
    <p:sldLayoutId id="2147483837" r:id="rId12"/>
    <p:sldLayoutId id="2147483838" r:id="rId13"/>
    <p:sldLayoutId id="2147483839" r:id="rId14"/>
    <p:sldLayoutId id="2147483840" r:id="rId15"/>
    <p:sldLayoutId id="2147483841" r:id="rId16"/>
    <p:sldLayoutId id="2147483885" r:id="rId17"/>
    <p:sldLayoutId id="2147483851" r:id="rId18"/>
    <p:sldLayoutId id="2147483852" r:id="rId19"/>
    <p:sldLayoutId id="2147483881" r:id="rId20"/>
    <p:sldLayoutId id="2147483846" r:id="rId21"/>
    <p:sldLayoutId id="2147483847" r:id="rId22"/>
    <p:sldLayoutId id="2147483842" r:id="rId23"/>
    <p:sldLayoutId id="2147483843" r:id="rId24"/>
    <p:sldLayoutId id="2147483882" r:id="rId25"/>
    <p:sldLayoutId id="2147483889" r:id="rId26"/>
    <p:sldLayoutId id="2147483848" r:id="rId27"/>
    <p:sldLayoutId id="2147483849" r:id="rId28"/>
    <p:sldLayoutId id="2147483856" r:id="rId29"/>
    <p:sldLayoutId id="2147483850" r:id="rId30"/>
    <p:sldLayoutId id="2147483890" r:id="rId31"/>
    <p:sldLayoutId id="2147483844" r:id="rId32"/>
    <p:sldLayoutId id="2147483845" r:id="rId33"/>
    <p:sldLayoutId id="2147483857" r:id="rId34"/>
    <p:sldLayoutId id="2147483884" r:id="rId35"/>
    <p:sldLayoutId id="2147483887" r:id="rId36"/>
    <p:sldLayoutId id="2147483859" r:id="rId37"/>
    <p:sldLayoutId id="2147483860" r:id="rId38"/>
    <p:sldLayoutId id="2147483861" r:id="rId39"/>
    <p:sldLayoutId id="2147483862" r:id="rId40"/>
    <p:sldLayoutId id="2147483864" r:id="rId41"/>
    <p:sldLayoutId id="2147483888" r:id="rId42"/>
    <p:sldLayoutId id="2147483865" r:id="rId43"/>
    <p:sldLayoutId id="2147483866" r:id="rId44"/>
    <p:sldLayoutId id="2147483867" r:id="rId45"/>
    <p:sldLayoutId id="2147483868" r:id="rId46"/>
    <p:sldLayoutId id="2147483869" r:id="rId47"/>
    <p:sldLayoutId id="2147483870" r:id="rId48"/>
    <p:sldLayoutId id="2147483871" r:id="rId49"/>
    <p:sldLayoutId id="2147483872" r:id="rId50"/>
    <p:sldLayoutId id="2147483873" r:id="rId51"/>
    <p:sldLayoutId id="2147483944" r:id="rId52"/>
    <p:sldLayoutId id="2147483945" r:id="rId53"/>
  </p:sldLayoutIdLst>
  <p:hf sldNum="0" hdr="0" ftr="0" dt="0"/>
  <p:txStyles>
    <p:titleStyle>
      <a:lvl1pPr algn="l" defTabSz="914400" rtl="0" eaLnBrk="1" latinLnBrk="0" hangingPunct="1">
        <a:lnSpc>
          <a:spcPct val="80000"/>
        </a:lnSpc>
        <a:spcBef>
          <a:spcPct val="0"/>
        </a:spcBef>
        <a:buNone/>
        <a:defRPr sz="4000" b="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031D-58B5-DAD9-9427-38AFE009345B}"/>
              </a:ext>
            </a:extLst>
          </p:cNvPr>
          <p:cNvSpPr>
            <a:spLocks noGrp="1"/>
          </p:cNvSpPr>
          <p:nvPr>
            <p:ph type="title"/>
          </p:nvPr>
        </p:nvSpPr>
        <p:spPr>
          <a:xfrm>
            <a:off x="793236" y="837735"/>
            <a:ext cx="10643616" cy="3346704"/>
          </a:xfrm>
        </p:spPr>
        <p:txBody>
          <a:bodyPr anchor="t">
            <a:normAutofit/>
          </a:bodyPr>
          <a:lstStyle/>
          <a:p>
            <a:r>
              <a:rPr lang="en-US" dirty="0"/>
              <a:t>The Guardian Network: A Journey Through the Body's Defense System</a:t>
            </a:r>
          </a:p>
        </p:txBody>
      </p:sp>
      <p:sp>
        <p:nvSpPr>
          <p:cNvPr id="3" name="Subtitle 2">
            <a:extLst>
              <a:ext uri="{FF2B5EF4-FFF2-40B4-BE49-F238E27FC236}">
                <a16:creationId xmlns:a16="http://schemas.microsoft.com/office/drawing/2014/main" id="{E9A24ADB-227D-A169-EE7F-98AE6605454A}"/>
              </a:ext>
            </a:extLst>
          </p:cNvPr>
          <p:cNvSpPr>
            <a:spLocks noGrp="1"/>
          </p:cNvSpPr>
          <p:nvPr>
            <p:ph type="subTitle" idx="1"/>
          </p:nvPr>
        </p:nvSpPr>
        <p:spPr>
          <a:xfrm>
            <a:off x="795528" y="4824760"/>
            <a:ext cx="10641324" cy="1194128"/>
          </a:xfrm>
        </p:spPr>
        <p:txBody>
          <a:bodyPr anchor="b">
            <a:normAutofit/>
          </a:bodyPr>
          <a:lstStyle/>
          <a:p>
            <a:r>
              <a:rPr lang="en-US" dirty="0"/>
              <a:t>Exploring how the body protects itself from threats</a:t>
            </a:r>
          </a:p>
        </p:txBody>
      </p:sp>
    </p:spTree>
    <p:extLst>
      <p:ext uri="{BB962C8B-B14F-4D97-AF65-F5344CB8AC3E}">
        <p14:creationId xmlns:p14="http://schemas.microsoft.com/office/powerpoint/2010/main" val="144632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CF808-3B1E-00AF-7CA1-E8C6837F2057}"/>
              </a:ext>
            </a:extLst>
          </p:cNvPr>
          <p:cNvSpPr>
            <a:spLocks noGrp="1"/>
          </p:cNvSpPr>
          <p:nvPr>
            <p:ph type="title"/>
          </p:nvPr>
        </p:nvSpPr>
        <p:spPr>
          <a:xfrm>
            <a:off x="1474076" y="1359775"/>
            <a:ext cx="7909560" cy="4334256"/>
          </a:xfrm>
        </p:spPr>
        <p:txBody>
          <a:bodyPr anchor="b">
            <a:normAutofit/>
          </a:bodyPr>
          <a:lstStyle/>
          <a:p>
            <a:r>
              <a:rPr lang="en-US"/>
              <a:t>Immune Surveillance and Organs</a:t>
            </a:r>
          </a:p>
        </p:txBody>
      </p:sp>
    </p:spTree>
    <p:extLst>
      <p:ext uri="{BB962C8B-B14F-4D97-AF65-F5344CB8AC3E}">
        <p14:creationId xmlns:p14="http://schemas.microsoft.com/office/powerpoint/2010/main" val="17506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E220A-3D65-B709-328E-1C316466BEEC}"/>
              </a:ext>
            </a:extLst>
          </p:cNvPr>
          <p:cNvSpPr>
            <a:spLocks noGrp="1"/>
          </p:cNvSpPr>
          <p:nvPr>
            <p:ph type="title"/>
          </p:nvPr>
        </p:nvSpPr>
        <p:spPr>
          <a:xfrm>
            <a:off x="7204306" y="817137"/>
            <a:ext cx="4192166" cy="1527048"/>
          </a:xfrm>
        </p:spPr>
        <p:txBody>
          <a:bodyPr anchor="b">
            <a:normAutofit/>
          </a:bodyPr>
          <a:lstStyle/>
          <a:p>
            <a:r>
              <a:rPr lang="en-US"/>
              <a:t>Primary and Secondary Lymphoid Organs</a:t>
            </a:r>
          </a:p>
        </p:txBody>
      </p:sp>
      <p:pic>
        <p:nvPicPr>
          <p:cNvPr id="5" name="Content Placeholder 4" descr="Stomas from faba leaf. micrography.">
            <a:extLst>
              <a:ext uri="{FF2B5EF4-FFF2-40B4-BE49-F238E27FC236}">
                <a16:creationId xmlns:a16="http://schemas.microsoft.com/office/drawing/2014/main" id="{FE4D65FB-637B-4C8F-89F4-9515D2C68999}"/>
              </a:ext>
            </a:extLst>
          </p:cNvPr>
          <p:cNvPicPr>
            <a:picLocks noGrp="1" noChangeAspect="1"/>
          </p:cNvPicPr>
          <p:nvPr>
            <p:ph type="pic" sz="quarter" idx="18"/>
          </p:nvPr>
        </p:nvPicPr>
        <p:blipFill>
          <a:blip r:embed="rId3"/>
          <a:srcRect l="22862" r="8896" b="1"/>
          <a:stretch>
            <a:fillRect/>
          </a:stretch>
        </p:blipFill>
        <p:spPr>
          <a:xfrm>
            <a:off x="349839" y="361188"/>
            <a:ext cx="6272784" cy="6135624"/>
          </a:xfrm>
          <a:prstGeom prst="rect">
            <a:avLst/>
          </a:prstGeom>
          <a:noFill/>
        </p:spPr>
      </p:pic>
      <p:sp>
        <p:nvSpPr>
          <p:cNvPr id="4" name="Content Placeholder 3">
            <a:extLst>
              <a:ext uri="{FF2B5EF4-FFF2-40B4-BE49-F238E27FC236}">
                <a16:creationId xmlns:a16="http://schemas.microsoft.com/office/drawing/2014/main" id="{E936885E-0F10-B549-BF21-805974FA57A8}"/>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7204234" y="2637763"/>
            <a:ext cx="4192899" cy="3411099"/>
          </a:xfrm>
        </p:spPr>
        <p:txBody>
          <a:bodyPr>
            <a:normAutofit/>
          </a:bodyPr>
          <a:lstStyle/>
          <a:p>
            <a:pPr marL="0" indent="0">
              <a:lnSpc>
                <a:spcPct val="90000"/>
              </a:lnSpc>
              <a:spcBef>
                <a:spcPts val="2500"/>
              </a:spcBef>
              <a:buFont typeface="Arial" panose="020B0604020202020204" pitchFamily="34" charset="0"/>
              <a:buNone/>
            </a:pPr>
            <a:r>
              <a:rPr lang="en-US" b="1"/>
              <a:t>Primary Lymphoid Organs</a:t>
            </a:r>
          </a:p>
          <a:p>
            <a:pPr marL="0" lvl="1" indent="0">
              <a:lnSpc>
                <a:spcPct val="90000"/>
              </a:lnSpc>
              <a:buFont typeface="Arial" panose="020B0604020202020204" pitchFamily="34" charset="0"/>
              <a:buNone/>
            </a:pPr>
            <a:r>
              <a:t>Bone marrow produces all lymphocytes and matures B cells, while the thymus trains T cells for immune function.</a:t>
            </a:r>
            <a:endParaRPr lang="en-US"/>
          </a:p>
          <a:p>
            <a:pPr marL="0" indent="0">
              <a:lnSpc>
                <a:spcPct val="90000"/>
              </a:lnSpc>
              <a:spcBef>
                <a:spcPts val="2500"/>
              </a:spcBef>
              <a:buFont typeface="Arial" panose="020B0604020202020204" pitchFamily="34" charset="0"/>
              <a:buNone/>
            </a:pPr>
            <a:r>
              <a:rPr lang="en-US" b="1"/>
              <a:t>Secondary Lymphoid Organs</a:t>
            </a:r>
          </a:p>
          <a:p>
            <a:pPr marL="0" lvl="1" indent="0">
              <a:lnSpc>
                <a:spcPct val="90000"/>
              </a:lnSpc>
              <a:buFont typeface="Arial" panose="020B0604020202020204" pitchFamily="34" charset="0"/>
              <a:buNone/>
            </a:pPr>
            <a:r>
              <a:t>Lymph nodes, spleen, and MALT initiate immune responses by filtering lymph and blood and guarding mucosal surfaces.</a:t>
            </a:r>
            <a:endParaRPr lang="en-US"/>
          </a:p>
          <a:p>
            <a:pPr marL="0" indent="0">
              <a:lnSpc>
                <a:spcPct val="90000"/>
              </a:lnSpc>
              <a:spcBef>
                <a:spcPts val="2500"/>
              </a:spcBef>
              <a:buFont typeface="Arial" panose="020B0604020202020204" pitchFamily="34" charset="0"/>
              <a:buNone/>
            </a:pPr>
            <a:r>
              <a:rPr lang="en-US" b="1"/>
              <a:t>Immune Surveillance</a:t>
            </a:r>
          </a:p>
          <a:p>
            <a:pPr marL="0" lvl="1" indent="0">
              <a:lnSpc>
                <a:spcPct val="90000"/>
              </a:lnSpc>
              <a:buFont typeface="Arial" panose="020B0604020202020204" pitchFamily="34" charset="0"/>
              <a:buNone/>
            </a:pPr>
            <a:r>
              <a:t>These organs provide both localized and systemic protection by ensuring lymphocytes meet antigens throughout the body.</a:t>
            </a:r>
            <a:endParaRPr lang="en-US"/>
          </a:p>
        </p:txBody>
      </p:sp>
    </p:spTree>
    <p:extLst>
      <p:ext uri="{BB962C8B-B14F-4D97-AF65-F5344CB8AC3E}">
        <p14:creationId xmlns:p14="http://schemas.microsoft.com/office/powerpoint/2010/main" val="3969575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0F08-BF57-E666-37D9-AA3180563320}"/>
              </a:ext>
            </a:extLst>
          </p:cNvPr>
          <p:cNvSpPr>
            <a:spLocks noGrp="1"/>
          </p:cNvSpPr>
          <p:nvPr>
            <p:ph type="title"/>
          </p:nvPr>
        </p:nvSpPr>
        <p:spPr>
          <a:xfrm>
            <a:off x="1474076" y="1359775"/>
            <a:ext cx="7909560" cy="4334256"/>
          </a:xfrm>
        </p:spPr>
        <p:txBody>
          <a:bodyPr anchor="b">
            <a:normAutofit/>
          </a:bodyPr>
          <a:lstStyle/>
          <a:p>
            <a:r>
              <a:rPr lang="en-US"/>
              <a:t>Defense Mechanisms and Immune Cells</a:t>
            </a:r>
          </a:p>
        </p:txBody>
      </p:sp>
    </p:spTree>
    <p:extLst>
      <p:ext uri="{BB962C8B-B14F-4D97-AF65-F5344CB8AC3E}">
        <p14:creationId xmlns:p14="http://schemas.microsoft.com/office/powerpoint/2010/main" val="297135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1D5F4-5B05-2CBA-9586-FF65C33F726C}"/>
              </a:ext>
            </a:extLst>
          </p:cNvPr>
          <p:cNvSpPr>
            <a:spLocks noGrp="1"/>
          </p:cNvSpPr>
          <p:nvPr>
            <p:ph type="title"/>
          </p:nvPr>
        </p:nvSpPr>
        <p:spPr>
          <a:xfrm>
            <a:off x="612648" y="599599"/>
            <a:ext cx="4672584" cy="1453896"/>
          </a:xfrm>
        </p:spPr>
        <p:txBody>
          <a:bodyPr anchor="t">
            <a:normAutofit/>
          </a:bodyPr>
          <a:lstStyle/>
          <a:p>
            <a:r>
              <a:rPr lang="en-US"/>
              <a:t>Lines of Defense and Key Immune Cells</a:t>
            </a:r>
          </a:p>
        </p:txBody>
      </p:sp>
      <p:pic>
        <p:nvPicPr>
          <p:cNvPr id="5" name="Content Placeholder 4" descr="Examine cell growth in a test tube.">
            <a:extLst>
              <a:ext uri="{FF2B5EF4-FFF2-40B4-BE49-F238E27FC236}">
                <a16:creationId xmlns:a16="http://schemas.microsoft.com/office/drawing/2014/main" id="{5EE11FBA-5DB3-434C-8C2D-2FA4C7AA664B}"/>
              </a:ext>
            </a:extLst>
          </p:cNvPr>
          <p:cNvPicPr>
            <a:picLocks noGrp="1" noChangeAspect="1"/>
          </p:cNvPicPr>
          <p:nvPr>
            <p:ph type="pic" sz="quarter" idx="15"/>
          </p:nvPr>
        </p:nvPicPr>
        <p:blipFill>
          <a:blip r:embed="rId3"/>
          <a:srcRect l="5866" r="14638" b="-2"/>
          <a:stretch>
            <a:fillRect/>
          </a:stretch>
        </p:blipFill>
        <p:spPr>
          <a:xfrm>
            <a:off x="349324" y="2423719"/>
            <a:ext cx="5175504" cy="4069080"/>
          </a:xfrm>
          <a:prstGeom prst="rect">
            <a:avLst/>
          </a:prstGeom>
          <a:noFill/>
        </p:spPr>
      </p:pic>
      <p:sp>
        <p:nvSpPr>
          <p:cNvPr id="4" name="Content Placeholder 3">
            <a:extLst>
              <a:ext uri="{FF2B5EF4-FFF2-40B4-BE49-F238E27FC236}">
                <a16:creationId xmlns:a16="http://schemas.microsoft.com/office/drawing/2014/main" id="{1BD75AAE-EDB8-4428-A756-A3ADD657029F}"/>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937402" y="599600"/>
            <a:ext cx="5633165" cy="5623360"/>
          </a:xfrm>
        </p:spPr>
        <p:txBody>
          <a:bodyPr>
            <a:normAutofit/>
          </a:bodyPr>
          <a:lstStyle/>
          <a:p>
            <a:pPr marL="0" indent="0">
              <a:spcBef>
                <a:spcPts val="2500"/>
              </a:spcBef>
              <a:buFont typeface="Arial" panose="020B0604020202020204" pitchFamily="34" charset="0"/>
              <a:buNone/>
            </a:pPr>
            <a:r>
              <a:rPr lang="en-US" b="1"/>
              <a:t>Three Lines of Defense</a:t>
            </a:r>
          </a:p>
          <a:p>
            <a:pPr marL="0" lvl="1" indent="0">
              <a:buFont typeface="Arial" panose="020B0604020202020204" pitchFamily="34" charset="0"/>
              <a:buNone/>
            </a:pPr>
            <a:r>
              <a:t>The immune system defends via three lines: physical barriers, innate immunity, and adaptive immunity.</a:t>
            </a:r>
            <a:endParaRPr lang="en-US"/>
          </a:p>
          <a:p>
            <a:pPr marL="0" indent="0">
              <a:spcBef>
                <a:spcPts val="2500"/>
              </a:spcBef>
              <a:buFont typeface="Arial" panose="020B0604020202020204" pitchFamily="34" charset="0"/>
              <a:buNone/>
            </a:pPr>
            <a:r>
              <a:rPr lang="en-US" b="1"/>
              <a:t>Innate Immune Cells</a:t>
            </a:r>
          </a:p>
          <a:p>
            <a:pPr marL="0" lvl="1" indent="0">
              <a:buFont typeface="Arial" panose="020B0604020202020204" pitchFamily="34" charset="0"/>
              <a:buNone/>
            </a:pPr>
            <a:r>
              <a:t>Macrophages and neutrophils act rapidly to engulf pathogens and initiate immune responses.</a:t>
            </a:r>
            <a:endParaRPr lang="en-US"/>
          </a:p>
          <a:p>
            <a:pPr marL="0" indent="0">
              <a:spcBef>
                <a:spcPts val="2500"/>
              </a:spcBef>
              <a:buFont typeface="Arial" panose="020B0604020202020204" pitchFamily="34" charset="0"/>
              <a:buNone/>
            </a:pPr>
            <a:r>
              <a:rPr lang="en-US" b="1"/>
              <a:t>Adaptive Immunity Cells</a:t>
            </a:r>
          </a:p>
          <a:p>
            <a:pPr marL="0" lvl="1" indent="0">
              <a:buFont typeface="Arial" panose="020B0604020202020204" pitchFamily="34" charset="0"/>
              <a:buNone/>
            </a:pPr>
            <a:r>
              <a:t>B and T lymphocytes provide specific, long-lasting protection against pathogens.</a:t>
            </a:r>
            <a:endParaRPr lang="en-US"/>
          </a:p>
          <a:p>
            <a:pPr marL="0" indent="0">
              <a:spcBef>
                <a:spcPts val="2500"/>
              </a:spcBef>
              <a:buFont typeface="Arial" panose="020B0604020202020204" pitchFamily="34" charset="0"/>
              <a:buNone/>
            </a:pPr>
            <a:r>
              <a:rPr lang="en-US" b="1"/>
              <a:t>Specialized Immune Cells</a:t>
            </a:r>
          </a:p>
          <a:p>
            <a:pPr marL="0" lvl="1" indent="0">
              <a:buFont typeface="Arial" panose="020B0604020202020204" pitchFamily="34" charset="0"/>
              <a:buNone/>
            </a:pPr>
            <a:r>
              <a:t>Natural killer cells and granulocytes combat infected or abnormal cells and mediate allergic reactions.</a:t>
            </a:r>
            <a:endParaRPr lang="en-US"/>
          </a:p>
        </p:txBody>
      </p:sp>
    </p:spTree>
    <p:extLst>
      <p:ext uri="{BB962C8B-B14F-4D97-AF65-F5344CB8AC3E}">
        <p14:creationId xmlns:p14="http://schemas.microsoft.com/office/powerpoint/2010/main" val="836039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B85A-EDD7-26B0-2179-85B7CF1B434C}"/>
              </a:ext>
            </a:extLst>
          </p:cNvPr>
          <p:cNvSpPr>
            <a:spLocks noGrp="1"/>
          </p:cNvSpPr>
          <p:nvPr>
            <p:ph type="title"/>
          </p:nvPr>
        </p:nvSpPr>
        <p:spPr>
          <a:xfrm>
            <a:off x="1474076" y="1359775"/>
            <a:ext cx="7909560" cy="4334256"/>
          </a:xfrm>
        </p:spPr>
        <p:txBody>
          <a:bodyPr anchor="b">
            <a:normAutofit/>
          </a:bodyPr>
          <a:lstStyle/>
          <a:p>
            <a:r>
              <a:rPr lang="en-US"/>
              <a:t>System Integration and Response</a:t>
            </a:r>
          </a:p>
        </p:txBody>
      </p:sp>
    </p:spTree>
    <p:extLst>
      <p:ext uri="{BB962C8B-B14F-4D97-AF65-F5344CB8AC3E}">
        <p14:creationId xmlns:p14="http://schemas.microsoft.com/office/powerpoint/2010/main" val="165038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B7222-ED0C-16CF-5CFC-7374539CF527}"/>
              </a:ext>
            </a:extLst>
          </p:cNvPr>
          <p:cNvSpPr>
            <a:spLocks noGrp="1"/>
          </p:cNvSpPr>
          <p:nvPr>
            <p:ph type="title"/>
          </p:nvPr>
        </p:nvSpPr>
        <p:spPr>
          <a:xfrm>
            <a:off x="612648" y="599599"/>
            <a:ext cx="4672584" cy="1453896"/>
          </a:xfrm>
        </p:spPr>
        <p:txBody>
          <a:bodyPr anchor="t">
            <a:normAutofit/>
          </a:bodyPr>
          <a:lstStyle/>
          <a:p>
            <a:r>
              <a:rPr lang="en-US"/>
              <a:t>Coordinated Action and Continuous Protection</a:t>
            </a:r>
          </a:p>
        </p:txBody>
      </p:sp>
      <p:pic>
        <p:nvPicPr>
          <p:cNvPr id="5" name="Content Placeholder 4" descr="Virus , bacterium , microorganism cells">
            <a:extLst>
              <a:ext uri="{FF2B5EF4-FFF2-40B4-BE49-F238E27FC236}">
                <a16:creationId xmlns:a16="http://schemas.microsoft.com/office/drawing/2014/main" id="{2AEF0093-7377-4628-802F-7564A23E349B}"/>
              </a:ext>
            </a:extLst>
          </p:cNvPr>
          <p:cNvPicPr>
            <a:picLocks noGrp="1" noChangeAspect="1"/>
          </p:cNvPicPr>
          <p:nvPr>
            <p:ph type="pic" sz="quarter" idx="15"/>
          </p:nvPr>
        </p:nvPicPr>
        <p:blipFill>
          <a:blip r:embed="rId3"/>
          <a:srcRect l="15100"/>
          <a:stretch>
            <a:fillRect/>
          </a:stretch>
        </p:blipFill>
        <p:spPr>
          <a:xfrm>
            <a:off x="349324" y="2423719"/>
            <a:ext cx="5175504" cy="4069080"/>
          </a:xfrm>
          <a:prstGeom prst="rect">
            <a:avLst/>
          </a:prstGeom>
          <a:noFill/>
        </p:spPr>
      </p:pic>
      <p:sp>
        <p:nvSpPr>
          <p:cNvPr id="4" name="Content Placeholder 3">
            <a:extLst>
              <a:ext uri="{FF2B5EF4-FFF2-40B4-BE49-F238E27FC236}">
                <a16:creationId xmlns:a16="http://schemas.microsoft.com/office/drawing/2014/main" id="{1E53F296-D646-35E5-850E-1714203D12E9}"/>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937402" y="599600"/>
            <a:ext cx="5633165" cy="5623360"/>
          </a:xfrm>
        </p:spPr>
        <p:txBody>
          <a:bodyPr>
            <a:normAutofit/>
          </a:bodyPr>
          <a:lstStyle/>
          <a:p>
            <a:pPr marL="0" indent="0">
              <a:spcBef>
                <a:spcPts val="2500"/>
              </a:spcBef>
              <a:buFont typeface="Arial" panose="020B0604020202020204" pitchFamily="34" charset="0"/>
              <a:buNone/>
            </a:pPr>
            <a:r>
              <a:rPr lang="en-US" b="1"/>
              <a:t>Initial Immune Response</a:t>
            </a:r>
          </a:p>
          <a:p>
            <a:pPr marL="0" lvl="1" indent="0">
              <a:buFont typeface="Arial" panose="020B0604020202020204" pitchFamily="34" charset="0"/>
              <a:buNone/>
            </a:pPr>
            <a:r>
              <a:t>Macrophages perform phagocytosis and trigger inflammation when bacteria invade tissue through wounds.</a:t>
            </a:r>
            <a:endParaRPr lang="en-US"/>
          </a:p>
          <a:p>
            <a:pPr marL="0" indent="0">
              <a:spcBef>
                <a:spcPts val="2500"/>
              </a:spcBef>
              <a:buFont typeface="Arial" panose="020B0604020202020204" pitchFamily="34" charset="0"/>
              <a:buNone/>
            </a:pPr>
            <a:r>
              <a:rPr lang="en-US" b="1"/>
              <a:t>Lymphatic Fluid Transport</a:t>
            </a:r>
          </a:p>
          <a:p>
            <a:pPr marL="0" lvl="1" indent="0">
              <a:buFont typeface="Arial" panose="020B0604020202020204" pitchFamily="34" charset="0"/>
              <a:buNone/>
            </a:pPr>
            <a:r>
              <a:t>Excess fluid and pathogens enter lymphatic capillaries and travel to lymph nodes for filtration and immune activation.</a:t>
            </a:r>
            <a:endParaRPr lang="en-US"/>
          </a:p>
          <a:p>
            <a:pPr marL="0" indent="0">
              <a:spcBef>
                <a:spcPts val="2500"/>
              </a:spcBef>
              <a:buFont typeface="Arial" panose="020B0604020202020204" pitchFamily="34" charset="0"/>
              <a:buNone/>
            </a:pPr>
            <a:r>
              <a:rPr lang="en-US" b="1"/>
              <a:t>Adaptive Immunity Activation</a:t>
            </a:r>
          </a:p>
          <a:p>
            <a:pPr marL="0" lvl="1" indent="0">
              <a:buFont typeface="Arial" panose="020B0604020202020204" pitchFamily="34" charset="0"/>
              <a:buNone/>
            </a:pPr>
            <a:r>
              <a:t>Dendritic cells present antigens to T cells, activating adaptive immunity and resulting in antibody production by B cells.</a:t>
            </a:r>
            <a:endParaRPr lang="en-US"/>
          </a:p>
          <a:p>
            <a:pPr marL="0" indent="0">
              <a:spcBef>
                <a:spcPts val="2500"/>
              </a:spcBef>
              <a:buFont typeface="Arial" panose="020B0604020202020204" pitchFamily="34" charset="0"/>
              <a:buNone/>
            </a:pPr>
            <a:r>
              <a:rPr lang="en-US" b="1"/>
              <a:t>Continuous Protection Mechanism</a:t>
            </a:r>
          </a:p>
          <a:p>
            <a:pPr marL="0" lvl="1" indent="0">
              <a:buFont typeface="Arial" panose="020B0604020202020204" pitchFamily="34" charset="0"/>
              <a:buNone/>
            </a:pPr>
            <a:r>
              <a:t>The lymphatic system reclaims fluid, prevents swelling, and neutralizes threats to maintain bodily resilience.</a:t>
            </a:r>
            <a:endParaRPr lang="en-US"/>
          </a:p>
        </p:txBody>
      </p:sp>
    </p:spTree>
    <p:extLst>
      <p:ext uri="{BB962C8B-B14F-4D97-AF65-F5344CB8AC3E}">
        <p14:creationId xmlns:p14="http://schemas.microsoft.com/office/powerpoint/2010/main" val="443470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B07BD-0767-95B4-F569-F34D2D88E729}"/>
              </a:ext>
            </a:extLst>
          </p:cNvPr>
          <p:cNvSpPr>
            <a:spLocks noGrp="1"/>
          </p:cNvSpPr>
          <p:nvPr>
            <p:ph type="title"/>
          </p:nvPr>
        </p:nvSpPr>
        <p:spPr>
          <a:xfrm>
            <a:off x="1474076" y="1359775"/>
            <a:ext cx="7909560" cy="4334256"/>
          </a:xfrm>
        </p:spPr>
        <p:txBody>
          <a:bodyPr anchor="b">
            <a:normAutofit/>
          </a:bodyPr>
          <a:lstStyle/>
          <a:p>
            <a:r>
              <a:rPr lang="en-US"/>
              <a:t>Introduction to the Guardian Network</a:t>
            </a:r>
          </a:p>
        </p:txBody>
      </p:sp>
    </p:spTree>
    <p:extLst>
      <p:ext uri="{BB962C8B-B14F-4D97-AF65-F5344CB8AC3E}">
        <p14:creationId xmlns:p14="http://schemas.microsoft.com/office/powerpoint/2010/main" val="139515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EF760-390C-68FE-460E-24B8625B6D7B}"/>
              </a:ext>
            </a:extLst>
          </p:cNvPr>
          <p:cNvSpPr>
            <a:spLocks noGrp="1"/>
          </p:cNvSpPr>
          <p:nvPr>
            <p:ph type="title"/>
          </p:nvPr>
        </p:nvSpPr>
        <p:spPr>
          <a:xfrm>
            <a:off x="7204306" y="817137"/>
            <a:ext cx="4192166" cy="1527048"/>
          </a:xfrm>
        </p:spPr>
        <p:txBody>
          <a:bodyPr anchor="b">
            <a:normAutofit/>
          </a:bodyPr>
          <a:lstStyle/>
          <a:p>
            <a:r>
              <a:rPr lang="en-US"/>
              <a:t>Overview of the Body's Defense System</a:t>
            </a:r>
          </a:p>
        </p:txBody>
      </p:sp>
      <p:pic>
        <p:nvPicPr>
          <p:cNvPr id="5" name="Content Placeholder 4" descr="Virtual Reality Concept, Abstract Background, Business Silhouettes">
            <a:extLst>
              <a:ext uri="{FF2B5EF4-FFF2-40B4-BE49-F238E27FC236}">
                <a16:creationId xmlns:a16="http://schemas.microsoft.com/office/drawing/2014/main" id="{FC6691F3-DEA3-4021-A2B3-3C49ECCDA425}"/>
              </a:ext>
            </a:extLst>
          </p:cNvPr>
          <p:cNvPicPr>
            <a:picLocks noGrp="1" noChangeAspect="1"/>
          </p:cNvPicPr>
          <p:nvPr>
            <p:ph type="pic" sz="quarter" idx="18"/>
          </p:nvPr>
        </p:nvPicPr>
        <p:blipFill>
          <a:blip r:embed="rId3"/>
          <a:srcRect l="18003" r="24489" b="-2"/>
          <a:stretch>
            <a:fillRect/>
          </a:stretch>
        </p:blipFill>
        <p:spPr>
          <a:xfrm>
            <a:off x="349839" y="361188"/>
            <a:ext cx="6272784" cy="6135624"/>
          </a:xfrm>
          <a:prstGeom prst="rect">
            <a:avLst/>
          </a:prstGeom>
          <a:noFill/>
        </p:spPr>
      </p:pic>
      <p:sp>
        <p:nvSpPr>
          <p:cNvPr id="4" name="Content Placeholder 3">
            <a:extLst>
              <a:ext uri="{FF2B5EF4-FFF2-40B4-BE49-F238E27FC236}">
                <a16:creationId xmlns:a16="http://schemas.microsoft.com/office/drawing/2014/main" id="{027CFC11-B8E5-ECAA-9138-AD706601D9F6}"/>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7204234" y="2637763"/>
            <a:ext cx="4192899" cy="3411099"/>
          </a:xfrm>
        </p:spPr>
        <p:txBody>
          <a:bodyPr>
            <a:normAutofit/>
          </a:bodyPr>
          <a:lstStyle/>
          <a:p>
            <a:pPr marL="0" indent="0">
              <a:lnSpc>
                <a:spcPct val="90000"/>
              </a:lnSpc>
              <a:spcBef>
                <a:spcPts val="2500"/>
              </a:spcBef>
              <a:buFont typeface="Arial" panose="020B0604020202020204" pitchFamily="34" charset="0"/>
              <a:buNone/>
            </a:pPr>
            <a:r>
              <a:rPr lang="en-US" b="1"/>
              <a:t>Lymphatic System Function</a:t>
            </a:r>
          </a:p>
          <a:p>
            <a:pPr marL="0" lvl="1" indent="0">
              <a:lnSpc>
                <a:spcPct val="90000"/>
              </a:lnSpc>
              <a:buFont typeface="Arial" panose="020B0604020202020204" pitchFamily="34" charset="0"/>
              <a:buNone/>
            </a:pPr>
            <a:r>
              <a:t>The lymphatic system manages fluid balance and serves as a pathway for immune surveillance throughout the body.</a:t>
            </a:r>
            <a:endParaRPr lang="en-US"/>
          </a:p>
          <a:p>
            <a:pPr marL="0" indent="0">
              <a:lnSpc>
                <a:spcPct val="90000"/>
              </a:lnSpc>
              <a:spcBef>
                <a:spcPts val="2500"/>
              </a:spcBef>
              <a:buFont typeface="Arial" panose="020B0604020202020204" pitchFamily="34" charset="0"/>
              <a:buNone/>
            </a:pPr>
            <a:r>
              <a:rPr lang="en-US" b="1"/>
              <a:t>Immune System Role</a:t>
            </a:r>
          </a:p>
          <a:p>
            <a:pPr marL="0" lvl="1" indent="0">
              <a:lnSpc>
                <a:spcPct val="90000"/>
              </a:lnSpc>
              <a:buFont typeface="Arial" panose="020B0604020202020204" pitchFamily="34" charset="0"/>
              <a:buNone/>
            </a:pPr>
            <a:r>
              <a:t>The immune system detects and eliminates pathogens using cells, proteins, and organs to protect health.</a:t>
            </a:r>
            <a:endParaRPr lang="en-US"/>
          </a:p>
          <a:p>
            <a:pPr marL="0" indent="0">
              <a:lnSpc>
                <a:spcPct val="90000"/>
              </a:lnSpc>
              <a:spcBef>
                <a:spcPts val="2500"/>
              </a:spcBef>
              <a:buFont typeface="Arial" panose="020B0604020202020204" pitchFamily="34" charset="0"/>
              <a:buNone/>
            </a:pPr>
            <a:r>
              <a:rPr lang="en-US" b="1"/>
              <a:t>Integrated Defense Mechanism</a:t>
            </a:r>
          </a:p>
          <a:p>
            <a:pPr marL="0" lvl="1" indent="0">
              <a:lnSpc>
                <a:spcPct val="90000"/>
              </a:lnSpc>
              <a:buFont typeface="Arial" panose="020B0604020202020204" pitchFamily="34" charset="0"/>
              <a:buNone/>
            </a:pPr>
            <a:r>
              <a:t>Together, the lymphatic and immune systems form an integrated network that maintains homeostasis and defends against infections.</a:t>
            </a:r>
            <a:endParaRPr lang="en-US"/>
          </a:p>
        </p:txBody>
      </p:sp>
    </p:spTree>
    <p:extLst>
      <p:ext uri="{BB962C8B-B14F-4D97-AF65-F5344CB8AC3E}">
        <p14:creationId xmlns:p14="http://schemas.microsoft.com/office/powerpoint/2010/main" val="323089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FD00-0603-5BDA-0A51-E7068BE4E4FD}"/>
              </a:ext>
            </a:extLst>
          </p:cNvPr>
          <p:cNvSpPr>
            <a:spLocks noGrp="1"/>
          </p:cNvSpPr>
          <p:nvPr>
            <p:ph type="title"/>
          </p:nvPr>
        </p:nvSpPr>
        <p:spPr>
          <a:xfrm>
            <a:off x="1474076" y="1359775"/>
            <a:ext cx="7909560" cy="4334256"/>
          </a:xfrm>
        </p:spPr>
        <p:txBody>
          <a:bodyPr anchor="b">
            <a:normAutofit/>
          </a:bodyPr>
          <a:lstStyle/>
          <a:p>
            <a:r>
              <a:rPr lang="en-US"/>
              <a:t>Fluid Balance and Initial Challenges</a:t>
            </a:r>
          </a:p>
        </p:txBody>
      </p:sp>
    </p:spTree>
    <p:extLst>
      <p:ext uri="{BB962C8B-B14F-4D97-AF65-F5344CB8AC3E}">
        <p14:creationId xmlns:p14="http://schemas.microsoft.com/office/powerpoint/2010/main" val="3082513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4AE4-37CD-F6DA-C42E-A3A240DCC102}"/>
              </a:ext>
            </a:extLst>
          </p:cNvPr>
          <p:cNvSpPr>
            <a:spLocks noGrp="1"/>
          </p:cNvSpPr>
          <p:nvPr>
            <p:ph type="title"/>
          </p:nvPr>
        </p:nvSpPr>
        <p:spPr>
          <a:xfrm>
            <a:off x="612648" y="599599"/>
            <a:ext cx="4672584" cy="1453896"/>
          </a:xfrm>
        </p:spPr>
        <p:txBody>
          <a:bodyPr anchor="t">
            <a:normAutofit/>
          </a:bodyPr>
          <a:lstStyle/>
          <a:p>
            <a:r>
              <a:rPr lang="en-US"/>
              <a:t>The Body's Constant Challenge: Leaks and Invaders</a:t>
            </a:r>
          </a:p>
        </p:txBody>
      </p:sp>
      <p:pic>
        <p:nvPicPr>
          <p:cNvPr id="5" name="Content Placeholder 4" descr="Medical concept">
            <a:extLst>
              <a:ext uri="{FF2B5EF4-FFF2-40B4-BE49-F238E27FC236}">
                <a16:creationId xmlns:a16="http://schemas.microsoft.com/office/drawing/2014/main" id="{1A2B0632-4666-4818-B9E2-304823284419}"/>
              </a:ext>
            </a:extLst>
          </p:cNvPr>
          <p:cNvPicPr>
            <a:picLocks noGrp="1" noChangeAspect="1"/>
          </p:cNvPicPr>
          <p:nvPr>
            <p:ph type="pic" sz="quarter" idx="15"/>
          </p:nvPr>
        </p:nvPicPr>
        <p:blipFill>
          <a:blip r:embed="rId3"/>
          <a:srcRect r="15100"/>
          <a:stretch>
            <a:fillRect/>
          </a:stretch>
        </p:blipFill>
        <p:spPr>
          <a:xfrm>
            <a:off x="349324" y="2423719"/>
            <a:ext cx="5175504" cy="4069080"/>
          </a:xfrm>
          <a:prstGeom prst="rect">
            <a:avLst/>
          </a:prstGeom>
          <a:noFill/>
        </p:spPr>
      </p:pic>
      <p:sp>
        <p:nvSpPr>
          <p:cNvPr id="4" name="Content Placeholder 3">
            <a:extLst>
              <a:ext uri="{FF2B5EF4-FFF2-40B4-BE49-F238E27FC236}">
                <a16:creationId xmlns:a16="http://schemas.microsoft.com/office/drawing/2014/main" id="{23BDCF5F-F461-B759-1243-C791810BD07D}"/>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937402" y="599600"/>
            <a:ext cx="5633165" cy="5623360"/>
          </a:xfrm>
        </p:spPr>
        <p:txBody>
          <a:bodyPr>
            <a:normAutofit/>
          </a:bodyPr>
          <a:lstStyle/>
          <a:p>
            <a:pPr marL="0" indent="0">
              <a:spcBef>
                <a:spcPts val="2500"/>
              </a:spcBef>
              <a:buFont typeface="Arial" panose="020B0604020202020204" pitchFamily="34" charset="0"/>
              <a:buNone/>
            </a:pPr>
            <a:r>
              <a:rPr lang="en-US" b="1"/>
              <a:t>Fluid Leakage and Reabsorption</a:t>
            </a:r>
          </a:p>
          <a:p>
            <a:pPr marL="0" lvl="1" indent="0">
              <a:buFont typeface="Arial" panose="020B0604020202020204" pitchFamily="34" charset="0"/>
              <a:buNone/>
            </a:pPr>
            <a:r>
              <a:t>Daily, 20 liters of plasma leak from capillaries, with 17 liters reabsorbed back into blood vessels.</a:t>
            </a:r>
            <a:endParaRPr lang="en-US"/>
          </a:p>
          <a:p>
            <a:pPr marL="0" indent="0">
              <a:spcBef>
                <a:spcPts val="2500"/>
              </a:spcBef>
              <a:buFont typeface="Arial" panose="020B0604020202020204" pitchFamily="34" charset="0"/>
              <a:buNone/>
            </a:pPr>
            <a:r>
              <a:rPr lang="en-US" b="1"/>
              <a:t>Lymphedema and Its Risks</a:t>
            </a:r>
          </a:p>
          <a:p>
            <a:pPr marL="0" lvl="1" indent="0">
              <a:buFont typeface="Arial" panose="020B0604020202020204" pitchFamily="34" charset="0"/>
              <a:buNone/>
            </a:pPr>
            <a:r>
              <a:t>3 liters of fluid remain in tissues causing swelling and risk of infection known as lymphedema.</a:t>
            </a:r>
            <a:endParaRPr lang="en-US"/>
          </a:p>
          <a:p>
            <a:pPr marL="0" indent="0">
              <a:spcBef>
                <a:spcPts val="2500"/>
              </a:spcBef>
              <a:buFont typeface="Arial" panose="020B0604020202020204" pitchFamily="34" charset="0"/>
              <a:buNone/>
            </a:pPr>
            <a:r>
              <a:rPr lang="en-US" b="1"/>
              <a:t>Lymphatic System Function</a:t>
            </a:r>
          </a:p>
          <a:p>
            <a:pPr marL="0" lvl="1" indent="0">
              <a:buFont typeface="Arial" panose="020B0604020202020204" pitchFamily="34" charset="0"/>
              <a:buNone/>
            </a:pPr>
            <a:r>
              <a:t>The lymphatic system collects excess fluid and returns it to bloodstream while blocking pathogens.</a:t>
            </a:r>
            <a:endParaRPr lang="en-US"/>
          </a:p>
          <a:p>
            <a:pPr marL="0" indent="0">
              <a:spcBef>
                <a:spcPts val="2500"/>
              </a:spcBef>
              <a:buFont typeface="Arial" panose="020B0604020202020204" pitchFamily="34" charset="0"/>
              <a:buNone/>
            </a:pPr>
            <a:r>
              <a:rPr lang="en-US" b="1"/>
              <a:t>Immune Defense Role</a:t>
            </a:r>
          </a:p>
          <a:p>
            <a:pPr marL="0" lvl="1" indent="0">
              <a:buFont typeface="Arial" panose="020B0604020202020204" pitchFamily="34" charset="0"/>
              <a:buNone/>
            </a:pPr>
            <a:r>
              <a:t>Lymphatic system acts as a sanitation mechanism critical to immune defense against pathogens.</a:t>
            </a:r>
            <a:endParaRPr lang="en-US"/>
          </a:p>
        </p:txBody>
      </p:sp>
    </p:spTree>
    <p:extLst>
      <p:ext uri="{BB962C8B-B14F-4D97-AF65-F5344CB8AC3E}">
        <p14:creationId xmlns:p14="http://schemas.microsoft.com/office/powerpoint/2010/main" val="167184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8A54-087B-78CB-2D88-788FAF8DC842}"/>
              </a:ext>
            </a:extLst>
          </p:cNvPr>
          <p:cNvSpPr>
            <a:spLocks noGrp="1"/>
          </p:cNvSpPr>
          <p:nvPr>
            <p:ph type="title"/>
          </p:nvPr>
        </p:nvSpPr>
        <p:spPr>
          <a:xfrm>
            <a:off x="1474076" y="1359775"/>
            <a:ext cx="7909560" cy="4334256"/>
          </a:xfrm>
        </p:spPr>
        <p:txBody>
          <a:bodyPr anchor="b">
            <a:normAutofit/>
          </a:bodyPr>
          <a:lstStyle/>
          <a:p>
            <a:r>
              <a:rPr lang="en-US"/>
              <a:t>The Lymphatic and Immune Systems</a:t>
            </a:r>
          </a:p>
        </p:txBody>
      </p:sp>
    </p:spTree>
    <p:extLst>
      <p:ext uri="{BB962C8B-B14F-4D97-AF65-F5344CB8AC3E}">
        <p14:creationId xmlns:p14="http://schemas.microsoft.com/office/powerpoint/2010/main" val="316850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168AE-F448-0572-FD23-46E6755CBEA3}"/>
              </a:ext>
            </a:extLst>
          </p:cNvPr>
          <p:cNvSpPr>
            <a:spLocks noGrp="1"/>
          </p:cNvSpPr>
          <p:nvPr>
            <p:ph type="title"/>
          </p:nvPr>
        </p:nvSpPr>
        <p:spPr>
          <a:xfrm>
            <a:off x="612648" y="612648"/>
            <a:ext cx="10963656" cy="548640"/>
          </a:xfrm>
        </p:spPr>
        <p:txBody>
          <a:bodyPr anchor="t">
            <a:normAutofit/>
          </a:bodyPr>
          <a:lstStyle/>
          <a:p>
            <a:r>
              <a:rPr lang="en-US"/>
              <a:t>Two Systems, One Integrated Mission</a:t>
            </a:r>
          </a:p>
        </p:txBody>
      </p:sp>
      <p:graphicFrame>
        <p:nvGraphicFramePr>
          <p:cNvPr id="4" name="Content Placeholder 3">
            <a:extLst>
              <a:ext uri="{FF2B5EF4-FFF2-40B4-BE49-F238E27FC236}">
                <a16:creationId xmlns:a16="http://schemas.microsoft.com/office/drawing/2014/main" id="{4CC4941C-D0E7-43A1-A67C-355986AE0162}"/>
              </a:ext>
            </a:extLst>
          </p:cNvPr>
          <p:cNvGraphicFramePr>
            <a:graphicFrameLocks noGrp="1"/>
          </p:cNvGraphicFramePr>
          <p:nvPr>
            <p:ph idx="1"/>
            <p:extLst>
              <p:ext uri="{D42A27DB-BD31-4B8C-83A1-F6EECF244321}">
                <p14:modId xmlns:p14="http://schemas.microsoft.com/office/powerpoint/2010/main" val="1947816974"/>
              </p:ext>
              <p:ext uri="{E7BDC344-281C-4309-B0C6-D0EE65EED2A8}">
                <p202:designPr xmlns:p202="http://schemas.microsoft.com/office/powerpoint/2020/02/main" xmlns="">
                  <p202:designTagLst>
                    <p202:designTag name="ARCH:1:CLS" val="InformationBlock"/>
                    <p202:designTag name="ARCH:1:VSVAR" val="VisualTitledTextBox"/>
                  </p202:designTagLst>
                </p202:designPr>
              </p:ext>
            </p:extLst>
          </p:nvPr>
        </p:nvGraphicFramePr>
        <p:xfrm>
          <a:off x="612648" y="1216152"/>
          <a:ext cx="10963656" cy="4946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55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C5B1-D37C-5E7D-76F1-4C121484FDB9}"/>
              </a:ext>
            </a:extLst>
          </p:cNvPr>
          <p:cNvSpPr>
            <a:spLocks noGrp="1"/>
          </p:cNvSpPr>
          <p:nvPr>
            <p:ph type="title"/>
          </p:nvPr>
        </p:nvSpPr>
        <p:spPr>
          <a:xfrm>
            <a:off x="1474076" y="1359775"/>
            <a:ext cx="7909560" cy="4334256"/>
          </a:xfrm>
        </p:spPr>
        <p:txBody>
          <a:bodyPr anchor="b">
            <a:normAutofit/>
          </a:bodyPr>
          <a:lstStyle/>
          <a:p>
            <a:r>
              <a:rPr lang="en-US"/>
              <a:t>Anatomical Pathways and Structures</a:t>
            </a:r>
          </a:p>
        </p:txBody>
      </p:sp>
    </p:spTree>
    <p:extLst>
      <p:ext uri="{BB962C8B-B14F-4D97-AF65-F5344CB8AC3E}">
        <p14:creationId xmlns:p14="http://schemas.microsoft.com/office/powerpoint/2010/main" val="239147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4A53-FDFB-F9D9-AD60-B51305C6BD66}"/>
              </a:ext>
            </a:extLst>
          </p:cNvPr>
          <p:cNvSpPr>
            <a:spLocks noGrp="1"/>
          </p:cNvSpPr>
          <p:nvPr>
            <p:ph type="title"/>
          </p:nvPr>
        </p:nvSpPr>
        <p:spPr>
          <a:xfrm>
            <a:off x="612648" y="599599"/>
            <a:ext cx="4672584" cy="1453896"/>
          </a:xfrm>
        </p:spPr>
        <p:txBody>
          <a:bodyPr anchor="t">
            <a:normAutofit/>
          </a:bodyPr>
          <a:lstStyle/>
          <a:p>
            <a:r>
              <a:rPr lang="en-US"/>
              <a:t>Journey of Lymph and Its Pathways</a:t>
            </a:r>
          </a:p>
        </p:txBody>
      </p:sp>
      <p:pic>
        <p:nvPicPr>
          <p:cNvPr id="5" name="Content Placeholder 4" descr="Spinal cord">
            <a:extLst>
              <a:ext uri="{FF2B5EF4-FFF2-40B4-BE49-F238E27FC236}">
                <a16:creationId xmlns:a16="http://schemas.microsoft.com/office/drawing/2014/main" id="{088E8F46-FFE4-49DE-80BC-0C3DAE5DD38C}"/>
              </a:ext>
            </a:extLst>
          </p:cNvPr>
          <p:cNvPicPr>
            <a:picLocks noGrp="1" noChangeAspect="1"/>
          </p:cNvPicPr>
          <p:nvPr>
            <p:ph type="pic" sz="quarter" idx="15"/>
          </p:nvPr>
        </p:nvPicPr>
        <p:blipFill>
          <a:blip r:embed="rId3"/>
          <a:stretch/>
        </p:blipFill>
        <p:spPr>
          <a:xfrm>
            <a:off x="349324" y="2627424"/>
            <a:ext cx="5175504" cy="3661669"/>
          </a:xfrm>
          <a:prstGeom prst="rect">
            <a:avLst/>
          </a:prstGeom>
          <a:noFill/>
        </p:spPr>
      </p:pic>
      <p:sp>
        <p:nvSpPr>
          <p:cNvPr id="4" name="Content Placeholder 3">
            <a:extLst>
              <a:ext uri="{FF2B5EF4-FFF2-40B4-BE49-F238E27FC236}">
                <a16:creationId xmlns:a16="http://schemas.microsoft.com/office/drawing/2014/main" id="{6A1ADFCD-4808-69D9-2F0C-8889031943C7}"/>
              </a:ext>
            </a:extLst>
          </p:cNvPr>
          <p:cNvSpPr>
            <a:spLocks noGrp="1"/>
          </p:cNvSpPr>
          <p:nvPr>
            <p:ph sz="quarter" idx="14"/>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937402" y="599600"/>
            <a:ext cx="5633165" cy="5623360"/>
          </a:xfrm>
        </p:spPr>
        <p:txBody>
          <a:bodyPr>
            <a:normAutofit/>
          </a:bodyPr>
          <a:lstStyle/>
          <a:p>
            <a:pPr marL="0" indent="0">
              <a:spcBef>
                <a:spcPts val="2500"/>
              </a:spcBef>
              <a:buFont typeface="Arial" panose="020B0604020202020204" pitchFamily="34" charset="0"/>
              <a:buNone/>
            </a:pPr>
            <a:r>
              <a:rPr lang="en-US" b="1"/>
              <a:t>Lymphatic Capillaries Structure</a:t>
            </a:r>
          </a:p>
          <a:p>
            <a:pPr marL="0" lvl="1" indent="0">
              <a:buFont typeface="Arial" panose="020B0604020202020204" pitchFamily="34" charset="0"/>
              <a:buNone/>
            </a:pPr>
            <a:r>
              <a:t>Lymphatic capillaries have overlapping endothelial cells acting as one-way valves to allow fluid entry and prevent escape.</a:t>
            </a:r>
            <a:endParaRPr lang="en-US"/>
          </a:p>
          <a:p>
            <a:pPr marL="0" indent="0">
              <a:spcBef>
                <a:spcPts val="2500"/>
              </a:spcBef>
              <a:buFont typeface="Arial" panose="020B0604020202020204" pitchFamily="34" charset="0"/>
              <a:buNone/>
            </a:pPr>
            <a:r>
              <a:rPr lang="en-US" b="1"/>
              <a:t>Lymphatic Vessels and Valves</a:t>
            </a:r>
          </a:p>
          <a:p>
            <a:pPr marL="0" lvl="1" indent="0">
              <a:buFont typeface="Arial" panose="020B0604020202020204" pitchFamily="34" charset="0"/>
              <a:buNone/>
            </a:pPr>
            <a:r>
              <a:t>Larger lymphatic vessels contain valves to prevent backflow and appear beaded due to these structures.</a:t>
            </a:r>
            <a:endParaRPr lang="en-US"/>
          </a:p>
          <a:p>
            <a:pPr marL="0" indent="0">
              <a:spcBef>
                <a:spcPts val="2500"/>
              </a:spcBef>
              <a:buFont typeface="Arial" panose="020B0604020202020204" pitchFamily="34" charset="0"/>
              <a:buNone/>
            </a:pPr>
            <a:r>
              <a:rPr lang="en-US" b="1"/>
              <a:t>Lymphatic Trunks and Collecting Ducts</a:t>
            </a:r>
          </a:p>
          <a:p>
            <a:pPr marL="0" lvl="1" indent="0">
              <a:buFont typeface="Arial" panose="020B0604020202020204" pitchFamily="34" charset="0"/>
              <a:buNone/>
            </a:pPr>
            <a:r>
              <a:t>Lymphatic trunks drain major body regions and lead to collecting ducts, the right lymphatic and thoracic ducts.</a:t>
            </a:r>
            <a:endParaRPr lang="en-US"/>
          </a:p>
          <a:p>
            <a:pPr marL="0" indent="0">
              <a:spcBef>
                <a:spcPts val="2500"/>
              </a:spcBef>
              <a:buFont typeface="Arial" panose="020B0604020202020204" pitchFamily="34" charset="0"/>
              <a:buNone/>
            </a:pPr>
            <a:r>
              <a:rPr lang="en-US" b="1"/>
              <a:t>Asymmetrical Lymph Drainage</a:t>
            </a:r>
          </a:p>
          <a:p>
            <a:pPr marL="0" lvl="1" indent="0">
              <a:buFont typeface="Arial" panose="020B0604020202020204" pitchFamily="34" charset="0"/>
              <a:buNone/>
            </a:pPr>
            <a:r>
              <a:t>Right lymphatic duct drains upper right quadrant; thoracic duct drains remainder, ensuring efficient circulation return.</a:t>
            </a:r>
            <a:endParaRPr lang="en-US"/>
          </a:p>
        </p:txBody>
      </p:sp>
    </p:spTree>
    <p:extLst>
      <p:ext uri="{BB962C8B-B14F-4D97-AF65-F5344CB8AC3E}">
        <p14:creationId xmlns:p14="http://schemas.microsoft.com/office/powerpoint/2010/main" val="1816478115"/>
      </p:ext>
    </p:extLst>
  </p:cSld>
  <p:clrMapOvr>
    <a:masterClrMapping/>
  </p:clrMapOvr>
</p:sld>
</file>

<file path=ppt/theme/theme1.xml><?xml version="1.0" encoding="utf-8"?>
<a:theme xmlns:a="http://schemas.openxmlformats.org/drawingml/2006/main" name="Classical academia">
  <a:themeElements>
    <a:clrScheme name="Classical Academia">
      <a:dk1>
        <a:srgbClr val="47292D"/>
      </a:dk1>
      <a:lt1>
        <a:srgbClr val="DFD1C2"/>
      </a:lt1>
      <a:dk2>
        <a:srgbClr val="000000"/>
      </a:dk2>
      <a:lt2>
        <a:srgbClr val="FEFFFF"/>
      </a:lt2>
      <a:accent1>
        <a:srgbClr val="223343"/>
      </a:accent1>
      <a:accent2>
        <a:srgbClr val="5E332F"/>
      </a:accent2>
      <a:accent3>
        <a:srgbClr val="8194A8"/>
      </a:accent3>
      <a:accent4>
        <a:srgbClr val="621E13"/>
      </a:accent4>
      <a:accent5>
        <a:srgbClr val="5F7653"/>
      </a:accent5>
      <a:accent6>
        <a:srgbClr val="B5A093"/>
      </a:accent6>
      <a:hlink>
        <a:srgbClr val="B75A48"/>
      </a:hlink>
      <a:folHlink>
        <a:srgbClr val="0089A1"/>
      </a:folHlink>
    </a:clrScheme>
    <a:fontScheme name="Custom 10">
      <a:majorFont>
        <a:latin typeface="Playfair Displ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al academia_Copilot Layouts_win32_EF_v9" id="{3BB5C372-D498-4A01-A843-C767419E0779}" vid="{BC5E8C9F-4F06-4C16-ABEB-D596FCDF26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400e89d5-bd4a-4cf0-85c2-ef1a1c364f7e" xsi:nil="true"/>
    <_activity xmlns="400e89d5-bd4a-4cf0-85c2-ef1a1c364f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CC0250AAE613489A9869F17D4406D8" ma:contentTypeVersion="18" ma:contentTypeDescription="Create a new document." ma:contentTypeScope="" ma:versionID="6c512aa4fa01e49f3293a739e6534d58">
  <xsd:schema xmlns:xsd="http://www.w3.org/2001/XMLSchema" xmlns:xs="http://www.w3.org/2001/XMLSchema" xmlns:p="http://schemas.microsoft.com/office/2006/metadata/properties" xmlns:ns3="2684c20b-36b2-49a0-b8f7-6b41602dbea3" xmlns:ns4="400e89d5-bd4a-4cf0-85c2-ef1a1c364f7e" targetNamespace="http://schemas.microsoft.com/office/2006/metadata/properties" ma:root="true" ma:fieldsID="d4f3da0a88ad68768cebc7c9b2566d92" ns3:_="" ns4:_="">
    <xsd:import namespace="2684c20b-36b2-49a0-b8f7-6b41602dbea3"/>
    <xsd:import namespace="400e89d5-bd4a-4cf0-85c2-ef1a1c364f7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84c20b-36b2-49a0-b8f7-6b41602dbea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0e89d5-bd4a-4cf0-85c2-ef1a1c364f7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185BFC-6E97-4C88-9034-F2A7ED1C005E}">
  <ds:schemaRefs>
    <ds:schemaRef ds:uri="400e89d5-bd4a-4cf0-85c2-ef1a1c364f7e"/>
    <ds:schemaRef ds:uri="http://schemas.microsoft.com/office/2006/metadata/properties"/>
    <ds:schemaRef ds:uri="http://purl.org/dc/elements/1.1/"/>
    <ds:schemaRef ds:uri="http://www.w3.org/XML/1998/namespace"/>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2684c20b-36b2-49a0-b8f7-6b41602dbea3"/>
    <ds:schemaRef ds:uri="http://purl.org/dc/terms/"/>
  </ds:schemaRefs>
</ds:datastoreItem>
</file>

<file path=customXml/itemProps2.xml><?xml version="1.0" encoding="utf-8"?>
<ds:datastoreItem xmlns:ds="http://schemas.openxmlformats.org/officeDocument/2006/customXml" ds:itemID="{881A4212-02C6-475D-B332-DC5017D04534}">
  <ds:schemaRefs>
    <ds:schemaRef ds:uri="http://schemas.microsoft.com/sharepoint/v3/contenttype/forms"/>
  </ds:schemaRefs>
</ds:datastoreItem>
</file>

<file path=customXml/itemProps3.xml><?xml version="1.0" encoding="utf-8"?>
<ds:datastoreItem xmlns:ds="http://schemas.openxmlformats.org/officeDocument/2006/customXml" ds:itemID="{437C33E2-69FA-4463-A9F2-C42F895889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84c20b-36b2-49a0-b8f7-6b41602dbea3"/>
    <ds:schemaRef ds:uri="400e89d5-bd4a-4cf0-85c2-ef1a1c364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10093</TotalTime>
  <Words>1756</Words>
  <Application>Microsoft Office PowerPoint</Application>
  <PresentationFormat>Widescreen</PresentationFormat>
  <Paragraphs>96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Playfair Display</vt:lpstr>
      <vt:lpstr>Raleway</vt:lpstr>
      <vt:lpstr>Classical academia</vt:lpstr>
      <vt:lpstr>The Guardian Network: A Journey Through the Body's Defense System</vt:lpstr>
      <vt:lpstr>Introduction to the Guardian Network</vt:lpstr>
      <vt:lpstr>Overview of the Body's Defense System</vt:lpstr>
      <vt:lpstr>Fluid Balance and Initial Challenges</vt:lpstr>
      <vt:lpstr>The Body's Constant Challenge: Leaks and Invaders</vt:lpstr>
      <vt:lpstr>The Lymphatic and Immune Systems</vt:lpstr>
      <vt:lpstr>Two Systems, One Integrated Mission</vt:lpstr>
      <vt:lpstr>Anatomical Pathways and Structures</vt:lpstr>
      <vt:lpstr>Journey of Lymph and Its Pathways</vt:lpstr>
      <vt:lpstr>Immune Surveillance and Organs</vt:lpstr>
      <vt:lpstr>Primary and Secondary Lymphoid Organs</vt:lpstr>
      <vt:lpstr>Defense Mechanisms and Immune Cells</vt:lpstr>
      <vt:lpstr>Lines of Defense and Key Immune Cells</vt:lpstr>
      <vt:lpstr>System Integration and Response</vt:lpstr>
      <vt:lpstr>Coordinated Action and Continuous Protection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Guardian Network: A Journey Through the Body's Defense System</dc:title>
  <dc:creator>Tanganika Johnson</dc:creator>
  <cp:lastModifiedBy>TANGANIKA JOHNSON</cp:lastModifiedBy>
  <cp:revision>18</cp:revision>
  <dcterms:created xsi:type="dcterms:W3CDTF">2024-06-26T20:20:27Z</dcterms:created>
  <dcterms:modified xsi:type="dcterms:W3CDTF">2025-12-14T20:31:03Z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0x010100D9CC0250AAE613489A9869F17D4406D8</vt:lpwstr>
  </property>
  <property fmtid="{D5CDD505-2E9C-101B-9397-08002B2CF9AE}" pid="3" name="MediaServiceImageTags">
    <vt:lpwstr/>
  </property>
</Properties>
</file>