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3300"/>
    <a:srgbClr val="990000"/>
    <a:srgbClr val="F052B0"/>
    <a:srgbClr val="99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28" autoAdjust="0"/>
  </p:normalViewPr>
  <p:slideViewPr>
    <p:cSldViewPr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75C0A-AC35-1241-A7B5-71E7C6E437D3}" type="datetimeFigureOut">
              <a:rPr lang="en-US" smtClean="0"/>
              <a:t>11/28/20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DEBF7-0345-2445-B42A-E33F7C07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DEBF7-0345-2445-B42A-E33F7C07F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FF8B57-AD4F-483A-907C-47BDE29E4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BCBD-A29D-4167-900E-AE7FF6609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7EFB-6D9C-400B-A45D-618763871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99862E7-75EF-4171-A5DA-E31A295CF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9F68-9120-41FE-B4A4-C509F3BE1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3776-AE60-430B-A425-BD05B4DEC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89095-4076-452D-8190-0B0CBA6B7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AD1ED-6334-449A-BF7A-ACB3193A8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9DCBF-13B6-4AD7-A2C2-4E03B41B5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F6C9-2E65-431B-9162-1AAEFE0E6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235EC-913C-4024-8FC7-2665B6934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746A7-7C65-48C6-978A-8F69190D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7A1EC4-0F12-4EBA-B610-C79FB54468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k19.com/issues_F/99_06/wet_ink/music_de/072_the_dixie.s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4343400"/>
            <a:ext cx="77724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dirty="0"/>
              <a:t>Gospel Music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Sister Rosetta </a:t>
            </a:r>
            <a:r>
              <a:rPr lang="en-US" dirty="0" err="1">
                <a:solidFill>
                  <a:schemeClr val="bg1"/>
                </a:solidFill>
              </a:rPr>
              <a:t>Tharpe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1828800"/>
            <a:ext cx="4191000" cy="3139321"/>
          </a:xfrm>
          <a:prstGeom prst="rect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1915(AR)-1973(NY)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COGIC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Mother was a COGIC Evangelist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Singer, songwriter, recording artist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First real “star” of Gospel Music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Mixed spiritual lyrics with early rock accompaniment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First great recording star of Gospel music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“This Train” (1938)</a:t>
            </a:r>
          </a:p>
        </p:txBody>
      </p:sp>
      <p:pic>
        <p:nvPicPr>
          <p:cNvPr id="53250" name="Picture 2" descr="http://media-cache-ak0.pinimg.com/736x/ed/41/39/ed413940e4344062ef90868c39af6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3533775" cy="3381375"/>
          </a:xfrm>
          <a:prstGeom prst="rect">
            <a:avLst/>
          </a:prstGeom>
          <a:ln w="88900" cap="sq" cmpd="thickThin">
            <a:solidFill>
              <a:srgbClr val="99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The Golden Age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1940s to 1950s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>
                <a:solidFill>
                  <a:srgbClr val="FF0000"/>
                </a:solidFill>
              </a:rPr>
              <a:t>GOSPEL QUARTETS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086600" cy="34163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i="1" dirty="0"/>
              <a:t>Dixie Hummingbirds, 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i="1" dirty="0"/>
              <a:t>Pilgrim Travelers, 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i="1" dirty="0"/>
              <a:t>Soul Stirrers, 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i="1" dirty="0"/>
              <a:t>Five Blind Boys of Mississippi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i="1" dirty="0"/>
              <a:t>Introduced jubilee styles with intricate harmonies and ad </a:t>
            </a:r>
            <a:r>
              <a:rPr lang="en-US" sz="3600" i="1" dirty="0" err="1"/>
              <a:t>libs</a:t>
            </a:r>
            <a:endParaRPr lang="en-US" sz="3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Dixie Hummingbirds</a:t>
            </a:r>
          </a:p>
        </p:txBody>
      </p:sp>
      <p:pic>
        <p:nvPicPr>
          <p:cNvPr id="1026" name="Picture 2" descr="http://graphics.ink19.com/issues/june1999/covers/dixie_hummingbird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5029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Pilgrim </a:t>
            </a:r>
            <a:r>
              <a:rPr lang="en-ZW" dirty="0" err="1">
                <a:solidFill>
                  <a:schemeClr val="tx1"/>
                </a:solidFill>
              </a:rPr>
              <a:t>Travelers</a:t>
            </a:r>
            <a:endParaRPr lang="en-ZW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userserve-ak.last.fm/serve/300x300/3306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562600" cy="4800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Soul Stirrers</a:t>
            </a:r>
          </a:p>
        </p:txBody>
      </p:sp>
      <p:pic>
        <p:nvPicPr>
          <p:cNvPr id="28674" name="Picture 2" descr="http://www.silverdisc.com/images/04/07108347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715000" cy="4953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Five Blind Boys of Mississippi</a:t>
            </a:r>
          </a:p>
        </p:txBody>
      </p:sp>
      <p:pic>
        <p:nvPicPr>
          <p:cNvPr id="29698" name="Picture 2" descr="http://userserve-ak.last.fm/serve/500/73267052/Five+Blind+Boys+Of+Mississippi+EEZC_618_ms_blind_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752600"/>
            <a:ext cx="5562600" cy="4648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0" name="Picture 4" descr="http://images1.mtv.com/shared/media/images/amg_covers/200/drn100/n116/n11667y0lg6.jpg?width=200&amp;height=200&amp;enlarge=false&amp;matte=true&amp;matteColor=black&amp;quality=0.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505200" cy="3352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Women Singers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391400" cy="507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b="1" i="1" dirty="0"/>
              <a:t>Clara Ward,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b="1" i="1" dirty="0"/>
              <a:t> The Caravans,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b="1" i="1" dirty="0"/>
              <a:t> The Davis Sisters,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b="1" i="1" dirty="0"/>
              <a:t>Dorothy Love Coates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3600" b="1" i="1" dirty="0"/>
              <a:t>Relied on overpowering technique and dramatic personal witness </a:t>
            </a:r>
            <a:r>
              <a:rPr lang="en-US" sz="3600" b="1" i="1" dirty="0" err="1"/>
              <a:t>moreso</a:t>
            </a:r>
            <a:r>
              <a:rPr lang="en-US" sz="3600" b="1" i="1" dirty="0"/>
              <a:t> than the theatrics of their male counterparts</a:t>
            </a:r>
            <a:endParaRPr lang="en-ZW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Clara Ward</a:t>
            </a:r>
          </a:p>
        </p:txBody>
      </p:sp>
      <p:pic>
        <p:nvPicPr>
          <p:cNvPr id="30724" name="Picture 4" descr="http://i.ytimg.com/vi/ikMEURSxLZ4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4267200" cy="4114801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6" name="Picture 6" descr="http://ts1.mm.bing.net/th?id=H.4885986017937754&amp;pid=1.9&amp;w=300&amp;h=30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429000" cy="373380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The Caravans</a:t>
            </a:r>
          </a:p>
        </p:txBody>
      </p:sp>
      <p:pic>
        <p:nvPicPr>
          <p:cNvPr id="32770" name="Picture 2" descr="http://ts2.mm.bing.net/th?id=H.4836675503393449&amp;w=145&amp;h=175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352800" cy="3810000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2" name="Picture 4" descr="http://ts2.mm.bing.net/th?id=H.4564533539439025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581400" cy="3810000"/>
          </a:xfrm>
          <a:prstGeom prst="rect">
            <a:avLst/>
          </a:prstGeom>
          <a:ln w="88900" cap="sq" cmpd="thickThin">
            <a:solidFill>
              <a:schemeClr val="accent4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GOSPEL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708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Gospel…</a:t>
            </a:r>
          </a:p>
          <a:p>
            <a:r>
              <a:rPr lang="en-US" sz="4400" dirty="0"/>
              <a:t>“Good News”</a:t>
            </a:r>
          </a:p>
          <a:p>
            <a:r>
              <a:rPr lang="en-US" sz="4400" dirty="0"/>
              <a:t>Christ died for our sins, He was buried, He rose again on the third day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sz="5400" dirty="0">
                <a:solidFill>
                  <a:schemeClr val="tx1"/>
                </a:solidFill>
              </a:rPr>
              <a:t>The Davis Sisters</a:t>
            </a:r>
          </a:p>
        </p:txBody>
      </p:sp>
      <p:pic>
        <p:nvPicPr>
          <p:cNvPr id="33794" name="Picture 2" descr="http://blondesearch.ru/img/13/137/Jesus_is_A_Way_Maker_Davis_Si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562600" cy="4191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Dorothy Love Coates</a:t>
            </a:r>
          </a:p>
        </p:txBody>
      </p:sp>
      <p:pic>
        <p:nvPicPr>
          <p:cNvPr id="34818" name="Picture 2" descr="http://ts1.mm.bing.net/th?id=H.4899987612238804&amp;w=205&amp;h=18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733800" cy="35052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0" name="Picture 4" descr="http://www.sirshambling.com/articles/gospel_soul_2/3%20Dorothy%20Love%20Coates%20&amp;%20Her%20Sin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4114800" cy="42672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052B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 err="1">
                <a:solidFill>
                  <a:schemeClr val="tx1"/>
                </a:solidFill>
              </a:rPr>
              <a:t>Mahalia</a:t>
            </a:r>
            <a:r>
              <a:rPr lang="en-ZW" dirty="0">
                <a:solidFill>
                  <a:schemeClr val="tx1"/>
                </a:solidFill>
              </a:rPr>
              <a:t> Jackson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3581400" cy="4358116"/>
          </a:xfrm>
          <a:prstGeom prst="rect">
            <a:avLst/>
          </a:prstGeom>
          <a:solidFill>
            <a:srgbClr val="F052B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1912-1972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Grew up in New Orleans, LA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Baptist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Moved to Chicago in 1927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Began her solo recording career in 1937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“Move On Up a Little Higher” (1948)</a:t>
            </a:r>
          </a:p>
        </p:txBody>
      </p:sp>
      <p:pic>
        <p:nvPicPr>
          <p:cNvPr id="35842" name="Picture 2" descr="http://i172.photobucket.com/albums/w31/robinsonwc_2007/MAHALIA%20JACKSON/mahalia-jackso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4762500" cy="47625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2895600"/>
          </a:xfr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ZW" sz="6600" dirty="0"/>
              <a:t>INNOVATIONS</a:t>
            </a:r>
            <a:br>
              <a:rPr lang="en-ZW" sz="6600" dirty="0"/>
            </a:br>
            <a:r>
              <a:rPr lang="en-ZW" sz="6600" dirty="0"/>
              <a:t>1960s-1970s</a:t>
            </a:r>
            <a:br>
              <a:rPr lang="en-ZW" sz="6600" dirty="0"/>
            </a:br>
            <a:endParaRPr lang="en-ZW" sz="6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Dr. Mattie Moss Clark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0" y="1752600"/>
            <a:ext cx="3505200" cy="3539430"/>
          </a:xfrm>
          <a:prstGeom prst="rect">
            <a:avLst/>
          </a:prstGeom>
          <a:solidFill>
            <a:srgbClr val="9933FF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1925-1994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Born in </a:t>
            </a:r>
            <a:r>
              <a:rPr lang="en-US" sz="2800" dirty="0" err="1"/>
              <a:t>Selma,AL</a:t>
            </a:r>
            <a:endParaRPr lang="en-US" sz="2800" dirty="0"/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Began playing piano at the age of 6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Attended Selma University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Relocated to Detroit in 1947</a:t>
            </a:r>
          </a:p>
        </p:txBody>
      </p:sp>
      <p:pic>
        <p:nvPicPr>
          <p:cNvPr id="36866" name="Picture 2" descr="http://ebmedia.eventbrite.com/s3-s3/eventlogos/6107863/55091119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3886200" cy="4419600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Dr. Mattie Moss Clark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1676400"/>
            <a:ext cx="3733800" cy="4524315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3200" dirty="0"/>
              <a:t>Arranged and Wrote hundreds of songs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3200" dirty="0"/>
              <a:t>Recorded over 50 albums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3200" dirty="0"/>
              <a:t>Died of complications of diabetes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3200" dirty="0"/>
              <a:t>Mother of the Clark Sisters</a:t>
            </a:r>
          </a:p>
        </p:txBody>
      </p:sp>
      <p:pic>
        <p:nvPicPr>
          <p:cNvPr id="38914" name="Picture 2" descr="http://2.bp.blogspot.com/_ceCkYfv5Vdo/Sc0Tx9qXOpI/AAAAAAAAB94/gDVpmxQHFgk/s400/matti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4114800" cy="4343400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Edwin Hawkins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1"/>
            <a:ext cx="3886200" cy="397031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1943-present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Born in Oakland, CA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“Oh Happy Day” (1968)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Syncopated, R&amp;B feel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Sold more than 7 million copies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Won a </a:t>
            </a:r>
            <a:r>
              <a:rPr lang="en-US" sz="2800" dirty="0" err="1"/>
              <a:t>grammy</a:t>
            </a:r>
            <a:r>
              <a:rPr lang="en-US" sz="2800" dirty="0"/>
              <a:t> for the song</a:t>
            </a:r>
          </a:p>
        </p:txBody>
      </p:sp>
      <p:pic>
        <p:nvPicPr>
          <p:cNvPr id="39938" name="Picture 2" descr="http://u.jimdo.com/www100/o/se78601c8423d63e9/img/i5c9f5b3e9dc83f54/1284536118/orig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352800" cy="3352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00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ZW" dirty="0" err="1">
                <a:solidFill>
                  <a:schemeClr val="tx1"/>
                </a:solidFill>
              </a:rPr>
              <a:t>Andrae</a:t>
            </a:r>
            <a:r>
              <a:rPr lang="en-ZW" dirty="0">
                <a:solidFill>
                  <a:schemeClr val="tx1"/>
                </a:solidFill>
              </a:rPr>
              <a:t> Crouch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3505200" cy="3416320"/>
          </a:xfrm>
          <a:prstGeom prst="rect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1942-present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Southern California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i="1" dirty="0"/>
              <a:t>Jesus Movement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“The Blood”, “My Tribute”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More than 30 albums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Grammys, Dove Awards, ASCAP, Billboard, NAACP Awards</a:t>
            </a:r>
          </a:p>
        </p:txBody>
      </p:sp>
      <p:pic>
        <p:nvPicPr>
          <p:cNvPr id="40962" name="Picture 2" descr="http://1.bp.blogspot.com/-CI_FP1YxXsY/TooBSXI_V-I/AAAAAAAAAZY/0rgHBWTovb0/s800/Andrae%2BCrouch%2B-%2BThe%2BJourney%2B2011%2BEnglish%2BChristian%2Balb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4572000" cy="4191000"/>
          </a:xfrm>
          <a:prstGeom prst="rect">
            <a:avLst/>
          </a:prstGeom>
          <a:ln w="88900" cap="sq" cmpd="thickThin">
            <a:solidFill>
              <a:srgbClr val="99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33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James Cleveland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1447800"/>
            <a:ext cx="4267200" cy="4081117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1931-1991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Born in Chicago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Driving force behind the modern gospel sound and mass choirs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Southern California Community Choir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Gospel Music Workshop of America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30,000 members - 150 chapters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400" dirty="0"/>
              <a:t>Died in 1991 (AIDS related)</a:t>
            </a:r>
          </a:p>
        </p:txBody>
      </p:sp>
      <p:pic>
        <p:nvPicPr>
          <p:cNvPr id="41986" name="Picture 2" descr="http://gospelconnoisseur.com/wordpress/wp-content/uploads/2009/06/rev-james-cleveland-gospelconnoiss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019550" cy="4400550"/>
          </a:xfrm>
          <a:prstGeom prst="rect">
            <a:avLst/>
          </a:prstGeom>
          <a:ln w="127000" cap="sq">
            <a:solidFill>
              <a:srgbClr val="9933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895600"/>
          </a:xfrm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ZW" sz="6600" dirty="0"/>
              <a:t>1980s To Present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Gospel Origins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00200"/>
            <a:ext cx="701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Religious music in general</a:t>
            </a:r>
          </a:p>
          <a:p>
            <a:r>
              <a:rPr lang="en-US" sz="3200" dirty="0"/>
              <a:t>First came out of the African-American church in the first quarter of the 20th century</a:t>
            </a:r>
          </a:p>
          <a:p>
            <a:r>
              <a:rPr lang="en-US" sz="3200" dirty="0"/>
              <a:t>Has spread throughout the world including Australia, Norway, and Quebec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The Clark Sisters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1524000"/>
            <a:ext cx="3352800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Jacky, </a:t>
            </a:r>
            <a:r>
              <a:rPr lang="en-US" sz="2800" dirty="0" err="1"/>
              <a:t>Deniece</a:t>
            </a:r>
            <a:r>
              <a:rPr lang="en-US" sz="2800" dirty="0"/>
              <a:t>, </a:t>
            </a:r>
            <a:r>
              <a:rPr lang="en-US" sz="2800" dirty="0" err="1"/>
              <a:t>Elbernita</a:t>
            </a:r>
            <a:r>
              <a:rPr lang="en-US" sz="2800" dirty="0"/>
              <a:t> (Twinkie), </a:t>
            </a:r>
            <a:r>
              <a:rPr lang="en-US" sz="2800" dirty="0" err="1"/>
              <a:t>Dorinda</a:t>
            </a:r>
            <a:r>
              <a:rPr lang="en-US" sz="2800" dirty="0"/>
              <a:t>, Karen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dirty="0"/>
              <a:t>Daughters of Dr. Mattie Moss Clark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i="1" dirty="0"/>
              <a:t>You Brought the Sunshine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i="1" dirty="0"/>
              <a:t>Runs, riffs, </a:t>
            </a:r>
            <a:r>
              <a:rPr lang="en-US" sz="2800" i="1" dirty="0" err="1"/>
              <a:t>melismas</a:t>
            </a:r>
            <a:r>
              <a:rPr lang="en-US" sz="2800" i="1" dirty="0"/>
              <a:t>, jazzy sound, scats</a:t>
            </a:r>
            <a:endParaRPr lang="en-US" sz="2800" dirty="0"/>
          </a:p>
        </p:txBody>
      </p:sp>
      <p:pic>
        <p:nvPicPr>
          <p:cNvPr id="43010" name="Picture 2" descr="http://userserve-ak.last.fm/serve/500/519965/The+Clark+Si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762500" cy="4695825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ZW" dirty="0"/>
              <a:t>John P. </a:t>
            </a:r>
            <a:r>
              <a:rPr lang="en-ZW" dirty="0" err="1"/>
              <a:t>Kee</a:t>
            </a:r>
            <a:endParaRPr lang="en-ZW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4267200" cy="48320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John Prince </a:t>
            </a:r>
            <a:r>
              <a:rPr lang="en-US" sz="2800" b="1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Kee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1962-present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15th of 16 children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Durham, NC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Ushered in “hip-hop” styled gospel music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New Life Community Choir</a:t>
            </a:r>
          </a:p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i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“Wash Me, Lord”, “We Walk By Faith”, “Lily in the Valley</a:t>
            </a:r>
            <a:endParaRPr lang="en-ZW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058" name="Picture 2" descr="http://ts1.mm.bing.net/th?id=H.4538931224576641&amp;pid=1.9&amp;w=300&amp;h=30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352800" cy="3962400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 err="1">
                <a:solidFill>
                  <a:schemeClr val="tx1"/>
                </a:solidFill>
              </a:rPr>
              <a:t>Yolando</a:t>
            </a:r>
            <a:r>
              <a:rPr lang="en-ZW" dirty="0">
                <a:solidFill>
                  <a:schemeClr val="tx1"/>
                </a:solidFill>
              </a:rPr>
              <a:t> Adams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1524000"/>
            <a:ext cx="3581400" cy="4358116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1961-present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Born in Houston, TX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Commercial success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dirty="0"/>
              <a:t>Worked as a schoolteacher and part-time model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"/>
              <a:defRPr/>
            </a:pPr>
            <a:r>
              <a:rPr lang="en-US" sz="2800" i="1" dirty="0"/>
              <a:t>“The Battle Is the Lord’s”, “Open My Heart”</a:t>
            </a:r>
            <a:endParaRPr lang="en-US" sz="2800" dirty="0"/>
          </a:p>
        </p:txBody>
      </p:sp>
      <p:pic>
        <p:nvPicPr>
          <p:cNvPr id="46082" name="Picture 2" descr="http://www.zikopole.com/zik/images/1253909e-02-1909202916pm3624-Yolanda-Adams-3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267200" cy="3657600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  <a:solidFill>
            <a:srgbClr val="9933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Kirk Franklin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8001000" cy="2308324"/>
          </a:xfrm>
          <a:prstGeom prst="rect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1970-present</a:t>
            </a:r>
          </a:p>
          <a:p>
            <a:pPr algn="ctr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Platinum-selling artist</a:t>
            </a:r>
          </a:p>
          <a:p>
            <a:pPr algn="ctr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Born in Fort Worth, TX</a:t>
            </a:r>
          </a:p>
          <a:p>
            <a:pPr algn="ctr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Introduced </a:t>
            </a:r>
            <a:r>
              <a:rPr lang="en-US" sz="2400" b="1" i="1" dirty="0"/>
              <a:t>Kirk Franklin and the Family</a:t>
            </a:r>
            <a:r>
              <a:rPr lang="en-US" sz="2400" b="1" dirty="0"/>
              <a:t> in 1993 as well as 1NC and God’s Property</a:t>
            </a:r>
          </a:p>
          <a:p>
            <a:pPr algn="ctr" eaLnBrk="1" hangingPunct="1">
              <a:buFont typeface="Wingdings" pitchFamily="112" charset="2"/>
              <a:buChar char=""/>
              <a:defRPr/>
            </a:pPr>
            <a:r>
              <a:rPr lang="en-US" sz="2400" b="1" i="1" dirty="0"/>
              <a:t>“Why We Sing”, “Lean on Me”, “Looking for You”</a:t>
            </a:r>
            <a:endParaRPr lang="en-US" sz="2400" b="1" dirty="0"/>
          </a:p>
        </p:txBody>
      </p:sp>
      <p:pic>
        <p:nvPicPr>
          <p:cNvPr id="47106" name="Picture 2" descr="http://www2.pictures.zimbio.com/gi/Kirk+Franklin+54th+Annual+GRAMMY+Awards+Arrivals+aDK5dtVHAZ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2133600" cy="245745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0" name="Picture 6" descr="http://hiphopbattle.com/Gallery/albums/album34/2007_kirk_frank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2133600" cy="2514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2" name="Picture 8" descr="http://apenasmusica.net/wp-content/uploads/2011/10/kirkfranklin-topo201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267200"/>
            <a:ext cx="3213100" cy="235426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/>
              <a:t>More </a:t>
            </a:r>
            <a:br>
              <a:rPr lang="en-ZW" dirty="0"/>
            </a:br>
            <a:r>
              <a:rPr lang="en-ZW" dirty="0"/>
              <a:t>Gospel Stars For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81199"/>
            <a:ext cx="4114800" cy="452431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Artists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Shirley Caesar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Richard Smallwood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 err="1"/>
              <a:t>Tonex</a:t>
            </a:r>
            <a:endParaRPr lang="en-US" sz="2400" b="1" dirty="0"/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Kim Burrell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Donnie </a:t>
            </a:r>
            <a:r>
              <a:rPr lang="en-US" sz="2400" b="1" dirty="0" err="1"/>
              <a:t>McClurkin</a:t>
            </a:r>
            <a:endParaRPr lang="en-US" sz="2400" b="1" dirty="0"/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Mary </a:t>
            </a:r>
            <a:r>
              <a:rPr lang="en-US" sz="2400" b="1" dirty="0" err="1"/>
              <a:t>Mary</a:t>
            </a:r>
            <a:endParaRPr lang="en-US" sz="2400" b="1" dirty="0"/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Darryl Coley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Vanessa Bell Armstrong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/>
              <a:t>Ricky Dillard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400" b="1" dirty="0" err="1"/>
              <a:t>Tye</a:t>
            </a:r>
            <a:r>
              <a:rPr lang="en-US" sz="2400" b="1" dirty="0"/>
              <a:t> </a:t>
            </a:r>
            <a:r>
              <a:rPr lang="en-US" sz="2400" b="1" dirty="0" err="1"/>
              <a:t>Tribbett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410200" y="1981200"/>
            <a:ext cx="3200400" cy="26776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Font typeface="Wingdings" pitchFamily="112" charset="2"/>
              <a:buChar char=""/>
              <a:defRPr/>
            </a:pPr>
            <a:r>
              <a:rPr lang="en-US" sz="2800" b="1" dirty="0"/>
              <a:t>Movies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800" b="1" i="1" dirty="0"/>
              <a:t>Say Amen Somebody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800" b="1" i="1" dirty="0"/>
              <a:t>Gospel</a:t>
            </a:r>
          </a:p>
          <a:p>
            <a:pPr lvl="1" eaLnBrk="1" hangingPunct="1">
              <a:buFont typeface="Wingdings" pitchFamily="112" charset="2"/>
              <a:buChar char=""/>
              <a:defRPr/>
            </a:pPr>
            <a:r>
              <a:rPr lang="en-US" sz="2800" b="1" i="1" dirty="0"/>
              <a:t>Gospel Music</a:t>
            </a:r>
            <a:endParaRPr lang="en-US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Oak Ridge Boys</a:t>
            </a:r>
          </a:p>
        </p:txBody>
      </p:sp>
      <p:pic>
        <p:nvPicPr>
          <p:cNvPr id="50178" name="Picture 2" descr="http://ccs.infospace.com/ClickHandler.ashx?du=http%3a%2f%2fwww.gospelmusicupdate.com%2f_news%2fimages%2fOakRidgeBoysGospelGathering-.jpg&amp;ru=http%3a%2f%2fwww.gospelmusicupdate.com%2f_news%2fimages%2fOakRidgeBoysGospelGathering-.jpg&amp;ld=20131010&amp;ap=2&amp;app=1&amp;c=snapdoblend.321&amp;s=snapdoblend&amp;coi=772&amp;cop=main-title&amp;euip=50.130.21.240&amp;npp=2&amp;p=0&amp;pp=0&amp;pvaid=ef3b1c2e99f1464f94479241109f1438&amp;ep=2&amp;mid=9&amp;en=yZ%2bM9KjE30m0ZD4Md7QFoY%2fAgQQ4GV0YDQFBFnGbdqEXNQOhbhvPmA%3d%3d&amp;hash=12749746A4516D6BAD9E2E04272D0F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181600" cy="4572000"/>
          </a:xfrm>
          <a:prstGeom prst="rect">
            <a:avLst/>
          </a:prstGeom>
          <a:ln w="88900" cap="sq" cmpd="thickThin">
            <a:solidFill>
              <a:srgbClr val="99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ZW" dirty="0">
                <a:solidFill>
                  <a:schemeClr val="tx1"/>
                </a:solidFill>
              </a:rPr>
              <a:t>Bobbie Jean White</a:t>
            </a:r>
          </a:p>
        </p:txBody>
      </p:sp>
      <p:pic>
        <p:nvPicPr>
          <p:cNvPr id="51202" name="Picture 2" descr="http://www.timesexaminer.com/images/stories/southerngos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334000" cy="4419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ZW" dirty="0"/>
              <a:t>Gospel Music In The </a:t>
            </a:r>
            <a:r>
              <a:rPr lang="en-ZW" dirty="0" err="1"/>
              <a:t>Theaters</a:t>
            </a:r>
            <a:endParaRPr lang="en-ZW" dirty="0"/>
          </a:p>
        </p:txBody>
      </p:sp>
      <p:pic>
        <p:nvPicPr>
          <p:cNvPr id="52226" name="Picture 2" descr="http://themoviereport.com/gospel/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705600" cy="4648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895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ZW" sz="7200" dirty="0">
                <a:solidFill>
                  <a:schemeClr val="tx1"/>
                </a:solidFill>
              </a:rPr>
              <a:t>The End</a:t>
            </a:r>
            <a:br>
              <a:rPr lang="en-ZW" sz="7200" dirty="0">
                <a:solidFill>
                  <a:schemeClr val="tx1"/>
                </a:solidFill>
              </a:rPr>
            </a:br>
            <a:r>
              <a:rPr lang="en-ZW" sz="7200" dirty="0">
                <a:solidFill>
                  <a:schemeClr val="tx1"/>
                </a:solidFill>
              </a:rPr>
              <a:t>Dr. Doris S. Hall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429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Origins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1920’s-1940’s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Gospel Music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1"/>
            <a:ext cx="76962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Had its roots in the Sanctified and Holiness churches 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“Holy Rollers”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“The Holy Ghost”, “Getting Happy”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Melded traditional religious themes with blues and boogie-woogie techniques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Brought Jazz instruments into the church.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Thomas Andrew Dorsey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32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295400"/>
            <a:ext cx="2514600" cy="4401205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Thomas Andrew Dorsey (1899-1993)</a:t>
            </a:r>
          </a:p>
          <a:p>
            <a:r>
              <a:rPr lang="en-US" sz="2800" b="1" i="1" dirty="0"/>
              <a:t>Father of Gospel Music</a:t>
            </a:r>
            <a:endParaRPr lang="en-US" sz="2800" b="1" dirty="0"/>
          </a:p>
          <a:p>
            <a:r>
              <a:rPr lang="en-US" sz="2800" b="1" dirty="0"/>
              <a:t>Father was a minister and mother was a piano teacher</a:t>
            </a:r>
          </a:p>
        </p:txBody>
      </p:sp>
      <p:pic>
        <p:nvPicPr>
          <p:cNvPr id="33796" name="Picture 4" descr="http://www.ncgccinc.com/new/images/rocketlauncher/subpages/dors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6019800" cy="4876800"/>
          </a:xfrm>
          <a:prstGeom prst="rect">
            <a:avLst/>
          </a:prstGeom>
          <a:ln w="88900" cap="sq" cmpd="thickThin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Thomas Andrew Dorsey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600" y="1752600"/>
            <a:ext cx="3962400" cy="208672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Started playing blues piano as a young man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Became an agent for Paramount records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Credited with more than 400 blues and jazz songs</a:t>
            </a:r>
          </a:p>
        </p:txBody>
      </p:sp>
      <p:pic>
        <p:nvPicPr>
          <p:cNvPr id="50178" name="Picture 2" descr="http://wandascountryhome.com/dorsey/dorse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3333750" cy="2209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http://ecx.images-amazon.com/images/I/41qPDGRy9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2990850" cy="47625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052B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Sallie Martin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59586"/>
            <a:ext cx="3810000" cy="3582519"/>
          </a:xfrm>
          <a:prstGeom prst="rect">
            <a:avLst/>
          </a:prstGeom>
          <a:solidFill>
            <a:srgbClr val="F052B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1895-1988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Mother of Gospel Music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Raised as a Baptist (</a:t>
            </a:r>
            <a:r>
              <a:rPr lang="en-US" sz="2800" dirty="0" err="1"/>
              <a:t>Pittfield</a:t>
            </a:r>
            <a:r>
              <a:rPr lang="en-US" sz="2800" dirty="0"/>
              <a:t>, GA)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Joined the Pentecostal church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Moved to Chicago in 1927</a:t>
            </a:r>
          </a:p>
        </p:txBody>
      </p:sp>
      <p:pic>
        <p:nvPicPr>
          <p:cNvPr id="51202" name="Picture 2" descr="http://i.ytimg.com/vi/YC1m8lNnjJM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343400" cy="3429000"/>
          </a:xfrm>
          <a:prstGeom prst="rect">
            <a:avLst/>
          </a:prstGeom>
          <a:ln w="88900" cap="sq" cmpd="thickThin">
            <a:solidFill>
              <a:srgbClr val="F052B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052B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Sallie Martin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484" y="1966732"/>
            <a:ext cx="3962400" cy="4358116"/>
          </a:xfrm>
          <a:prstGeom prst="rect">
            <a:avLst/>
          </a:prstGeom>
          <a:solidFill>
            <a:srgbClr val="F052B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Helped Dorsey introduced his music as well as manage his finances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Formed the Sallie Martin Singers in 1940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Started her own publishing house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“Martin and Morris Music, Inc.” (Kenneth Morris)</a:t>
            </a:r>
          </a:p>
        </p:txBody>
      </p:sp>
      <p:pic>
        <p:nvPicPr>
          <p:cNvPr id="52226" name="Picture 2" descr="http://ts1.mm.bing.net/th?id=H.4744084576403940&amp;pid=15.1&amp;H=160&amp;W=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2362200" cy="3276600"/>
          </a:xfrm>
          <a:prstGeom prst="rect">
            <a:avLst/>
          </a:prstGeom>
          <a:ln w="88900" cap="sq" cmpd="thickThin">
            <a:solidFill>
              <a:srgbClr val="F052B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mple presentation slides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19098</TotalTime>
  <Words>751</Words>
  <Application>Microsoft Macintosh PowerPoint</Application>
  <PresentationFormat>On-screen Show (4:3)</PresentationFormat>
  <Paragraphs>165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Sample presentation slides</vt:lpstr>
      <vt:lpstr>Gospel Music</vt:lpstr>
      <vt:lpstr>GOSPEL</vt:lpstr>
      <vt:lpstr>Gospel Origins</vt:lpstr>
      <vt:lpstr>Origins 1920’s-1940’s </vt:lpstr>
      <vt:lpstr>Gospel Music</vt:lpstr>
      <vt:lpstr>Thomas Andrew Dorsey</vt:lpstr>
      <vt:lpstr>Thomas Andrew Dorsey</vt:lpstr>
      <vt:lpstr>Sallie Martin</vt:lpstr>
      <vt:lpstr>Sallie Martin</vt:lpstr>
      <vt:lpstr>Sister Rosetta Tharpe</vt:lpstr>
      <vt:lpstr>The Golden Age 1940s to 1950s </vt:lpstr>
      <vt:lpstr>GOSPEL QUARTETS</vt:lpstr>
      <vt:lpstr>Dixie Hummingbirds</vt:lpstr>
      <vt:lpstr>Pilgrim Travelers</vt:lpstr>
      <vt:lpstr>Soul Stirrers</vt:lpstr>
      <vt:lpstr>Five Blind Boys of Mississippi</vt:lpstr>
      <vt:lpstr>Women Singers</vt:lpstr>
      <vt:lpstr>Clara Ward</vt:lpstr>
      <vt:lpstr>The Caravans</vt:lpstr>
      <vt:lpstr>The Davis Sisters</vt:lpstr>
      <vt:lpstr>Dorothy Love Coates</vt:lpstr>
      <vt:lpstr>Mahalia Jackson</vt:lpstr>
      <vt:lpstr>INNOVATIONS 1960s-1970s </vt:lpstr>
      <vt:lpstr>Dr. Mattie Moss Clark</vt:lpstr>
      <vt:lpstr>Dr. Mattie Moss Clark</vt:lpstr>
      <vt:lpstr>Edwin Hawkins</vt:lpstr>
      <vt:lpstr>Andrae Crouch</vt:lpstr>
      <vt:lpstr>James Cleveland</vt:lpstr>
      <vt:lpstr>1980s To Present</vt:lpstr>
      <vt:lpstr>The Clark Sisters</vt:lpstr>
      <vt:lpstr>John P. Kee</vt:lpstr>
      <vt:lpstr>Yolando Adams</vt:lpstr>
      <vt:lpstr>Kirk Franklin</vt:lpstr>
      <vt:lpstr>More  Gospel Stars For You</vt:lpstr>
      <vt:lpstr>Oak Ridge Boys</vt:lpstr>
      <vt:lpstr>Bobbie Jean White</vt:lpstr>
      <vt:lpstr>Gospel Music In The Theaters</vt:lpstr>
      <vt:lpstr>The End Dr. Doris S. Hall</vt:lpstr>
    </vt:vector>
  </TitlesOfParts>
  <Company>Alabama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Music</dc:title>
  <dc:creator>D Hall</dc:creator>
  <cp:lastModifiedBy>Doris Hall</cp:lastModifiedBy>
  <cp:revision>11</cp:revision>
  <dcterms:created xsi:type="dcterms:W3CDTF">2013-10-09T17:42:26Z</dcterms:created>
  <dcterms:modified xsi:type="dcterms:W3CDTF">2020-12-11T23:41:27Z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TC011368011033</vt:lpwstr>
  </property>
</Properties>
</file>