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Ubiquity of Microorganisms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Microbiology Laboratory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Incubation &amp;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Plates incubated 24–48 hours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Expected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Colonies appear on most plates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CC566-177C-4619-B13B-E77943E33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2259599"/>
            <a:ext cx="6754630" cy="3591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52750-A3AE-469F-89ED-B99E623C1D10}"/>
              </a:ext>
            </a:extLst>
          </p:cNvPr>
          <p:cNvSpPr txBox="1"/>
          <p:nvPr/>
        </p:nvSpPr>
        <p:spPr>
          <a:xfrm>
            <a:off x="629587" y="5985559"/>
            <a:ext cx="786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Microbial colonies growing on agar plates after exposure to common environmental surfaces demonstrate the ubiquity of microorganisms.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Interpreting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Differences due to exposure and contact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Hygiene</a:t>
            </a:r>
          </a:p>
          <a:p>
            <a:r>
              <a:t>Infection control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Wear PPE</a:t>
            </a:r>
          </a:p>
          <a:p>
            <a:r>
              <a:t>Do not open plates after incubation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Microorganisms are ubiquitous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Explore the presence of microorganisms in everyday environments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Explain microbial ubiquity</a:t>
            </a:r>
          </a:p>
          <a:p>
            <a:r>
              <a:t>Demonstrate aseptic technique</a:t>
            </a:r>
          </a:p>
          <a:p>
            <a:r>
              <a:t>Interpret microbial growth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Does Ubiquity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Microorganisms are found everywhere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5B98F-D80B-4186-B5C6-3FA75FB4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8" y="2183991"/>
            <a:ext cx="7674964" cy="4117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08BC3-8827-4A17-9178-A336624B6C5E}"/>
              </a:ext>
            </a:extLst>
          </p:cNvPr>
          <p:cNvSpPr txBox="1"/>
          <p:nvPr/>
        </p:nvSpPr>
        <p:spPr>
          <a:xfrm>
            <a:off x="314795" y="6244010"/>
            <a:ext cx="809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Microbial colonies growing on agar plates after exposure to common environmental surfaces demonstrate the ubiquity of microorganisms.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Microbes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Small size</a:t>
            </a:r>
          </a:p>
          <a:p>
            <a:r>
              <a:t>Rapid reproduction</a:t>
            </a:r>
          </a:p>
          <a:p>
            <a:r>
              <a:t>Environmental adaptability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Aseptic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Prevents contamination</a:t>
            </a:r>
          </a:p>
          <a:p>
            <a:r>
              <a:t>Protects students and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07964-0A3D-486F-9112-618F5D9A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67237"/>
            <a:ext cx="3534946" cy="264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77F0E-0660-4B62-A8AA-1AE98426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76" y="1600200"/>
            <a:ext cx="3831430" cy="4774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2C1B9E-7D62-42E9-9B35-2F8F860F7EF5}"/>
              </a:ext>
            </a:extLst>
          </p:cNvPr>
          <p:cNvSpPr/>
          <p:nvPr/>
        </p:nvSpPr>
        <p:spPr>
          <a:xfrm>
            <a:off x="605076" y="56892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Proper</a:t>
            </a:r>
            <a:r>
              <a:rPr lang="fr-FR" dirty="0"/>
              <a:t> </a:t>
            </a:r>
            <a:r>
              <a:rPr lang="fr-FR" dirty="0" err="1"/>
              <a:t>aseptic</a:t>
            </a:r>
            <a:r>
              <a:rPr lang="fr-FR" dirty="0"/>
              <a:t> technique </a:t>
            </a:r>
            <a:r>
              <a:rPr lang="fr-FR" dirty="0" err="1"/>
              <a:t>minimizes</a:t>
            </a:r>
            <a:r>
              <a:rPr lang="fr-FR" dirty="0"/>
              <a:t> contamination and </a:t>
            </a:r>
            <a:r>
              <a:rPr lang="fr-FR" dirty="0" err="1"/>
              <a:t>ensures</a:t>
            </a:r>
            <a:r>
              <a:rPr lang="fr-FR" dirty="0"/>
              <a:t>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microbiological</a:t>
            </a:r>
            <a:r>
              <a:rPr lang="fr-FR" dirty="0"/>
              <a:t> observations.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Materials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Agar plates</a:t>
            </a:r>
          </a:p>
          <a:p>
            <a:r>
              <a:t>Sterile swabs</a:t>
            </a:r>
          </a:p>
          <a:p>
            <a:r>
              <a:t>Incubator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Sampling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Hands</a:t>
            </a:r>
          </a:p>
          <a:p>
            <a:r>
              <a:t>Lab bench</a:t>
            </a:r>
          </a:p>
          <a:p>
            <a:r>
              <a:t>Personal items</a:t>
            </a:r>
          </a:p>
          <a:p>
            <a:r>
              <a:t>Air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Experimental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Collect samples</a:t>
            </a:r>
          </a:p>
          <a:p>
            <a:r>
              <a:t>Inoculate plates</a:t>
            </a:r>
          </a:p>
          <a:p>
            <a:r>
              <a:t>Incubate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166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Ubiquity of Microorganisms Lab</vt:lpstr>
      <vt:lpstr>Lab Purpose</vt:lpstr>
      <vt:lpstr>Learning Outcomes</vt:lpstr>
      <vt:lpstr>What Does Ubiquity Mean?</vt:lpstr>
      <vt:lpstr>Why Microbes Are Everywhere</vt:lpstr>
      <vt:lpstr>Aseptic Technique</vt:lpstr>
      <vt:lpstr>Materials Used</vt:lpstr>
      <vt:lpstr>Sampling Locations</vt:lpstr>
      <vt:lpstr>Experimental Overview</vt:lpstr>
      <vt:lpstr>Incubation &amp; Observation</vt:lpstr>
      <vt:lpstr>Expected Results</vt:lpstr>
      <vt:lpstr>Interpreting Growth</vt:lpstr>
      <vt:lpstr>Why This Matters</vt:lpstr>
      <vt:lpstr>Lab Safety</vt:lpstr>
      <vt:lpstr>Lab Wrap-Up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Ubiquity of Microorganisms Lab</dc:title>
  <dc:subject/>
  <dc:creator>Meiko Thompson</dc:creator>
  <cp:keywords/>
  <dc:description>generated using python-pptx</dc:description>
  <cp:lastModifiedBy>Meiko Thompson</cp:lastModifiedBy>
  <cp:revision>2</cp:revision>
  <dcterms:created xsi:type="dcterms:W3CDTF">2013-01-27T09:14:16Z</dcterms:created>
  <dcterms:modified xsi:type="dcterms:W3CDTF">2025-12-29T20:06:31Z</dcterms:modified>
  <cp:category/>
</cp:coreProperties>
</file>