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04" y="15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91425" rIns="91425" bIns="91425"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6200" y="0"/>
            <a:ext cx="2971800" cy="457200"/>
          </a:xfrm>
          <a:prstGeom prst="rect">
            <a:avLst/>
          </a:prstGeom>
          <a:noFill/>
          <a:ln>
            <a:noFill/>
          </a:ln>
        </p:spPr>
        <p:txBody>
          <a:bodyPr spcFirstLastPara="1" wrap="square" lIns="91425" tIns="91425" rIns="91425" bIns="91425"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6800"/>
            <a:ext cx="2971800" cy="457200"/>
          </a:xfrm>
          <a:prstGeom prst="rect">
            <a:avLst/>
          </a:prstGeom>
          <a:noFill/>
          <a:ln>
            <a:noFill/>
          </a:ln>
        </p:spPr>
        <p:txBody>
          <a:bodyPr spcFirstLastPara="1" wrap="square" lIns="91425" tIns="91425" rIns="91425" bIns="91425"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3:notes"/>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1</a:t>
            </a:fld>
            <a:endParaRPr sz="1200" b="0" i="0" u="none" strike="noStrike" cap="none">
              <a:solidFill>
                <a:schemeClr val="dk1"/>
              </a:solidFill>
              <a:latin typeface="Arial"/>
              <a:ea typeface="Arial"/>
              <a:cs typeface="Arial"/>
              <a:sym typeface="Arial"/>
            </a:endParaRPr>
          </a:p>
        </p:txBody>
      </p:sp>
      <p:sp>
        <p:nvSpPr>
          <p:cNvPr id="56" name="Google Shape;5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7" name="Google Shape;57;p3: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13:notes"/>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24" name="Google Shape;124;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14:notes"/>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11</a:t>
            </a:fld>
            <a:endParaRPr sz="1200" b="0" i="0" u="none" strike="noStrike" cap="none">
              <a:solidFill>
                <a:schemeClr val="dk1"/>
              </a:solidFill>
              <a:latin typeface="Arial"/>
              <a:ea typeface="Arial"/>
              <a:cs typeface="Arial"/>
              <a:sym typeface="Arial"/>
            </a:endParaRPr>
          </a:p>
        </p:txBody>
      </p:sp>
      <p:sp>
        <p:nvSpPr>
          <p:cNvPr id="132" name="Google Shape;132;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33" name="Google Shape;133;p1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15:notes"/>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12</a:t>
            </a:fld>
            <a:endParaRPr sz="1200" b="0" i="0" u="none" strike="noStrike" cap="none">
              <a:solidFill>
                <a:schemeClr val="dk1"/>
              </a:solidFill>
              <a:latin typeface="Arial"/>
              <a:ea typeface="Arial"/>
              <a:cs typeface="Arial"/>
              <a:sym typeface="Arial"/>
            </a:endParaRPr>
          </a:p>
        </p:txBody>
      </p:sp>
      <p:sp>
        <p:nvSpPr>
          <p:cNvPr id="140" name="Google Shape;140;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41" name="Google Shape;141;p1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16:notes"/>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48" name="Google Shape;148;p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5:notes"/>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2</a:t>
            </a:fld>
            <a:endParaRPr sz="1200" b="0" i="0" u="none" strike="noStrike" cap="none">
              <a:solidFill>
                <a:schemeClr val="dk1"/>
              </a:solidFill>
              <a:latin typeface="Arial"/>
              <a:ea typeface="Arial"/>
              <a:cs typeface="Arial"/>
              <a:sym typeface="Arial"/>
            </a:endParaRPr>
          </a:p>
        </p:txBody>
      </p:sp>
      <p:sp>
        <p:nvSpPr>
          <p:cNvPr id="63" name="Google Shape;63;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64" name="Google Shape;64;p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6:notes"/>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3</a:t>
            </a:fld>
            <a:endParaRPr sz="1200" b="0" i="0" u="none" strike="noStrike" cap="none">
              <a:solidFill>
                <a:schemeClr val="dk1"/>
              </a:solidFill>
              <a:latin typeface="Arial"/>
              <a:ea typeface="Arial"/>
              <a:cs typeface="Arial"/>
              <a:sym typeface="Arial"/>
            </a:endParaRPr>
          </a:p>
        </p:txBody>
      </p:sp>
      <p:sp>
        <p:nvSpPr>
          <p:cNvPr id="70" name="Google Shape;70;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71" name="Google Shape;71;p6: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7:notes"/>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4</a:t>
            </a:fld>
            <a:endParaRPr sz="1200" b="0" i="0" u="none" strike="noStrike" cap="none">
              <a:solidFill>
                <a:schemeClr val="dk1"/>
              </a:solidFill>
              <a:latin typeface="Arial"/>
              <a:ea typeface="Arial"/>
              <a:cs typeface="Arial"/>
              <a:sym typeface="Arial"/>
            </a:endParaRPr>
          </a:p>
        </p:txBody>
      </p:sp>
      <p:sp>
        <p:nvSpPr>
          <p:cNvPr id="77" name="Google Shape;77;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78" name="Google Shape;78;p7: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8:notes"/>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5</a:t>
            </a:fld>
            <a:endParaRPr sz="1200" b="0" i="0" u="none" strike="noStrike" cap="none">
              <a:solidFill>
                <a:schemeClr val="dk1"/>
              </a:solidFill>
              <a:latin typeface="Arial"/>
              <a:ea typeface="Arial"/>
              <a:cs typeface="Arial"/>
              <a:sym typeface="Arial"/>
            </a:endParaRPr>
          </a:p>
        </p:txBody>
      </p:sp>
      <p:sp>
        <p:nvSpPr>
          <p:cNvPr id="84" name="Google Shape;84;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5" name="Google Shape;85;p8: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9:notes"/>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6</a:t>
            </a:fld>
            <a:endParaRPr sz="1200" b="0" i="0" u="none" strike="noStrike" cap="none">
              <a:solidFill>
                <a:schemeClr val="dk1"/>
              </a:solidFill>
              <a:latin typeface="Arial"/>
              <a:ea typeface="Arial"/>
              <a:cs typeface="Arial"/>
              <a:sym typeface="Arial"/>
            </a:endParaRPr>
          </a:p>
        </p:txBody>
      </p:sp>
      <p:sp>
        <p:nvSpPr>
          <p:cNvPr id="92" name="Google Shape;92;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3" name="Google Shape;93;p9: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10:notes"/>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7</a:t>
            </a:fld>
            <a:endParaRPr sz="1200" b="0" i="0" u="none" strike="noStrike" cap="none">
              <a:solidFill>
                <a:schemeClr val="dk1"/>
              </a:solidFill>
              <a:latin typeface="Arial"/>
              <a:ea typeface="Arial"/>
              <a:cs typeface="Arial"/>
              <a:sym typeface="Arial"/>
            </a:endParaRPr>
          </a:p>
        </p:txBody>
      </p:sp>
      <p:sp>
        <p:nvSpPr>
          <p:cNvPr id="100" name="Google Shape;100;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1" name="Google Shape;101;p10: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11:notes"/>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8</a:t>
            </a:fld>
            <a:endParaRPr sz="1200" b="0" i="0" u="none" strike="noStrike" cap="none">
              <a:solidFill>
                <a:schemeClr val="dk1"/>
              </a:solidFill>
              <a:latin typeface="Arial"/>
              <a:ea typeface="Arial"/>
              <a:cs typeface="Arial"/>
              <a:sym typeface="Arial"/>
            </a:endParaRPr>
          </a:p>
        </p:txBody>
      </p:sp>
      <p:sp>
        <p:nvSpPr>
          <p:cNvPr id="107" name="Google Shape;107;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8" name="Google Shape;108;p1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12:notes"/>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9</a:t>
            </a:fld>
            <a:endParaRPr sz="1200" b="0" i="0" u="none" strike="noStrike" cap="none">
              <a:solidFill>
                <a:schemeClr val="dk1"/>
              </a:solidFill>
              <a:latin typeface="Arial"/>
              <a:ea typeface="Arial"/>
              <a:cs typeface="Arial"/>
              <a:sym typeface="Arial"/>
            </a:endParaRPr>
          </a:p>
        </p:txBody>
      </p:sp>
      <p:sp>
        <p:nvSpPr>
          <p:cNvPr id="116" name="Google Shape;116;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17" name="Google Shape;117;p1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4"/>
        <p:cNvGrpSpPr/>
        <p:nvPr/>
      </p:nvGrpSpPr>
      <p:grpSpPr>
        <a:xfrm>
          <a:off x="0" y="0"/>
          <a:ext cx="0" cy="0"/>
          <a:chOff x="0" y="0"/>
          <a:chExt cx="0" cy="0"/>
        </a:xfrm>
      </p:grpSpPr>
      <p:sp>
        <p:nvSpPr>
          <p:cNvPr id="15" name="Google Shape;15;p2"/>
          <p:cNvSpPr/>
          <p:nvPr/>
        </p:nvSpPr>
        <p:spPr>
          <a:xfrm>
            <a:off x="0" y="0"/>
            <a:ext cx="9144000" cy="6858000"/>
          </a:xfrm>
          <a:prstGeom prst="rect">
            <a:avLst/>
          </a:prstGeom>
          <a:gradFill>
            <a:gsLst>
              <a:gs pos="0">
                <a:srgbClr val="0B3B24"/>
              </a:gs>
              <a:gs pos="100000">
                <a:srgbClr val="479B5F"/>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Arial"/>
              <a:ea typeface="Arial"/>
              <a:cs typeface="Arial"/>
              <a:sym typeface="Arial"/>
            </a:endParaRPr>
          </a:p>
        </p:txBody>
      </p:sp>
      <p:pic>
        <p:nvPicPr>
          <p:cNvPr id="16" name="Google Shape;16;p2" descr="bg"/>
          <p:cNvPicPr preferRelativeResize="0"/>
          <p:nvPr/>
        </p:nvPicPr>
        <p:blipFill rotWithShape="1">
          <a:blip r:embed="rId2">
            <a:alphaModFix/>
          </a:blip>
          <a:srcRect/>
          <a:stretch/>
        </p:blipFill>
        <p:spPr>
          <a:xfrm>
            <a:off x="-685800" y="381000"/>
            <a:ext cx="8839200" cy="8839200"/>
          </a:xfrm>
          <a:prstGeom prst="rect">
            <a:avLst/>
          </a:prstGeom>
          <a:noFill/>
          <a:ln>
            <a:noFill/>
          </a:ln>
        </p:spPr>
      </p:pic>
      <p:pic>
        <p:nvPicPr>
          <p:cNvPr id="17" name="Google Shape;17;p2" descr="bg"/>
          <p:cNvPicPr preferRelativeResize="0"/>
          <p:nvPr/>
        </p:nvPicPr>
        <p:blipFill rotWithShape="1">
          <a:blip r:embed="rId2">
            <a:alphaModFix/>
          </a:blip>
          <a:srcRect/>
          <a:stretch/>
        </p:blipFill>
        <p:spPr>
          <a:xfrm>
            <a:off x="-685800" y="381000"/>
            <a:ext cx="8839200" cy="8839200"/>
          </a:xfrm>
          <a:prstGeom prst="rect">
            <a:avLst/>
          </a:prstGeom>
          <a:noFill/>
          <a:ln>
            <a:noFill/>
          </a:ln>
        </p:spPr>
      </p:pic>
      <p:sp>
        <p:nvSpPr>
          <p:cNvPr id="18" name="Google Shape;18;p2"/>
          <p:cNvSpPr/>
          <p:nvPr/>
        </p:nvSpPr>
        <p:spPr>
          <a:xfrm>
            <a:off x="0" y="3984625"/>
            <a:ext cx="9144000" cy="1295400"/>
          </a:xfrm>
          <a:prstGeom prst="rect">
            <a:avLst/>
          </a:prstGeom>
          <a:solidFill>
            <a:srgbClr val="FFFFFF">
              <a:alpha val="24705"/>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chemeClr val="dk1"/>
              </a:solidFill>
              <a:latin typeface="Arial"/>
              <a:ea typeface="Arial"/>
              <a:cs typeface="Arial"/>
              <a:sym typeface="Arial"/>
            </a:endParaRPr>
          </a:p>
        </p:txBody>
      </p:sp>
      <p:sp>
        <p:nvSpPr>
          <p:cNvPr id="19" name="Google Shape;19;p2"/>
          <p:cNvSpPr txBox="1">
            <a:spLocks noGrp="1"/>
          </p:cNvSpPr>
          <p:nvPr>
            <p:ph type="ctrTitle"/>
          </p:nvPr>
        </p:nvSpPr>
        <p:spPr>
          <a:xfrm>
            <a:off x="1219200" y="2362200"/>
            <a:ext cx="7086600" cy="1470025"/>
          </a:xfrm>
          <a:prstGeom prst="rect">
            <a:avLst/>
          </a:prstGeom>
          <a:noFill/>
          <a:ln>
            <a:noFill/>
          </a:ln>
        </p:spPr>
        <p:txBody>
          <a:bodyPr spcFirstLastPara="1" wrap="square" lIns="91425" tIns="91425" rIns="91425" bIns="91425" anchor="b" anchorCtr="0">
            <a:noAutofit/>
          </a:bodyPr>
          <a:lstStyle>
            <a:lvl1pPr marR="0" lvl="0" algn="l" rtl="0">
              <a:spcBef>
                <a:spcPts val="0"/>
              </a:spcBef>
              <a:spcAft>
                <a:spcPts val="0"/>
              </a:spcAft>
              <a:buSzPts val="1400"/>
              <a:buNone/>
              <a:defRPr sz="4400" b="1" i="0" u="none" strike="noStrike" cap="none">
                <a:solidFill>
                  <a:schemeClr val="lt1"/>
                </a:solidFill>
                <a:latin typeface="Lucida Sans"/>
                <a:ea typeface="Lucida Sans"/>
                <a:cs typeface="Lucida Sans"/>
                <a:sym typeface="Lucida Sans"/>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20" name="Google Shape;20;p2"/>
          <p:cNvSpPr txBox="1">
            <a:spLocks noGrp="1"/>
          </p:cNvSpPr>
          <p:nvPr>
            <p:ph type="subTitle" idx="1"/>
          </p:nvPr>
        </p:nvSpPr>
        <p:spPr>
          <a:xfrm>
            <a:off x="1219200" y="4060825"/>
            <a:ext cx="7086600" cy="1752600"/>
          </a:xfrm>
          <a:prstGeom prst="rect">
            <a:avLst/>
          </a:prstGeom>
          <a:noFill/>
          <a:ln>
            <a:noFill/>
          </a:ln>
        </p:spPr>
        <p:txBody>
          <a:bodyPr spcFirstLastPara="1" wrap="square" lIns="91425" tIns="91425" rIns="91425" bIns="91425" anchor="t" anchorCtr="0">
            <a:noAutofit/>
          </a:bodyPr>
          <a:lstStyle>
            <a:lvl1pPr marR="0" lvl="0" algn="l" rtl="0">
              <a:spcBef>
                <a:spcPts val="640"/>
              </a:spcBef>
              <a:spcAft>
                <a:spcPts val="0"/>
              </a:spcAft>
              <a:buClr>
                <a:srgbClr val="0F4D2F"/>
              </a:buClr>
              <a:buSzPts val="3200"/>
              <a:buFont typeface="Lucida Sans"/>
              <a:buNone/>
              <a:defRPr sz="3200" b="0" i="0" u="none" strike="noStrike" cap="none">
                <a:solidFill>
                  <a:srgbClr val="0F4D2F"/>
                </a:solidFill>
                <a:latin typeface="Lucida Sans"/>
                <a:ea typeface="Lucida Sans"/>
                <a:cs typeface="Lucida Sans"/>
                <a:sym typeface="Lucida Sans"/>
              </a:defRPr>
            </a:lvl1pPr>
            <a:lvl2pPr marR="0" lvl="1"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R="0" lvl="2"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R="0" lvl="3"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R="0" lvl="4"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8"/>
        <p:cNvGrpSpPr/>
        <p:nvPr/>
      </p:nvGrpSpPr>
      <p:grpSpPr>
        <a:xfrm>
          <a:off x="0" y="0"/>
          <a:ext cx="0" cy="0"/>
          <a:chOff x="0" y="0"/>
          <a:chExt cx="0" cy="0"/>
        </a:xfrm>
      </p:grpSpPr>
      <p:sp>
        <p:nvSpPr>
          <p:cNvPr id="49" name="Google Shape;49;p11"/>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noAutofit/>
          </a:bodyPr>
          <a:lstStyle>
            <a:lvl1pPr marR="0" lvl="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50" name="Google Shape;50;p11"/>
          <p:cNvSpPr txBox="1">
            <a:spLocks noGrp="1"/>
          </p:cNvSpPr>
          <p:nvPr>
            <p:ph type="body" idx="1"/>
          </p:nvPr>
        </p:nvSpPr>
        <p:spPr>
          <a:xfrm rot="5400000">
            <a:off x="2095500" y="-38100"/>
            <a:ext cx="4953000" cy="8229600"/>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1"/>
        <p:cNvGrpSpPr/>
        <p:nvPr/>
      </p:nvGrpSpPr>
      <p:grpSpPr>
        <a:xfrm>
          <a:off x="0" y="0"/>
          <a:ext cx="0" cy="0"/>
          <a:chOff x="0" y="0"/>
          <a:chExt cx="0" cy="0"/>
        </a:xfrm>
      </p:grpSpPr>
      <p:sp>
        <p:nvSpPr>
          <p:cNvPr id="52" name="Google Shape;52;p12"/>
          <p:cNvSpPr txBox="1">
            <a:spLocks noGrp="1"/>
          </p:cNvSpPr>
          <p:nvPr>
            <p:ph type="title"/>
          </p:nvPr>
        </p:nvSpPr>
        <p:spPr>
          <a:xfrm rot="5400000">
            <a:off x="4518819" y="2385219"/>
            <a:ext cx="6278562" cy="2057400"/>
          </a:xfrm>
          <a:prstGeom prst="rect">
            <a:avLst/>
          </a:prstGeom>
          <a:noFill/>
          <a:ln>
            <a:noFill/>
          </a:ln>
        </p:spPr>
        <p:txBody>
          <a:bodyPr spcFirstLastPara="1" wrap="square" lIns="91425" tIns="91425" rIns="91425" bIns="91425" anchor="ctr" anchorCtr="0">
            <a:noAutofit/>
          </a:bodyPr>
          <a:lstStyle>
            <a:lvl1pPr marR="0" lvl="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53" name="Google Shape;53;p12"/>
          <p:cNvSpPr txBox="1">
            <a:spLocks noGrp="1"/>
          </p:cNvSpPr>
          <p:nvPr>
            <p:ph type="body" idx="1"/>
          </p:nvPr>
        </p:nvSpPr>
        <p:spPr>
          <a:xfrm rot="5400000">
            <a:off x="327819" y="404019"/>
            <a:ext cx="6278562" cy="6019800"/>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noAutofit/>
          </a:bodyPr>
          <a:lstStyle>
            <a:lvl1pPr marR="0" lvl="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23" name="Google Shape;23;p3"/>
          <p:cNvSpPr txBox="1">
            <a:spLocks noGrp="1"/>
          </p:cNvSpPr>
          <p:nvPr>
            <p:ph type="body" idx="1"/>
          </p:nvPr>
        </p:nvSpPr>
        <p:spPr>
          <a:xfrm>
            <a:off x="457200" y="1600200"/>
            <a:ext cx="8229600" cy="4953000"/>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4"/>
        <p:cNvGrpSpPr/>
        <p:nvPr/>
      </p:nvGrpSpPr>
      <p:grpSpPr>
        <a:xfrm>
          <a:off x="0" y="0"/>
          <a:ext cx="0" cy="0"/>
          <a:chOff x="0" y="0"/>
          <a:chExt cx="0" cy="0"/>
        </a:xfrm>
      </p:grpSpPr>
      <p:sp>
        <p:nvSpPr>
          <p:cNvPr id="25" name="Google Shape;25;p4"/>
          <p:cNvSpPr txBox="1">
            <a:spLocks noGrp="1"/>
          </p:cNvSpPr>
          <p:nvPr>
            <p:ph type="title"/>
          </p:nvPr>
        </p:nvSpPr>
        <p:spPr>
          <a:xfrm>
            <a:off x="722313" y="4406900"/>
            <a:ext cx="7772400" cy="1362075"/>
          </a:xfrm>
          <a:prstGeom prst="rect">
            <a:avLst/>
          </a:prstGeom>
          <a:noFill/>
          <a:ln>
            <a:noFill/>
          </a:ln>
        </p:spPr>
        <p:txBody>
          <a:bodyPr spcFirstLastPara="1" wrap="square" lIns="91425" tIns="91425" rIns="91425" bIns="91425" anchor="t" anchorCtr="0">
            <a:noAutofit/>
          </a:bodyPr>
          <a:lstStyle>
            <a:lvl1pPr marR="0" lvl="0" algn="l" rtl="0">
              <a:spcBef>
                <a:spcPts val="0"/>
              </a:spcBef>
              <a:spcAft>
                <a:spcPts val="0"/>
              </a:spcAft>
              <a:buSzPts val="1400"/>
              <a:buNone/>
              <a:defRPr sz="4000" b="1"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26" name="Google Shape;26;p4"/>
          <p:cNvSpPr txBox="1">
            <a:spLocks noGrp="1"/>
          </p:cNvSpPr>
          <p:nvPr>
            <p:ph type="body" idx="1"/>
          </p:nvPr>
        </p:nvSpPr>
        <p:spPr>
          <a:xfrm>
            <a:off x="722313" y="2906713"/>
            <a:ext cx="7772400" cy="1500187"/>
          </a:xfrm>
          <a:prstGeom prst="rect">
            <a:avLst/>
          </a:prstGeom>
          <a:noFill/>
          <a:ln>
            <a:noFill/>
          </a:ln>
        </p:spPr>
        <p:txBody>
          <a:bodyPr spcFirstLastPara="1" wrap="square" lIns="91425" tIns="91425" rIns="91425" bIns="91425" anchor="b" anchorCtr="0">
            <a:noAutofit/>
          </a:bodyPr>
          <a:lstStyle>
            <a:lvl1pPr marL="457200" marR="0" lvl="0" indent="-22860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L="1371600" marR="0" lvl="2" indent="-228600" algn="l" rtl="0">
              <a:spcBef>
                <a:spcPts val="32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2286000" marR="0" lvl="4"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2743200" marR="0" lvl="5"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3200400" marR="0" lvl="6"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3657600" marR="0" lvl="7"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4114800" marR="0" lvl="8"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noAutofit/>
          </a:bodyPr>
          <a:lstStyle>
            <a:lvl1pPr marR="0" lvl="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29" name="Google Shape;29;p5"/>
          <p:cNvSpPr txBox="1">
            <a:spLocks noGrp="1"/>
          </p:cNvSpPr>
          <p:nvPr>
            <p:ph type="body" idx="1"/>
          </p:nvPr>
        </p:nvSpPr>
        <p:spPr>
          <a:xfrm>
            <a:off x="457200" y="1600200"/>
            <a:ext cx="4038600" cy="4953000"/>
          </a:xfrm>
          <a:prstGeom prst="rect">
            <a:avLst/>
          </a:prstGeom>
          <a:noFill/>
          <a:ln>
            <a:noFill/>
          </a:ln>
        </p:spPr>
        <p:txBody>
          <a:bodyPr spcFirstLastPara="1" wrap="square" lIns="91425" tIns="91425" rIns="91425" bIns="91425"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30" name="Google Shape;30;p5"/>
          <p:cNvSpPr txBox="1">
            <a:spLocks noGrp="1"/>
          </p:cNvSpPr>
          <p:nvPr>
            <p:ph type="body" idx="2"/>
          </p:nvPr>
        </p:nvSpPr>
        <p:spPr>
          <a:xfrm>
            <a:off x="4648200" y="1600200"/>
            <a:ext cx="4038600" cy="4953000"/>
          </a:xfrm>
          <a:prstGeom prst="rect">
            <a:avLst/>
          </a:prstGeom>
          <a:noFill/>
          <a:ln>
            <a:noFill/>
          </a:ln>
        </p:spPr>
        <p:txBody>
          <a:bodyPr spcFirstLastPara="1" wrap="square" lIns="91425" tIns="91425" rIns="91425" bIns="91425"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noAutofit/>
          </a:bodyPr>
          <a:lstStyle>
            <a:lvl1pPr marR="0" lvl="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33" name="Google Shape;33;p6"/>
          <p:cNvSpPr txBox="1">
            <a:spLocks noGrp="1"/>
          </p:cNvSpPr>
          <p:nvPr>
            <p:ph type="body" idx="1"/>
          </p:nvPr>
        </p:nvSpPr>
        <p:spPr>
          <a:xfrm>
            <a:off x="457200" y="1535113"/>
            <a:ext cx="4040188" cy="639762"/>
          </a:xfrm>
          <a:prstGeom prst="rect">
            <a:avLst/>
          </a:prstGeom>
          <a:noFill/>
          <a:ln>
            <a:noFill/>
          </a:ln>
        </p:spPr>
        <p:txBody>
          <a:bodyPr spcFirstLastPara="1" wrap="square" lIns="91425" tIns="91425" rIns="91425" bIns="91425" anchor="b" anchorCtr="0">
            <a:noAutofit/>
          </a:bodyPr>
          <a:lstStyle>
            <a:lvl1pPr marL="457200" marR="0" lvl="0" indent="-228600" algn="l" rtl="0">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L="914400" marR="0" lvl="1" indent="-228600" algn="l" rtl="0">
              <a:spcBef>
                <a:spcPts val="4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34" name="Google Shape;34;p6"/>
          <p:cNvSpPr txBox="1">
            <a:spLocks noGrp="1"/>
          </p:cNvSpPr>
          <p:nvPr>
            <p:ph type="body" idx="2"/>
          </p:nvPr>
        </p:nvSpPr>
        <p:spPr>
          <a:xfrm>
            <a:off x="457200" y="2174875"/>
            <a:ext cx="4040188" cy="3951288"/>
          </a:xfrm>
          <a:prstGeom prst="rect">
            <a:avLst/>
          </a:prstGeom>
          <a:noFill/>
          <a:ln>
            <a:noFill/>
          </a:ln>
        </p:spPr>
        <p:txBody>
          <a:bodyPr spcFirstLastPara="1" wrap="square" lIns="91425" tIns="91425" rIns="91425" bIns="91425" anchor="t" anchorCtr="0">
            <a:noAutofit/>
          </a:bodyPr>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5" name="Google Shape;35;p6"/>
          <p:cNvSpPr txBox="1">
            <a:spLocks noGrp="1"/>
          </p:cNvSpPr>
          <p:nvPr>
            <p:ph type="body" idx="3"/>
          </p:nvPr>
        </p:nvSpPr>
        <p:spPr>
          <a:xfrm>
            <a:off x="4645025" y="1535113"/>
            <a:ext cx="4041775" cy="639762"/>
          </a:xfrm>
          <a:prstGeom prst="rect">
            <a:avLst/>
          </a:prstGeom>
          <a:noFill/>
          <a:ln>
            <a:noFill/>
          </a:ln>
        </p:spPr>
        <p:txBody>
          <a:bodyPr spcFirstLastPara="1" wrap="square" lIns="91425" tIns="91425" rIns="91425" bIns="91425" anchor="b" anchorCtr="0">
            <a:noAutofit/>
          </a:bodyPr>
          <a:lstStyle>
            <a:lvl1pPr marL="457200" marR="0" lvl="0" indent="-228600" algn="l" rtl="0">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L="914400" marR="0" lvl="1" indent="-228600" algn="l" rtl="0">
              <a:spcBef>
                <a:spcPts val="4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36" name="Google Shape;36;p6"/>
          <p:cNvSpPr txBox="1">
            <a:spLocks noGrp="1"/>
          </p:cNvSpPr>
          <p:nvPr>
            <p:ph type="body" idx="4"/>
          </p:nvPr>
        </p:nvSpPr>
        <p:spPr>
          <a:xfrm>
            <a:off x="4645025" y="2174875"/>
            <a:ext cx="4041775" cy="3951288"/>
          </a:xfrm>
          <a:prstGeom prst="rect">
            <a:avLst/>
          </a:prstGeom>
          <a:noFill/>
          <a:ln>
            <a:noFill/>
          </a:ln>
        </p:spPr>
        <p:txBody>
          <a:bodyPr spcFirstLastPara="1" wrap="square" lIns="91425" tIns="91425" rIns="91425" bIns="91425" anchor="t" anchorCtr="0">
            <a:noAutofit/>
          </a:bodyPr>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7"/>
        <p:cNvGrpSpPr/>
        <p:nvPr/>
      </p:nvGrpSpPr>
      <p:grpSpPr>
        <a:xfrm>
          <a:off x="0" y="0"/>
          <a:ext cx="0" cy="0"/>
          <a:chOff x="0" y="0"/>
          <a:chExt cx="0" cy="0"/>
        </a:xfrm>
      </p:grpSpPr>
      <p:sp>
        <p:nvSpPr>
          <p:cNvPr id="38" name="Google Shape;38;p7"/>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noAutofit/>
          </a:bodyPr>
          <a:lstStyle>
            <a:lvl1pPr marR="0" lvl="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9"/>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0"/>
        <p:cNvGrpSpPr/>
        <p:nvPr/>
      </p:nvGrpSpPr>
      <p:grpSpPr>
        <a:xfrm>
          <a:off x="0" y="0"/>
          <a:ext cx="0" cy="0"/>
          <a:chOff x="0" y="0"/>
          <a:chExt cx="0" cy="0"/>
        </a:xfrm>
      </p:grpSpPr>
      <p:sp>
        <p:nvSpPr>
          <p:cNvPr id="41" name="Google Shape;41;p9"/>
          <p:cNvSpPr txBox="1">
            <a:spLocks noGrp="1"/>
          </p:cNvSpPr>
          <p:nvPr>
            <p:ph type="title"/>
          </p:nvPr>
        </p:nvSpPr>
        <p:spPr>
          <a:xfrm>
            <a:off x="457200" y="273050"/>
            <a:ext cx="3008313" cy="1162050"/>
          </a:xfrm>
          <a:prstGeom prst="rect">
            <a:avLst/>
          </a:prstGeom>
          <a:noFill/>
          <a:ln>
            <a:noFill/>
          </a:ln>
        </p:spPr>
        <p:txBody>
          <a:bodyPr spcFirstLastPara="1" wrap="square" lIns="91425" tIns="91425" rIns="91425" bIns="91425" anchor="b" anchorCtr="0">
            <a:noAutofit/>
          </a:bodyPr>
          <a:lstStyle>
            <a:lvl1pPr marR="0" lvl="0" algn="l" rtl="0">
              <a:spcBef>
                <a:spcPts val="0"/>
              </a:spcBef>
              <a:spcAft>
                <a:spcPts val="0"/>
              </a:spcAft>
              <a:buSzPts val="1400"/>
              <a:buNone/>
              <a:defRPr sz="2000" b="1"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42" name="Google Shape;42;p9"/>
          <p:cNvSpPr txBox="1">
            <a:spLocks noGrp="1"/>
          </p:cNvSpPr>
          <p:nvPr>
            <p:ph type="body" idx="1"/>
          </p:nvPr>
        </p:nvSpPr>
        <p:spPr>
          <a:xfrm>
            <a:off x="3575050" y="273050"/>
            <a:ext cx="5111750" cy="5853113"/>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43" name="Google Shape;43;p9"/>
          <p:cNvSpPr txBox="1">
            <a:spLocks noGrp="1"/>
          </p:cNvSpPr>
          <p:nvPr>
            <p:ph type="body" idx="2"/>
          </p:nvPr>
        </p:nvSpPr>
        <p:spPr>
          <a:xfrm>
            <a:off x="457200" y="1435100"/>
            <a:ext cx="3008313" cy="4691063"/>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44"/>
        <p:cNvGrpSpPr/>
        <p:nvPr/>
      </p:nvGrpSpPr>
      <p:grpSpPr>
        <a:xfrm>
          <a:off x="0" y="0"/>
          <a:ext cx="0" cy="0"/>
          <a:chOff x="0" y="0"/>
          <a:chExt cx="0" cy="0"/>
        </a:xfrm>
      </p:grpSpPr>
      <p:sp>
        <p:nvSpPr>
          <p:cNvPr id="45" name="Google Shape;45;p10"/>
          <p:cNvSpPr txBox="1">
            <a:spLocks noGrp="1"/>
          </p:cNvSpPr>
          <p:nvPr>
            <p:ph type="title"/>
          </p:nvPr>
        </p:nvSpPr>
        <p:spPr>
          <a:xfrm>
            <a:off x="1792288" y="4800600"/>
            <a:ext cx="5486400" cy="566738"/>
          </a:xfrm>
          <a:prstGeom prst="rect">
            <a:avLst/>
          </a:prstGeom>
          <a:noFill/>
          <a:ln>
            <a:noFill/>
          </a:ln>
        </p:spPr>
        <p:txBody>
          <a:bodyPr spcFirstLastPara="1" wrap="square" lIns="91425" tIns="91425" rIns="91425" bIns="91425" anchor="b" anchorCtr="0">
            <a:noAutofit/>
          </a:bodyPr>
          <a:lstStyle>
            <a:lvl1pPr marR="0" lvl="0" algn="l" rtl="0">
              <a:spcBef>
                <a:spcPts val="0"/>
              </a:spcBef>
              <a:spcAft>
                <a:spcPts val="0"/>
              </a:spcAft>
              <a:buSzPts val="1400"/>
              <a:buNone/>
              <a:defRPr sz="2000" b="1"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46" name="Google Shape;46;p10"/>
          <p:cNvSpPr>
            <a:spLocks noGrp="1"/>
          </p:cNvSpPr>
          <p:nvPr>
            <p:ph type="pic" idx="2"/>
          </p:nvPr>
        </p:nvSpPr>
        <p:spPr>
          <a:xfrm>
            <a:off x="1792288" y="612775"/>
            <a:ext cx="5486400" cy="4114800"/>
          </a:xfrm>
          <a:prstGeom prst="rect">
            <a:avLst/>
          </a:prstGeom>
          <a:noFill/>
          <a:ln>
            <a:noFill/>
          </a:ln>
        </p:spPr>
        <p:txBody>
          <a:bodyPr spcFirstLastPara="1" wrap="square" lIns="91425" tIns="91425" rIns="91425" bIns="91425" anchor="t" anchorCtr="0">
            <a:noAutofit/>
          </a:bodyPr>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Arial"/>
                <a:ea typeface="Arial"/>
                <a:cs typeface="Arial"/>
                <a:sym typeface="Arial"/>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9pPr>
          </a:lstStyle>
          <a:p>
            <a:endParaRPr/>
          </a:p>
        </p:txBody>
      </p:sp>
      <p:sp>
        <p:nvSpPr>
          <p:cNvPr id="47" name="Google Shape;47;p10"/>
          <p:cNvSpPr txBox="1">
            <a:spLocks noGrp="1"/>
          </p:cNvSpPr>
          <p:nvPr>
            <p:ph type="body" idx="1"/>
          </p:nvPr>
        </p:nvSpPr>
        <p:spPr>
          <a:xfrm>
            <a:off x="1792288" y="5367338"/>
            <a:ext cx="5486400" cy="804862"/>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noAutofit/>
          </a:bodyPr>
          <a:lstStyle>
            <a:lvl1pPr marR="0" lvl="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457200" y="1600200"/>
            <a:ext cx="8229600" cy="4953000"/>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2" name="Google Shape;12;p1"/>
          <p:cNvSpPr/>
          <p:nvPr/>
        </p:nvSpPr>
        <p:spPr>
          <a:xfrm>
            <a:off x="0" y="0"/>
            <a:ext cx="9144000" cy="228600"/>
          </a:xfrm>
          <a:prstGeom prst="rect">
            <a:avLst/>
          </a:prstGeom>
          <a:gradFill>
            <a:gsLst>
              <a:gs pos="0">
                <a:srgbClr val="0F4D2F"/>
              </a:gs>
              <a:gs pos="100000">
                <a:srgbClr val="44945B"/>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Arial"/>
              <a:ea typeface="Arial"/>
              <a:cs typeface="Arial"/>
              <a:sym typeface="Arial"/>
            </a:endParaRPr>
          </a:p>
        </p:txBody>
      </p:sp>
      <p:sp>
        <p:nvSpPr>
          <p:cNvPr id="13" name="Google Shape;13;p1"/>
          <p:cNvSpPr/>
          <p:nvPr/>
        </p:nvSpPr>
        <p:spPr>
          <a:xfrm>
            <a:off x="0" y="6629400"/>
            <a:ext cx="9144000" cy="228600"/>
          </a:xfrm>
          <a:prstGeom prst="rect">
            <a:avLst/>
          </a:prstGeom>
          <a:gradFill>
            <a:gsLst>
              <a:gs pos="0">
                <a:srgbClr val="0F4D2F"/>
              </a:gs>
              <a:gs pos="100000">
                <a:srgbClr val="44945B"/>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commons.wikimedia.org/wiki/File:Maternal_age-specific_live_birth_prevalence_of_Down's_syndrome_in_the_United_States_1990-2010.png"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commons.wikimedia.org/wiki/File:Photo_of_baby_with_FAS.jpg"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3"/>
          <p:cNvSpPr txBox="1">
            <a:spLocks noGrp="1"/>
          </p:cNvSpPr>
          <p:nvPr>
            <p:ph type="ctrTitle"/>
          </p:nvPr>
        </p:nvSpPr>
        <p:spPr>
          <a:xfrm>
            <a:off x="1219200" y="2362200"/>
            <a:ext cx="7086600" cy="1470025"/>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r>
              <a:rPr lang="en-US" sz="4400" b="1" i="0" u="none" strike="noStrike" cap="none">
                <a:solidFill>
                  <a:schemeClr val="lt1"/>
                </a:solidFill>
                <a:latin typeface="Lucida Sans"/>
                <a:ea typeface="Lucida Sans"/>
                <a:cs typeface="Lucida Sans"/>
                <a:sym typeface="Lucida Sans"/>
              </a:rPr>
              <a:t>Lesson </a:t>
            </a:r>
            <a:r>
              <a:rPr lang="en-US" sz="4400" b="1" i="0" u="none" strike="noStrike" cap="none" smtClean="0">
                <a:solidFill>
                  <a:schemeClr val="lt1"/>
                </a:solidFill>
                <a:latin typeface="Lucida Sans"/>
                <a:ea typeface="Lucida Sans"/>
                <a:cs typeface="Lucida Sans"/>
                <a:sym typeface="Lucida Sans"/>
              </a:rPr>
              <a:t>13.3</a:t>
            </a:r>
            <a:endParaRPr dirty="0"/>
          </a:p>
        </p:txBody>
      </p:sp>
      <p:sp>
        <p:nvSpPr>
          <p:cNvPr id="60" name="Google Shape;60;p13"/>
          <p:cNvSpPr txBox="1">
            <a:spLocks noGrp="1"/>
          </p:cNvSpPr>
          <p:nvPr>
            <p:ph type="subTitle" idx="1"/>
          </p:nvPr>
        </p:nvSpPr>
        <p:spPr>
          <a:xfrm>
            <a:off x="1219200" y="4060825"/>
            <a:ext cx="7086600" cy="17526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0F4D2F"/>
              </a:buClr>
              <a:buSzPts val="3200"/>
              <a:buFont typeface="Lucida Sans"/>
              <a:buNone/>
            </a:pPr>
            <a:r>
              <a:rPr lang="en-US" sz="3200" b="0" i="0" u="none" strike="noStrike" cap="none">
                <a:solidFill>
                  <a:srgbClr val="0F4D2F"/>
                </a:solidFill>
                <a:latin typeface="Lucida Sans"/>
                <a:ea typeface="Lucida Sans"/>
                <a:cs typeface="Lucida Sans"/>
                <a:sym typeface="Lucida Sans"/>
              </a:rPr>
              <a:t>Pregnancy: Discomforts, complications and other issues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0" i="0" u="none" strike="noStrike" cap="none">
                <a:solidFill>
                  <a:schemeClr val="dk2"/>
                </a:solidFill>
                <a:latin typeface="Arial"/>
                <a:ea typeface="Arial"/>
                <a:cs typeface="Arial"/>
                <a:sym typeface="Arial"/>
              </a:rPr>
              <a:t>Teen Pregnancies in the Pacific</a:t>
            </a:r>
            <a:endParaRPr/>
          </a:p>
        </p:txBody>
      </p:sp>
      <p:sp>
        <p:nvSpPr>
          <p:cNvPr id="127" name="Google Shape;127;p22"/>
          <p:cNvSpPr txBox="1">
            <a:spLocks noGrp="1"/>
          </p:cNvSpPr>
          <p:nvPr>
            <p:ph type="body" idx="1"/>
          </p:nvPr>
        </p:nvSpPr>
        <p:spPr>
          <a:xfrm>
            <a:off x="457200" y="1600200"/>
            <a:ext cx="8229600" cy="4953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p:txBody>
      </p:sp>
      <p:pic>
        <p:nvPicPr>
          <p:cNvPr id="128" name="Google Shape;128;p22" descr="Bar graph showcasing teen pregnancies (% of total deliveries): RMI (21%), Cooks (19%), FSM (9%), Niue (8.5%), Palau (6.5%), Kiribati (6%), Samoa (4.5%), Vanuatu (4.5%0, Tonga (4%), Tuvalu (3%), Tokelau (1.9%). " title="Teen Pregnancies in the Pacific"/>
          <p:cNvPicPr preferRelativeResize="0"/>
          <p:nvPr/>
        </p:nvPicPr>
        <p:blipFill rotWithShape="1">
          <a:blip r:embed="rId3">
            <a:alphaModFix/>
          </a:blip>
          <a:srcRect l="34630" t="28295" r="5739" b="19852"/>
          <a:stretch/>
        </p:blipFill>
        <p:spPr>
          <a:xfrm>
            <a:off x="533400" y="1600200"/>
            <a:ext cx="8178800" cy="4445000"/>
          </a:xfrm>
          <a:prstGeom prst="rect">
            <a:avLst/>
          </a:prstGeom>
          <a:noFill/>
          <a:ln>
            <a:noFill/>
          </a:ln>
        </p:spPr>
      </p:pic>
      <p:sp>
        <p:nvSpPr>
          <p:cNvPr id="129" name="Google Shape;129;p22"/>
          <p:cNvSpPr txBox="1"/>
          <p:nvPr/>
        </p:nvSpPr>
        <p:spPr>
          <a:xfrm>
            <a:off x="533400" y="6159500"/>
            <a:ext cx="7239000" cy="30797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b="0" i="0" u="none" strike="noStrike" cap="none">
                <a:solidFill>
                  <a:schemeClr val="dk1"/>
                </a:solidFill>
                <a:latin typeface="Arial"/>
                <a:ea typeface="Arial"/>
                <a:cs typeface="Arial"/>
                <a:sym typeface="Arial"/>
              </a:rPr>
              <a:t>Source: Children and AIDS in the Pacific Islands Countries, UNICEF, 2006</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0" i="0" u="none" strike="noStrike" cap="none">
                <a:solidFill>
                  <a:schemeClr val="dk2"/>
                </a:solidFill>
                <a:latin typeface="Arial"/>
                <a:ea typeface="Arial"/>
                <a:cs typeface="Arial"/>
                <a:sym typeface="Arial"/>
              </a:rPr>
              <a:t>Older women</a:t>
            </a:r>
            <a:endParaRPr/>
          </a:p>
        </p:txBody>
      </p:sp>
      <p:sp>
        <p:nvSpPr>
          <p:cNvPr id="136" name="Google Shape;136;p23"/>
          <p:cNvSpPr txBox="1">
            <a:spLocks noGrp="1"/>
          </p:cNvSpPr>
          <p:nvPr>
            <p:ph type="body" idx="1"/>
          </p:nvPr>
        </p:nvSpPr>
        <p:spPr>
          <a:xfrm>
            <a:off x="457200" y="1524000"/>
            <a:ext cx="8229600" cy="49530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Increasing rate of first births to women over age 35</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Cesarean sections twice as common</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Babies at higher risk genetic abnormalities such as Down’s Syndrome</a:t>
            </a:r>
            <a:endParaRPr/>
          </a:p>
        </p:txBody>
      </p:sp>
      <p:pic>
        <p:nvPicPr>
          <p:cNvPr id="137" name="Google Shape;137;p23" descr="Image of older women who are pregnant that also have influenza. " title="Older women"/>
          <p:cNvPicPr preferRelativeResize="0"/>
          <p:nvPr/>
        </p:nvPicPr>
        <p:blipFill rotWithShape="1">
          <a:blip r:embed="rId3">
            <a:alphaModFix/>
          </a:blip>
          <a:srcRect/>
          <a:stretch/>
        </p:blipFill>
        <p:spPr>
          <a:xfrm>
            <a:off x="3200400" y="4343400"/>
            <a:ext cx="2971800" cy="19716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4"/>
          <p:cNvSpPr txBox="1">
            <a:spLocks noGrp="1"/>
          </p:cNvSpPr>
          <p:nvPr>
            <p:ph type="title"/>
          </p:nvPr>
        </p:nvSpPr>
        <p:spPr>
          <a:xfrm>
            <a:off x="457200" y="274638"/>
            <a:ext cx="8229600" cy="102076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0" i="0" u="none" strike="noStrike" cap="none">
                <a:solidFill>
                  <a:schemeClr val="dk2"/>
                </a:solidFill>
                <a:latin typeface="Arial"/>
                <a:ea typeface="Arial"/>
                <a:cs typeface="Arial"/>
                <a:sym typeface="Arial"/>
              </a:rPr>
              <a:t>Risk of Down Syndrome</a:t>
            </a:r>
            <a:endParaRPr/>
          </a:p>
        </p:txBody>
      </p:sp>
      <p:pic>
        <p:nvPicPr>
          <p:cNvPr id="144" name="Google Shape;144;p24" descr="Maternal age specific life birth prevalence of Down's syndrome in the United States from 1990-2010. As one gets older, the risk of down syndrome increases, especially, after the age of 30-35 years. " title="Risk of Down Syndrome"/>
          <p:cNvPicPr preferRelativeResize="0"/>
          <p:nvPr/>
        </p:nvPicPr>
        <p:blipFill>
          <a:blip r:embed="rId3">
            <a:alphaModFix/>
          </a:blip>
          <a:stretch>
            <a:fillRect/>
          </a:stretch>
        </p:blipFill>
        <p:spPr>
          <a:xfrm>
            <a:off x="337025" y="1295400"/>
            <a:ext cx="8288474" cy="4938350"/>
          </a:xfrm>
          <a:prstGeom prst="rect">
            <a:avLst/>
          </a:prstGeom>
          <a:noFill/>
          <a:ln>
            <a:noFill/>
          </a:ln>
        </p:spPr>
      </p:pic>
      <p:sp>
        <p:nvSpPr>
          <p:cNvPr id="145" name="Google Shape;145;p24"/>
          <p:cNvSpPr txBox="1"/>
          <p:nvPr/>
        </p:nvSpPr>
        <p:spPr>
          <a:xfrm>
            <a:off x="1569425" y="6066675"/>
            <a:ext cx="7200900" cy="250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000"/>
              <a:t>Source: </a:t>
            </a:r>
            <a:r>
              <a:rPr lang="en-US" sz="1000" u="sng">
                <a:solidFill>
                  <a:schemeClr val="hlink"/>
                </a:solidFill>
                <a:hlinkClick r:id="rId4"/>
              </a:rPr>
              <a:t>https://commons.wikimedia.org/wiki/File:Maternal_age-specific_live_birth_prevalence_of_Down%27s_syndrome_in_the_United_States_1990-2010.png</a:t>
            </a:r>
            <a:r>
              <a:rPr lang="en-US" sz="1000"/>
              <a:t> </a:t>
            </a:r>
            <a:endParaRPr sz="1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0" i="0" u="none" strike="noStrike" cap="none">
                <a:solidFill>
                  <a:schemeClr val="dk2"/>
                </a:solidFill>
                <a:latin typeface="Arial"/>
                <a:ea typeface="Arial"/>
                <a:cs typeface="Arial"/>
                <a:sym typeface="Arial"/>
              </a:rPr>
              <a:t>Conclusion</a:t>
            </a:r>
            <a:endParaRPr/>
          </a:p>
        </p:txBody>
      </p:sp>
      <p:sp>
        <p:nvSpPr>
          <p:cNvPr id="151" name="Google Shape;151;p25"/>
          <p:cNvSpPr txBox="1">
            <a:spLocks noGrp="1"/>
          </p:cNvSpPr>
          <p:nvPr>
            <p:ph type="body" idx="1"/>
          </p:nvPr>
        </p:nvSpPr>
        <p:spPr>
          <a:xfrm>
            <a:off x="457200" y="1600200"/>
            <a:ext cx="8229600" cy="49530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Discomforts = rarely life threatening</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Complications = life threatening if not treated</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Drinking alcohol during pregnancy leads to Fetal Alcohol Syndrome</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Teen pregnancies increases risk for babies</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Older mommies (&gt;35 y) increased risk for babies with Down’s Syndrome</a:t>
            </a:r>
            <a:endParaRPr/>
          </a:p>
          <a:p>
            <a:pPr marL="342900" marR="0" lvl="0" indent="-139700" algn="l" rtl="0">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0" i="0" u="none" strike="noStrike" cap="none">
                <a:solidFill>
                  <a:schemeClr val="dk2"/>
                </a:solidFill>
                <a:latin typeface="Arial"/>
                <a:ea typeface="Arial"/>
                <a:cs typeface="Arial"/>
                <a:sym typeface="Arial"/>
              </a:rPr>
              <a:t>Discomforts of pregnancy</a:t>
            </a:r>
            <a:endParaRPr/>
          </a:p>
        </p:txBody>
      </p:sp>
      <p:sp>
        <p:nvSpPr>
          <p:cNvPr id="67" name="Google Shape;67;p14"/>
          <p:cNvSpPr txBox="1">
            <a:spLocks noGrp="1"/>
          </p:cNvSpPr>
          <p:nvPr>
            <p:ph type="body" idx="1"/>
          </p:nvPr>
        </p:nvSpPr>
        <p:spPr>
          <a:xfrm>
            <a:off x="457200" y="1600200"/>
            <a:ext cx="8229600" cy="40386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Rarely cause life-threatening problems for mom or baby</a:t>
            </a:r>
            <a:endParaRPr/>
          </a:p>
          <a:p>
            <a:pPr marL="342900" marR="0" lvl="0" indent="-139700" algn="l" rtl="0">
              <a:lnSpc>
                <a:spcPct val="20000"/>
              </a:lnSpc>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Due to physiological and hormonal changes within a woman’s body</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0" i="0" u="none" strike="noStrike" cap="none" dirty="0">
                <a:solidFill>
                  <a:schemeClr val="dk2"/>
                </a:solidFill>
                <a:latin typeface="Arial"/>
                <a:ea typeface="Arial"/>
                <a:cs typeface="Arial"/>
                <a:sym typeface="Arial"/>
              </a:rPr>
              <a:t>Discomforts of pregnancy </a:t>
            </a:r>
            <a:endParaRPr dirty="0"/>
          </a:p>
        </p:txBody>
      </p:sp>
      <p:sp>
        <p:nvSpPr>
          <p:cNvPr id="74" name="Google Shape;74;p15"/>
          <p:cNvSpPr txBox="1">
            <a:spLocks noGrp="1"/>
          </p:cNvSpPr>
          <p:nvPr>
            <p:ph type="body" idx="1"/>
          </p:nvPr>
        </p:nvSpPr>
        <p:spPr>
          <a:xfrm>
            <a:off x="457200" y="1600200"/>
            <a:ext cx="9434100" cy="49530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a:t>Heartburn</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Constipation</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Edema</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Morning Sickness</a:t>
            </a:r>
            <a:endParaRPr/>
          </a:p>
          <a:p>
            <a:pPr marL="742950" marR="0" lvl="1" indent="-285750" algn="l" rtl="0">
              <a:spcBef>
                <a:spcPts val="56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Excessive vomiting </a:t>
            </a:r>
            <a:endParaRPr/>
          </a:p>
          <a:p>
            <a:pPr marL="742950" marR="0" lvl="1" indent="-285750" algn="l" rtl="0">
              <a:spcBef>
                <a:spcPts val="560"/>
              </a:spcBef>
              <a:spcAft>
                <a:spcPts val="0"/>
              </a:spcAft>
              <a:buClr>
                <a:schemeClr val="dk1"/>
              </a:buClr>
              <a:buSzPts val="2800"/>
              <a:buFont typeface="Arial"/>
              <a:buNone/>
            </a:pPr>
            <a:r>
              <a:rPr lang="en-US" sz="2800" b="0" i="0" u="none" strike="noStrike" cap="none">
                <a:solidFill>
                  <a:schemeClr val="dk1"/>
                </a:solidFill>
                <a:latin typeface="Arial"/>
                <a:ea typeface="Arial"/>
                <a:cs typeface="Arial"/>
                <a:sym typeface="Arial"/>
              </a:rPr>
              <a:t>may cause dehydration</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Taste aversions/cravings</a:t>
            </a:r>
            <a:endParaRPr/>
          </a:p>
          <a:p>
            <a:pPr marL="742950" marR="0" lvl="1" indent="-285750" algn="l" rtl="0">
              <a:spcBef>
                <a:spcPts val="56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pica</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0" i="0" u="none" strike="noStrike" cap="none">
                <a:solidFill>
                  <a:schemeClr val="dk2"/>
                </a:solidFill>
                <a:latin typeface="Arial"/>
                <a:ea typeface="Arial"/>
                <a:cs typeface="Arial"/>
                <a:sym typeface="Arial"/>
              </a:rPr>
              <a:t>Complications of pregnancy</a:t>
            </a:r>
            <a:endParaRPr/>
          </a:p>
        </p:txBody>
      </p:sp>
      <p:sp>
        <p:nvSpPr>
          <p:cNvPr id="81" name="Google Shape;81;p16"/>
          <p:cNvSpPr txBox="1">
            <a:spLocks noGrp="1"/>
          </p:cNvSpPr>
          <p:nvPr>
            <p:ph type="body" idx="1"/>
          </p:nvPr>
        </p:nvSpPr>
        <p:spPr>
          <a:xfrm>
            <a:off x="762000" y="1600200"/>
            <a:ext cx="7772400" cy="4586288"/>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May cause harm to mom and/or baby if not treated</a:t>
            </a:r>
            <a:endParaRPr/>
          </a:p>
          <a:p>
            <a:pPr marL="342900" marR="0" lvl="0" indent="-139700" algn="l" rtl="0">
              <a:lnSpc>
                <a:spcPct val="20000"/>
              </a:lnSpc>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Routine prenatal exams monitor for symptoms of these complications</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7"/>
          <p:cNvSpPr txBox="1">
            <a:spLocks noGrp="1"/>
          </p:cNvSpPr>
          <p:nvPr>
            <p:ph type="title"/>
          </p:nvPr>
        </p:nvSpPr>
        <p:spPr>
          <a:xfrm>
            <a:off x="533400" y="457200"/>
            <a:ext cx="51054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0" i="0" u="none" strike="noStrike" cap="none" dirty="0">
                <a:solidFill>
                  <a:schemeClr val="dk2"/>
                </a:solidFill>
                <a:latin typeface="Arial"/>
                <a:ea typeface="Arial"/>
                <a:cs typeface="Arial"/>
                <a:sym typeface="Arial"/>
              </a:rPr>
              <a:t>Complications of pregnancy </a:t>
            </a:r>
            <a:endParaRPr dirty="0"/>
          </a:p>
        </p:txBody>
      </p:sp>
      <p:sp>
        <p:nvSpPr>
          <p:cNvPr id="88" name="Google Shape;88;p17"/>
          <p:cNvSpPr txBox="1">
            <a:spLocks noGrp="1"/>
          </p:cNvSpPr>
          <p:nvPr>
            <p:ph type="body" idx="1"/>
          </p:nvPr>
        </p:nvSpPr>
        <p:spPr>
          <a:xfrm>
            <a:off x="685800" y="2271713"/>
            <a:ext cx="4572000" cy="4586287"/>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Physiological anemia</a:t>
            </a:r>
            <a:endParaRPr/>
          </a:p>
          <a:p>
            <a:pPr marL="742950" marR="0" lvl="1" indent="-285750" algn="l" rtl="0">
              <a:lnSpc>
                <a:spcPct val="90000"/>
              </a:lnSpc>
              <a:spcBef>
                <a:spcPts val="56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Low RBC count because blood volume increases</a:t>
            </a:r>
            <a:endParaRPr/>
          </a:p>
          <a:p>
            <a:pPr marL="742950" marR="0" lvl="1" indent="-285750" algn="l" rtl="0">
              <a:lnSpc>
                <a:spcPct val="90000"/>
              </a:lnSpc>
              <a:spcBef>
                <a:spcPts val="56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May need more iron</a:t>
            </a:r>
            <a:endParaRPr/>
          </a:p>
          <a:p>
            <a:pPr marL="742950" marR="0" lvl="1" indent="-107950" algn="l" rtl="0">
              <a:lnSpc>
                <a:spcPct val="10000"/>
              </a:lnSpc>
              <a:spcBef>
                <a:spcPts val="560"/>
              </a:spcBef>
              <a:spcAft>
                <a:spcPts val="0"/>
              </a:spcAft>
              <a:buClr>
                <a:schemeClr val="dk1"/>
              </a:buClr>
              <a:buSzPts val="2800"/>
              <a:buFont typeface="Arial"/>
              <a:buNone/>
            </a:pPr>
            <a:endParaRPr sz="2800" b="0" i="0" u="none" strike="noStrike" cap="none">
              <a:solidFill>
                <a:schemeClr val="dk1"/>
              </a:solidFill>
              <a:latin typeface="Arial"/>
              <a:ea typeface="Arial"/>
              <a:cs typeface="Arial"/>
              <a:sym typeface="Arial"/>
            </a:endParaRPr>
          </a:p>
        </p:txBody>
      </p:sp>
      <p:pic>
        <p:nvPicPr>
          <p:cNvPr id="89" name="Google Shape;89;p17" descr="Federated States of Micronesia (40%), Fiji (40%), Kiribati  (69%), Northern Marianas (11%), Palau (16%), PNG (81%), Polynesie France (45%), Solomon Islands (30%), Tonga (38%), Vanuatu (10-73%), Western Samoa (56%). " title="Prevalence of Anaemia in Pregnancy, by Country"/>
          <p:cNvPicPr preferRelativeResize="0"/>
          <p:nvPr/>
        </p:nvPicPr>
        <p:blipFill rotWithShape="1">
          <a:blip r:embed="rId3">
            <a:alphaModFix/>
          </a:blip>
          <a:srcRect l="56944" t="20000" r="20648" b="6371"/>
          <a:stretch/>
        </p:blipFill>
        <p:spPr>
          <a:xfrm>
            <a:off x="5791200" y="239713"/>
            <a:ext cx="3111500" cy="6389687"/>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0" i="0" u="none" strike="noStrike" cap="none" dirty="0">
                <a:solidFill>
                  <a:schemeClr val="dk2"/>
                </a:solidFill>
                <a:latin typeface="Arial"/>
                <a:ea typeface="Arial"/>
                <a:cs typeface="Arial"/>
                <a:sym typeface="Arial"/>
              </a:rPr>
              <a:t>Complications of pregnancy  </a:t>
            </a:r>
            <a:endParaRPr dirty="0"/>
          </a:p>
        </p:txBody>
      </p:sp>
      <p:sp>
        <p:nvSpPr>
          <p:cNvPr id="96" name="Google Shape;96;p18"/>
          <p:cNvSpPr txBox="1">
            <a:spLocks noGrp="1"/>
          </p:cNvSpPr>
          <p:nvPr>
            <p:ph type="body" idx="1"/>
          </p:nvPr>
        </p:nvSpPr>
        <p:spPr>
          <a:xfrm>
            <a:off x="762000" y="1355275"/>
            <a:ext cx="7772400" cy="2362200"/>
          </a:xfrm>
          <a:prstGeom prst="rect">
            <a:avLst/>
          </a:prstGeom>
          <a:noFill/>
          <a:ln>
            <a:noFill/>
          </a:ln>
        </p:spPr>
        <p:txBody>
          <a:bodyPr spcFirstLastPara="1" wrap="square" lIns="91425" tIns="45700" rIns="91425" bIns="45700" anchor="t" anchorCtr="0">
            <a:noAutofit/>
          </a:bodyPr>
          <a:lstStyle/>
          <a:p>
            <a:pPr marL="457200" marR="0" lvl="0" indent="-431800" algn="l" rtl="0">
              <a:lnSpc>
                <a:spcPct val="90000"/>
              </a:lnSpc>
              <a:spcBef>
                <a:spcPts val="64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Gestational diabetes</a:t>
            </a:r>
            <a:endParaRPr/>
          </a:p>
          <a:p>
            <a:pPr marL="457200" marR="0" lvl="0" indent="-406400" algn="l" rtl="0">
              <a:lnSpc>
                <a:spcPct val="90000"/>
              </a:lnSpc>
              <a:spcBef>
                <a:spcPts val="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Hormones from placenta interfere with insulin</a:t>
            </a:r>
            <a:endParaRPr/>
          </a:p>
          <a:p>
            <a:pPr marL="457200" marR="0" lvl="0" indent="-406400" algn="l" rtl="0">
              <a:lnSpc>
                <a:spcPct val="90000"/>
              </a:lnSpc>
              <a:spcBef>
                <a:spcPts val="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Dietary intervention, sometimes insulin needed</a:t>
            </a:r>
            <a:endParaRPr/>
          </a:p>
        </p:txBody>
      </p:sp>
      <p:pic>
        <p:nvPicPr>
          <p:cNvPr id="97" name="Google Shape;97;p18" descr="Visual of gestational diabetes that showcases high blood glucose levels in the mother which brings extra glucose to the baby. Because of this, this causes the baby to put on extra weight. " title="Complications of pregnancy"/>
          <p:cNvPicPr preferRelativeResize="0"/>
          <p:nvPr/>
        </p:nvPicPr>
        <p:blipFill>
          <a:blip r:embed="rId3">
            <a:alphaModFix/>
          </a:blip>
          <a:stretch>
            <a:fillRect/>
          </a:stretch>
        </p:blipFill>
        <p:spPr>
          <a:xfrm>
            <a:off x="3586525" y="3175750"/>
            <a:ext cx="5100275" cy="32622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19"/>
          <p:cNvSpPr txBox="1">
            <a:spLocks noGrp="1"/>
          </p:cNvSpPr>
          <p:nvPr>
            <p:ph type="title"/>
          </p:nvPr>
        </p:nvSpPr>
        <p:spPr>
          <a:xfrm>
            <a:off x="762000" y="304800"/>
            <a:ext cx="7772400" cy="10668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0" i="0" u="none" strike="noStrike" cap="none">
                <a:solidFill>
                  <a:schemeClr val="dk2"/>
                </a:solidFill>
                <a:latin typeface="Arial"/>
                <a:ea typeface="Arial"/>
                <a:cs typeface="Arial"/>
                <a:sym typeface="Arial"/>
              </a:rPr>
              <a:t>Complications of Pregnancy   </a:t>
            </a:r>
            <a:endParaRPr/>
          </a:p>
        </p:txBody>
      </p:sp>
      <p:sp>
        <p:nvSpPr>
          <p:cNvPr id="104" name="Google Shape;104;p19"/>
          <p:cNvSpPr txBox="1">
            <a:spLocks noGrp="1"/>
          </p:cNvSpPr>
          <p:nvPr>
            <p:ph type="body" idx="1"/>
          </p:nvPr>
        </p:nvSpPr>
        <p:spPr>
          <a:xfrm>
            <a:off x="609600" y="1524000"/>
            <a:ext cx="8382000" cy="48006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None/>
            </a:pPr>
            <a:r>
              <a:rPr lang="en-US" sz="3200" b="0" i="1" u="none" strike="noStrike" cap="none">
                <a:solidFill>
                  <a:schemeClr val="dk1"/>
                </a:solidFill>
                <a:latin typeface="Arial"/>
                <a:ea typeface="Arial"/>
                <a:cs typeface="Arial"/>
                <a:sym typeface="Arial"/>
              </a:rPr>
              <a:t>Preeclampsia (mild) and Eclampsia (severe)</a:t>
            </a:r>
            <a:endParaRPr sz="3600" b="0" i="1" u="none" strike="noStrike" cap="none">
              <a:solidFill>
                <a:schemeClr val="dk1"/>
              </a:solidFill>
              <a:latin typeface="Arial"/>
              <a:ea typeface="Arial"/>
              <a:cs typeface="Arial"/>
              <a:sym typeface="Arial"/>
            </a:endParaRPr>
          </a:p>
          <a:p>
            <a:pPr marL="342900" marR="0" lvl="0" indent="-342900" algn="l" rtl="0">
              <a:spcBef>
                <a:spcPts val="680"/>
              </a:spcBef>
              <a:spcAft>
                <a:spcPts val="0"/>
              </a:spcAft>
              <a:buClr>
                <a:schemeClr val="dk1"/>
              </a:buClr>
              <a:buSzPts val="3400"/>
              <a:buFont typeface="Arial"/>
              <a:buChar char="•"/>
            </a:pPr>
            <a:r>
              <a:rPr lang="en-US" sz="3400" b="0" i="0" u="none" strike="noStrike" cap="none">
                <a:solidFill>
                  <a:schemeClr val="dk1"/>
                </a:solidFill>
                <a:latin typeface="Arial"/>
                <a:ea typeface="Arial"/>
                <a:cs typeface="Arial"/>
                <a:sym typeface="Arial"/>
              </a:rPr>
              <a:t>Initial symptoms</a:t>
            </a:r>
            <a:endParaRPr/>
          </a:p>
          <a:p>
            <a:pPr marL="742950" marR="0" lvl="1" indent="-285750" algn="l" rtl="0">
              <a:spcBef>
                <a:spcPts val="600"/>
              </a:spcBef>
              <a:spcAft>
                <a:spcPts val="0"/>
              </a:spcAft>
              <a:buClr>
                <a:schemeClr val="dk1"/>
              </a:buClr>
              <a:buSzPts val="3000"/>
              <a:buFont typeface="Arial"/>
              <a:buChar char="–"/>
            </a:pPr>
            <a:r>
              <a:rPr lang="en-US" sz="3000" b="0" i="0" u="none" strike="noStrike" cap="none">
                <a:solidFill>
                  <a:schemeClr val="dk1"/>
                </a:solidFill>
                <a:latin typeface="Arial"/>
                <a:ea typeface="Arial"/>
                <a:cs typeface="Arial"/>
                <a:sym typeface="Arial"/>
              </a:rPr>
              <a:t>Elevated blood pressure</a:t>
            </a:r>
            <a:endParaRPr/>
          </a:p>
          <a:p>
            <a:pPr marL="742950" marR="0" lvl="1" indent="-285750" algn="l" rtl="0">
              <a:spcBef>
                <a:spcPts val="600"/>
              </a:spcBef>
              <a:spcAft>
                <a:spcPts val="0"/>
              </a:spcAft>
              <a:buClr>
                <a:schemeClr val="dk1"/>
              </a:buClr>
              <a:buSzPts val="3000"/>
              <a:buFont typeface="Arial"/>
              <a:buChar char="–"/>
            </a:pPr>
            <a:r>
              <a:rPr lang="en-US" sz="3000" b="0" i="0" u="none" strike="noStrike" cap="none">
                <a:solidFill>
                  <a:schemeClr val="dk1"/>
                </a:solidFill>
                <a:latin typeface="Arial"/>
                <a:ea typeface="Arial"/>
                <a:cs typeface="Arial"/>
                <a:sym typeface="Arial"/>
              </a:rPr>
              <a:t>Protein in the urine</a:t>
            </a:r>
            <a:endParaRPr/>
          </a:p>
          <a:p>
            <a:pPr marL="742950" marR="0" lvl="1" indent="-285750" algn="l" rtl="0">
              <a:spcBef>
                <a:spcPts val="600"/>
              </a:spcBef>
              <a:spcAft>
                <a:spcPts val="0"/>
              </a:spcAft>
              <a:buClr>
                <a:schemeClr val="dk1"/>
              </a:buClr>
              <a:buSzPts val="3000"/>
              <a:buFont typeface="Arial"/>
              <a:buChar char="–"/>
            </a:pPr>
            <a:r>
              <a:rPr lang="en-US" sz="3000" b="0" i="0" u="none" strike="noStrike" cap="none">
                <a:solidFill>
                  <a:schemeClr val="dk1"/>
                </a:solidFill>
                <a:latin typeface="Arial"/>
                <a:ea typeface="Arial"/>
                <a:cs typeface="Arial"/>
                <a:sym typeface="Arial"/>
              </a:rPr>
              <a:t>Edema</a:t>
            </a:r>
            <a:endParaRPr/>
          </a:p>
          <a:p>
            <a:pPr marL="342900" marR="0" lvl="0" indent="-342900" algn="l" rtl="0">
              <a:spcBef>
                <a:spcPts val="56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Results in convulsions, slows fetal growth, still birth possible, maternal death if not treated</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0" i="0" u="none" strike="noStrike" cap="none">
                <a:solidFill>
                  <a:schemeClr val="dk2"/>
                </a:solidFill>
                <a:latin typeface="Arial"/>
                <a:ea typeface="Arial"/>
                <a:cs typeface="Arial"/>
                <a:sym typeface="Arial"/>
              </a:rPr>
              <a:t>Fetal Alcohol Syndrome</a:t>
            </a:r>
            <a:endParaRPr/>
          </a:p>
        </p:txBody>
      </p:sp>
      <p:sp>
        <p:nvSpPr>
          <p:cNvPr id="111" name="Google Shape;111;p20"/>
          <p:cNvSpPr txBox="1">
            <a:spLocks noGrp="1"/>
          </p:cNvSpPr>
          <p:nvPr>
            <p:ph type="body" idx="1"/>
          </p:nvPr>
        </p:nvSpPr>
        <p:spPr>
          <a:xfrm>
            <a:off x="457200" y="1600200"/>
            <a:ext cx="4437063" cy="44958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Cluster of physical and mental abnormalities</a:t>
            </a:r>
            <a:endParaRPr/>
          </a:p>
          <a:p>
            <a:pPr marL="342900" marR="0" lvl="0" indent="-139700" algn="l" rtl="0">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p:txBody>
      </p:sp>
      <p:pic>
        <p:nvPicPr>
          <p:cNvPr id="113" name="Google Shape;113;p20" descr="Image of a baby with fetal alcohol syndrome. Some facial characteristics include small eye openings, a smooth philtrum, and a thin upper lip. " title="Fetal Alcohol Syndrome"/>
          <p:cNvPicPr preferRelativeResize="0"/>
          <p:nvPr/>
        </p:nvPicPr>
        <p:blipFill>
          <a:blip r:embed="rId3">
            <a:alphaModFix/>
          </a:blip>
          <a:stretch>
            <a:fillRect/>
          </a:stretch>
        </p:blipFill>
        <p:spPr>
          <a:xfrm>
            <a:off x="4894263" y="1293088"/>
            <a:ext cx="3931078" cy="4449762"/>
          </a:xfrm>
          <a:prstGeom prst="rect">
            <a:avLst/>
          </a:prstGeom>
          <a:noFill/>
          <a:ln>
            <a:noFill/>
          </a:ln>
        </p:spPr>
      </p:pic>
      <p:sp>
        <p:nvSpPr>
          <p:cNvPr id="112" name="Google Shape;112;p20"/>
          <p:cNvSpPr txBox="1"/>
          <p:nvPr/>
        </p:nvSpPr>
        <p:spPr>
          <a:xfrm>
            <a:off x="4128000" y="6172200"/>
            <a:ext cx="5987700" cy="35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000" dirty="0"/>
              <a:t>Source: </a:t>
            </a:r>
            <a:r>
              <a:rPr lang="en-US" sz="1000" u="sng" dirty="0">
                <a:solidFill>
                  <a:schemeClr val="hlink"/>
                </a:solidFill>
                <a:hlinkClick r:id="rId4" tooltip="Photo of baby with FAS.jpg"/>
              </a:rPr>
              <a:t>https://commons.wikimedia.org/wiki/File:Photo_of_baby_with_FAS.jpg</a:t>
            </a:r>
            <a:r>
              <a:rPr lang="en-US" sz="1000" dirty="0">
                <a:hlinkClick r:id="rId4" tooltip="Photo of baby with FAS.jpg"/>
              </a:rPr>
              <a:t> </a:t>
            </a:r>
            <a:endParaRPr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0" i="0" u="none" strike="noStrike" cap="none">
                <a:solidFill>
                  <a:schemeClr val="dk2"/>
                </a:solidFill>
                <a:latin typeface="Arial"/>
                <a:ea typeface="Arial"/>
                <a:cs typeface="Arial"/>
                <a:sym typeface="Arial"/>
              </a:rPr>
              <a:t>Teen pregnancies</a:t>
            </a:r>
            <a:endParaRPr/>
          </a:p>
        </p:txBody>
      </p:sp>
      <p:sp>
        <p:nvSpPr>
          <p:cNvPr id="120" name="Google Shape;120;p21"/>
          <p:cNvSpPr txBox="1">
            <a:spLocks noGrp="1"/>
          </p:cNvSpPr>
          <p:nvPr>
            <p:ph type="body" idx="1"/>
          </p:nvPr>
        </p:nvSpPr>
        <p:spPr>
          <a:xfrm>
            <a:off x="228600" y="1600200"/>
            <a:ext cx="6477000" cy="49530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US has highest rate for developed countries</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Mom is still growing/maturing</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Higher rates of stillbirths, preterm births, and LBW</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Many have limited financial resources</a:t>
            </a:r>
            <a:endParaRPr/>
          </a:p>
        </p:txBody>
      </p:sp>
      <p:pic>
        <p:nvPicPr>
          <p:cNvPr id="121" name="Google Shape;121;p21" descr="Teen pregnancy stats that explains that 1 in 10 new mothers is a teen. " title="Teen Pregnancies"/>
          <p:cNvPicPr preferRelativeResize="0"/>
          <p:nvPr/>
        </p:nvPicPr>
        <p:blipFill rotWithShape="1">
          <a:blip r:embed="rId3">
            <a:alphaModFix/>
          </a:blip>
          <a:srcRect/>
          <a:stretch/>
        </p:blipFill>
        <p:spPr>
          <a:xfrm>
            <a:off x="6172200" y="2133600"/>
            <a:ext cx="2724150" cy="31242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290</Words>
  <Application>Microsoft Office PowerPoint</Application>
  <PresentationFormat>On-screen Show (4:3)</PresentationFormat>
  <Paragraphs>67</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Lucida Sans</vt:lpstr>
      <vt:lpstr>1_Custom Design</vt:lpstr>
      <vt:lpstr>Lesson 13.3</vt:lpstr>
      <vt:lpstr>Discomforts of pregnancy</vt:lpstr>
      <vt:lpstr>Discomforts of pregnancy </vt:lpstr>
      <vt:lpstr>Complications of pregnancy</vt:lpstr>
      <vt:lpstr>Complications of pregnancy </vt:lpstr>
      <vt:lpstr>Complications of pregnancy  </vt:lpstr>
      <vt:lpstr>Complications of Pregnancy   </vt:lpstr>
      <vt:lpstr>Fetal Alcohol Syndrome</vt:lpstr>
      <vt:lpstr>Teen pregnancies</vt:lpstr>
      <vt:lpstr>Teen Pregnancies in the Pacific</vt:lpstr>
      <vt:lpstr>Older women</vt:lpstr>
      <vt:lpstr>Risk of Down Syndrome</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13.3</dc:title>
  <dc:creator>Skylar</dc:creator>
  <cp:lastModifiedBy>yangy</cp:lastModifiedBy>
  <cp:revision>4</cp:revision>
  <dcterms:modified xsi:type="dcterms:W3CDTF">2020-08-04T00:11:17Z</dcterms:modified>
</cp:coreProperties>
</file>