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2" r:id="rId1"/>
  </p:sldMasterIdLst>
  <p:notesMasterIdLst>
    <p:notesMasterId r:id="rId45"/>
  </p:notesMasterIdLst>
  <p:sldIdLst>
    <p:sldId id="256" r:id="rId2"/>
    <p:sldId id="376" r:id="rId3"/>
    <p:sldId id="406" r:id="rId4"/>
    <p:sldId id="388" r:id="rId5"/>
    <p:sldId id="389" r:id="rId6"/>
    <p:sldId id="390" r:id="rId7"/>
    <p:sldId id="391" r:id="rId8"/>
    <p:sldId id="381" r:id="rId9"/>
    <p:sldId id="377" r:id="rId10"/>
    <p:sldId id="378" r:id="rId11"/>
    <p:sldId id="407" r:id="rId12"/>
    <p:sldId id="408" r:id="rId13"/>
    <p:sldId id="409" r:id="rId14"/>
    <p:sldId id="410" r:id="rId15"/>
    <p:sldId id="411" r:id="rId16"/>
    <p:sldId id="412" r:id="rId17"/>
    <p:sldId id="413" r:id="rId18"/>
    <p:sldId id="414" r:id="rId19"/>
    <p:sldId id="415" r:id="rId20"/>
    <p:sldId id="416" r:id="rId21"/>
    <p:sldId id="417" r:id="rId22"/>
    <p:sldId id="418" r:id="rId23"/>
    <p:sldId id="419" r:id="rId24"/>
    <p:sldId id="420" r:id="rId25"/>
    <p:sldId id="421" r:id="rId26"/>
    <p:sldId id="422" r:id="rId27"/>
    <p:sldId id="423" r:id="rId28"/>
    <p:sldId id="426" r:id="rId29"/>
    <p:sldId id="424" r:id="rId30"/>
    <p:sldId id="425" r:id="rId31"/>
    <p:sldId id="427" r:id="rId32"/>
    <p:sldId id="428" r:id="rId33"/>
    <p:sldId id="429" r:id="rId34"/>
    <p:sldId id="430" r:id="rId35"/>
    <p:sldId id="431" r:id="rId36"/>
    <p:sldId id="432" r:id="rId37"/>
    <p:sldId id="433" r:id="rId38"/>
    <p:sldId id="434" r:id="rId39"/>
    <p:sldId id="435" r:id="rId40"/>
    <p:sldId id="436" r:id="rId41"/>
    <p:sldId id="437" r:id="rId42"/>
    <p:sldId id="438" r:id="rId43"/>
    <p:sldId id="273" r:id="rId44"/>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rah Liebman" initials="SL"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9216" autoAdjust="0"/>
    <p:restoredTop sz="86393" autoAdjust="0"/>
  </p:normalViewPr>
  <p:slideViewPr>
    <p:cSldViewPr snapToGrid="0">
      <p:cViewPr varScale="1">
        <p:scale>
          <a:sx n="39" d="100"/>
          <a:sy n="39" d="100"/>
        </p:scale>
        <p:origin x="86" y="614"/>
      </p:cViewPr>
      <p:guideLst>
        <p:guide orient="horz" pos="2160"/>
        <p:guide pos="3840"/>
      </p:guideLst>
    </p:cSldViewPr>
  </p:slideViewPr>
  <p:outlineViewPr>
    <p:cViewPr>
      <p:scale>
        <a:sx n="33" d="100"/>
        <a:sy n="33" d="100"/>
      </p:scale>
      <p:origin x="0" y="-13794"/>
    </p:cViewPr>
  </p:outlineViewPr>
  <p:notesTextViewPr>
    <p:cViewPr>
      <p:scale>
        <a:sx n="1" d="1"/>
        <a:sy n="1" d="1"/>
      </p:scale>
      <p:origin x="0" y="0"/>
    </p:cViewPr>
  </p:notesTextViewPr>
  <p:notesViewPr>
    <p:cSldViewPr snapToGrid="0">
      <p:cViewPr varScale="1">
        <p:scale>
          <a:sx n="52" d="100"/>
          <a:sy n="52" d="100"/>
        </p:scale>
        <p:origin x="2862"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Tahoma" panose="020B060403050404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Tahoma" panose="020B0604030504040204" pitchFamily="34" charset="0"/>
              </a:defRPr>
            </a:lvl1pPr>
          </a:lstStyle>
          <a:p>
            <a:fld id="{EE334AF8-4DBC-4D52-BC39-DA880392D7D5}" type="datetimeFigureOut">
              <a:rPr lang="en-US" smtClean="0"/>
              <a:pPr/>
              <a:t>7/28/2022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Tahoma" panose="020B060403050404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Tahoma" panose="020B0604030504040204" pitchFamily="34" charset="0"/>
              </a:defRPr>
            </a:lvl1pPr>
          </a:lstStyle>
          <a:p>
            <a:fld id="{B1E6DF9A-4138-4CE9-A2AE-AB9413786FF0}" type="slidenum">
              <a:rPr lang="en-US" smtClean="0"/>
              <a:pPr/>
              <a:t>‹#›</a:t>
            </a:fld>
            <a:endParaRPr lang="en-US" dirty="0"/>
          </a:p>
        </p:txBody>
      </p:sp>
    </p:spTree>
    <p:extLst>
      <p:ext uri="{BB962C8B-B14F-4D97-AF65-F5344CB8AC3E}">
        <p14:creationId xmlns:p14="http://schemas.microsoft.com/office/powerpoint/2010/main" val="33760788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Tahoma" panose="020B0604030504040204" pitchFamily="34" charset="0"/>
        <a:ea typeface="+mn-ea"/>
        <a:cs typeface="+mn-cs"/>
      </a:defRPr>
    </a:lvl1pPr>
    <a:lvl2pPr marL="457200" algn="l" defTabSz="914400" rtl="0" eaLnBrk="1" latinLnBrk="0" hangingPunct="1">
      <a:defRPr sz="1200" kern="1200">
        <a:solidFill>
          <a:schemeClr val="tx1"/>
        </a:solidFill>
        <a:latin typeface="Tahoma" panose="020B0604030504040204" pitchFamily="34" charset="0"/>
        <a:ea typeface="+mn-ea"/>
        <a:cs typeface="+mn-cs"/>
      </a:defRPr>
    </a:lvl2pPr>
    <a:lvl3pPr marL="914400" algn="l" defTabSz="914400" rtl="0" eaLnBrk="1" latinLnBrk="0" hangingPunct="1">
      <a:defRPr sz="1200" kern="1200">
        <a:solidFill>
          <a:schemeClr val="tx1"/>
        </a:solidFill>
        <a:latin typeface="Tahoma" panose="020B0604030504040204" pitchFamily="34" charset="0"/>
        <a:ea typeface="+mn-ea"/>
        <a:cs typeface="+mn-cs"/>
      </a:defRPr>
    </a:lvl3pPr>
    <a:lvl4pPr marL="1371600" algn="l" defTabSz="914400" rtl="0" eaLnBrk="1" latinLnBrk="0" hangingPunct="1">
      <a:defRPr sz="1200" kern="1200">
        <a:solidFill>
          <a:schemeClr val="tx1"/>
        </a:solidFill>
        <a:latin typeface="Tahoma" panose="020B0604030504040204" pitchFamily="34" charset="0"/>
        <a:ea typeface="+mn-ea"/>
        <a:cs typeface="+mn-cs"/>
      </a:defRPr>
    </a:lvl4pPr>
    <a:lvl5pPr marL="1828800" algn="l" defTabSz="914400" rtl="0" eaLnBrk="1" latinLnBrk="0" hangingPunct="1">
      <a:defRPr sz="1200" kern="1200">
        <a:solidFill>
          <a:schemeClr val="tx1"/>
        </a:solidFill>
        <a:latin typeface="Tahoma" panose="020B060403050404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courses.lumenlearning.com/wm-biology1/" TargetMode="External"/><Relationship Id="rId2" Type="http://schemas.openxmlformats.org/officeDocument/2006/relationships/slide" Target="../slides/slide1.xml"/><Relationship Id="rId1" Type="http://schemas.openxmlformats.org/officeDocument/2006/relationships/notesMaster" Target="../notesMasters/notesMaster1.xml"/><Relationship Id="rId5" Type="http://schemas.openxmlformats.org/officeDocument/2006/relationships/hyperlink" Target="https://creativecommons.org/about/cc0" TargetMode="External"/><Relationship Id="rId4" Type="http://schemas.openxmlformats.org/officeDocument/2006/relationships/hyperlink" Target="https://unsplash.com/photos/_d3sppFprWI" TargetMode="Externa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cnx.org/contents/185cbf87-c72e-48f5-b51e-f14f21b5eabd@10.8"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creativecommons.org/licenses/by/4.0/"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cnx.org/contents/185cbf87-c72e-48f5-b51e-f14f21b5eabd@10.8"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creativecommons.org/licenses/by/4.0/"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cnx.org/contents/185cbf87-c72e-48f5-b51e-f14f21b5eabd@10.8"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creativecommons.org/licenses/by/4.0/"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cnx.org/contents/185cbf87-c72e-48f5-b51e-f14f21b5eabd@10.8"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creativecommons.org/licenses/by/4.0/"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cnx.org/contents/185cbf87-c72e-48f5-b51e-f14f21b5eabd@10.8"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s://creativecommons.org/licenses/by/4.0/" TargetMode="Externa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cnx.org/contents/185cbf87-c72e-48f5-b51e-f14f21b5eabd@10.8"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s://creativecommons.org/licenses/by/4.0/" TargetMode="Externa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cnx.org/contents/185cbf87-c72e-48f5-b51e-f14f21b5eabd@10.8"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s://creativecommons.org/licenses/by/4.0/" TargetMode="Externa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cnx.org/contents/185cbf87-c72e-48f5-b51e-f14f21b5eabd@10.8" TargetMode="External"/><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https://creativecommons.org/licenses/by/4.0/" TargetMode="Externa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cnx.org/contents/185cbf87-c72e-48f5-b51e-f14f21b5eabd@10.8"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s://creativecommons.org/licenses/by/4.0/" TargetMode="Externa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cnx.org/contents/185cbf87-c72e-48f5-b51e-f14f21b5eabd@10.8"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https://creativecommons.org/licenses/by/4.0/"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cnx.org/contents/185cbf87-c72e-48f5-b51e-f14f21b5eabd@10.8"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creativecommons.org/licenses/by/4.0/" TargetMode="Externa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cnx.org/contents/185cbf87-c72e-48f5-b51e-f14f21b5eabd@10.8" TargetMode="External"/><Relationship Id="rId2" Type="http://schemas.openxmlformats.org/officeDocument/2006/relationships/slide" Target="../slides/slide21.xml"/><Relationship Id="rId1" Type="http://schemas.openxmlformats.org/officeDocument/2006/relationships/notesMaster" Target="../notesMasters/notesMaster1.xml"/><Relationship Id="rId4" Type="http://schemas.openxmlformats.org/officeDocument/2006/relationships/hyperlink" Target="https://creativecommons.org/licenses/by/4.0/" TargetMode="Externa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cnx.org/contents/185cbf87-c72e-48f5-b51e-f14f21b5eabd@10.8" TargetMode="External"/><Relationship Id="rId2" Type="http://schemas.openxmlformats.org/officeDocument/2006/relationships/slide" Target="../slides/slide22.xml"/><Relationship Id="rId1" Type="http://schemas.openxmlformats.org/officeDocument/2006/relationships/notesMaster" Target="../notesMasters/notesMaster1.xml"/><Relationship Id="rId4" Type="http://schemas.openxmlformats.org/officeDocument/2006/relationships/hyperlink" Target="https://creativecommons.org/licenses/by/4.0/" TargetMode="Externa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cnx.org/contents/185cbf87-c72e-48f5-b51e-f14f21b5eabd@10.8" TargetMode="External"/><Relationship Id="rId2" Type="http://schemas.openxmlformats.org/officeDocument/2006/relationships/slide" Target="../slides/slide23.xml"/><Relationship Id="rId1" Type="http://schemas.openxmlformats.org/officeDocument/2006/relationships/notesMaster" Target="../notesMasters/notesMaster1.xml"/><Relationship Id="rId4" Type="http://schemas.openxmlformats.org/officeDocument/2006/relationships/hyperlink" Target="https://creativecommons.org/licenses/by/4.0/" TargetMode="Externa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cnx.org/contents/185cbf87-c72e-48f5-b51e-f14f21b5eabd@10.8" TargetMode="External"/><Relationship Id="rId2" Type="http://schemas.openxmlformats.org/officeDocument/2006/relationships/slide" Target="../slides/slide24.xml"/><Relationship Id="rId1" Type="http://schemas.openxmlformats.org/officeDocument/2006/relationships/notesMaster" Target="../notesMasters/notesMaster1.xml"/><Relationship Id="rId4" Type="http://schemas.openxmlformats.org/officeDocument/2006/relationships/hyperlink" Target="https://creativecommons.org/licenses/by/4.0/" TargetMode="Externa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cnx.org/contents/185cbf87-c72e-48f5-b51e-f14f21b5eabd@10.8" TargetMode="External"/><Relationship Id="rId2" Type="http://schemas.openxmlformats.org/officeDocument/2006/relationships/slide" Target="../slides/slide26.xml"/><Relationship Id="rId1" Type="http://schemas.openxmlformats.org/officeDocument/2006/relationships/notesMaster" Target="../notesMasters/notesMaster1.xml"/><Relationship Id="rId4" Type="http://schemas.openxmlformats.org/officeDocument/2006/relationships/hyperlink" Target="https://creativecommons.org/licenses/by/4.0/" TargetMode="Externa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cnx.org/contents/185cbf87-c72e-48f5-b51e-f14f21b5eabd@10.8" TargetMode="External"/><Relationship Id="rId2" Type="http://schemas.openxmlformats.org/officeDocument/2006/relationships/slide" Target="../slides/slide27.xml"/><Relationship Id="rId1" Type="http://schemas.openxmlformats.org/officeDocument/2006/relationships/notesMaster" Target="../notesMasters/notesMaster1.xml"/><Relationship Id="rId4" Type="http://schemas.openxmlformats.org/officeDocument/2006/relationships/hyperlink" Target="https://creativecommons.org/licenses/by/4.0/" TargetMode="Externa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cnx.org/contents/185cbf87-c72e-48f5-b51e-f14f21b5eabd@10.8" TargetMode="External"/><Relationship Id="rId2" Type="http://schemas.openxmlformats.org/officeDocument/2006/relationships/slide" Target="../slides/slide28.xml"/><Relationship Id="rId1" Type="http://schemas.openxmlformats.org/officeDocument/2006/relationships/notesMaster" Target="../notesMasters/notesMaster1.xml"/><Relationship Id="rId4" Type="http://schemas.openxmlformats.org/officeDocument/2006/relationships/hyperlink" Target="https://creativecommons.org/licenses/by/4.0/" TargetMode="Externa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cnx.org/contents/185cbf87-c72e-48f5-b51e-f14f21b5eabd@10.8" TargetMode="External"/><Relationship Id="rId2" Type="http://schemas.openxmlformats.org/officeDocument/2006/relationships/slide" Target="../slides/slide29.xml"/><Relationship Id="rId1" Type="http://schemas.openxmlformats.org/officeDocument/2006/relationships/notesMaster" Target="../notesMasters/notesMaster1.xml"/><Relationship Id="rId4" Type="http://schemas.openxmlformats.org/officeDocument/2006/relationships/hyperlink" Target="https://creativecommons.org/licenses/by/4.0/" TargetMode="Externa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cnx.org/contents/185cbf87-c72e-48f5-b51e-f14f21b5eabd@10.8" TargetMode="External"/><Relationship Id="rId2" Type="http://schemas.openxmlformats.org/officeDocument/2006/relationships/slide" Target="../slides/slide30.xml"/><Relationship Id="rId1" Type="http://schemas.openxmlformats.org/officeDocument/2006/relationships/notesMaster" Target="../notesMasters/notesMaster1.xml"/><Relationship Id="rId4" Type="http://schemas.openxmlformats.org/officeDocument/2006/relationships/hyperlink" Target="https://creativecommons.org/licenses/by/4.0/"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en.wikipedia.org/wiki/Surfer's_myelopathy#/media/File:Blausen_0822_SpinalCord.png"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creativecommons.org/licenses/by/4.0/" TargetMode="Externa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cnx.org/contents/185cbf87-c72e-48f5-b51e-f14f21b5eabd@10.8" TargetMode="External"/><Relationship Id="rId2" Type="http://schemas.openxmlformats.org/officeDocument/2006/relationships/slide" Target="../slides/slide31.xml"/><Relationship Id="rId1" Type="http://schemas.openxmlformats.org/officeDocument/2006/relationships/notesMaster" Target="../notesMasters/notesMaster1.xml"/><Relationship Id="rId4" Type="http://schemas.openxmlformats.org/officeDocument/2006/relationships/hyperlink" Target="https://creativecommons.org/licenses/by/4.0/" TargetMode="Externa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cnx.org/contents/185cbf87-c72e-48f5-b51e-f14f21b5eabd@10.8" TargetMode="External"/><Relationship Id="rId2" Type="http://schemas.openxmlformats.org/officeDocument/2006/relationships/slide" Target="../slides/slide33.xml"/><Relationship Id="rId1" Type="http://schemas.openxmlformats.org/officeDocument/2006/relationships/notesMaster" Target="../notesMasters/notesMaster1.xml"/><Relationship Id="rId4" Type="http://schemas.openxmlformats.org/officeDocument/2006/relationships/hyperlink" Target="https://creativecommons.org/licenses/by/4.0/" TargetMode="Externa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cnx.org/contents/185cbf87-c72e-48f5-b51e-f14f21b5eabd@10.8" TargetMode="External"/><Relationship Id="rId2" Type="http://schemas.openxmlformats.org/officeDocument/2006/relationships/slide" Target="../slides/slide34.xml"/><Relationship Id="rId1" Type="http://schemas.openxmlformats.org/officeDocument/2006/relationships/notesMaster" Target="../notesMasters/notesMaster1.xml"/><Relationship Id="rId4" Type="http://schemas.openxmlformats.org/officeDocument/2006/relationships/hyperlink" Target="https://creativecommons.org/licenses/by/4.0/" TargetMode="Externa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cnx.org/contents/185cbf87-c72e-48f5-b51e-f14f21b5eabd@10.8" TargetMode="External"/><Relationship Id="rId2" Type="http://schemas.openxmlformats.org/officeDocument/2006/relationships/slide" Target="../slides/slide35.xml"/><Relationship Id="rId1" Type="http://schemas.openxmlformats.org/officeDocument/2006/relationships/notesMaster" Target="../notesMasters/notesMaster1.xml"/><Relationship Id="rId4" Type="http://schemas.openxmlformats.org/officeDocument/2006/relationships/hyperlink" Target="https://creativecommons.org/licenses/by/4.0/" TargetMode="Externa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cnx.org/contents/185cbf87-c72e-48f5-b51e-f14f21b5eabd@10.8" TargetMode="External"/><Relationship Id="rId2" Type="http://schemas.openxmlformats.org/officeDocument/2006/relationships/slide" Target="../slides/slide36.xml"/><Relationship Id="rId1" Type="http://schemas.openxmlformats.org/officeDocument/2006/relationships/notesMaster" Target="../notesMasters/notesMaster1.xml"/><Relationship Id="rId4" Type="http://schemas.openxmlformats.org/officeDocument/2006/relationships/hyperlink" Target="https://creativecommons.org/licenses/by/4.0/" TargetMode="Externa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cnx.org/contents/185cbf87-c72e-48f5-b51e-f14f21b5eabd@10.8" TargetMode="External"/><Relationship Id="rId2" Type="http://schemas.openxmlformats.org/officeDocument/2006/relationships/slide" Target="../slides/slide38.xml"/><Relationship Id="rId1" Type="http://schemas.openxmlformats.org/officeDocument/2006/relationships/notesMaster" Target="../notesMasters/notesMaster1.xml"/><Relationship Id="rId4" Type="http://schemas.openxmlformats.org/officeDocument/2006/relationships/hyperlink" Target="https://creativecommons.org/licenses/by/4.0/" TargetMode="Externa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cnx.org/contents/Sr8Ev5Og@5.49:-xs7Ve8V@6/Parts-of-the-Nervous-System#CNX_Psych_03_03_Autonomic"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creativecommons.org/licenses/by/4.0/"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cnx.org/contents/Sr8Ev5Og@5.49:-xs7Ve8V@6/Parts-of-the-Nervous-System#CNX_Psych_03_03_Autonomic"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creativecommons.org/licenses/by/4.0/"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cnx.org/contents/Sr8Ev5Og@5.49:SO2ufnKm@7/Cells-of-the-Nervous-System"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creativecommons.org/licenses/by/4.0/"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cnx.org/contents/185cbf87-c72e-48f5-b51e-f14f21b5eabd@10.8"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creativecommons.org/licenses/by/4.0/"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ea typeface="Tahoma" panose="020B0604030504040204" pitchFamily="34" charset="0"/>
                <a:cs typeface="Tahoma" panose="020B0604030504040204" pitchFamily="34" charset="0"/>
              </a:rPr>
              <a:t>All text in these slides is taken </a:t>
            </a:r>
            <a:r>
              <a:rPr lang="en-US" dirty="0">
                <a:ea typeface="Tahoma" panose="020B0604030504040204" pitchFamily="34" charset="0"/>
                <a:cs typeface="Tahoma" panose="020B0604030504040204" pitchFamily="34" charset="0"/>
              </a:rPr>
              <a:t>from </a:t>
            </a:r>
            <a:r>
              <a:rPr lang="en-US" dirty="0">
                <a:ea typeface="Tahoma" panose="020B0604030504040204" pitchFamily="34" charset="0"/>
                <a:cs typeface="Tahoma" panose="020B0604030504040204" pitchFamily="34" charset="0"/>
                <a:hlinkClick r:id="rId3"/>
              </a:rPr>
              <a:t>https://courses.lumenlearning.com/wm-biology1/</a:t>
            </a:r>
            <a:r>
              <a:rPr lang="en-US" dirty="0">
                <a:ea typeface="Tahoma" panose="020B0604030504040204" pitchFamily="34" charset="0"/>
                <a:cs typeface="Tahoma" panose="020B0604030504040204" pitchFamily="34" charset="0"/>
              </a:rPr>
              <a:t> </a:t>
            </a:r>
            <a:r>
              <a:rPr lang="en-US" sz="1200" b="0" i="0" u="none" strike="noStrike" kern="1200" dirty="0">
                <a:solidFill>
                  <a:schemeClr val="tx1"/>
                </a:solidFill>
                <a:effectLst/>
                <a:ea typeface="Tahoma" panose="020B0604030504040204" pitchFamily="34" charset="0"/>
                <a:cs typeface="Tahoma" panose="020B0604030504040204" pitchFamily="34" charset="0"/>
              </a:rPr>
              <a:t>where it is published under one or more open licenses.</a:t>
            </a:r>
            <a:endParaRPr lang="en-US" b="0" dirty="0">
              <a:effectLst/>
              <a:ea typeface="Tahoma" panose="020B0604030504040204" pitchFamily="34" charset="0"/>
              <a:cs typeface="Tahoma" panose="020B0604030504040204" pitchFamily="34" charset="0"/>
            </a:endParaRPr>
          </a:p>
          <a:p>
            <a:r>
              <a:rPr lang="en-US" sz="1200" b="0" i="0" u="none" strike="noStrike" kern="1200" dirty="0">
                <a:solidFill>
                  <a:schemeClr val="tx1"/>
                </a:solidFill>
                <a:effectLst/>
                <a:ea typeface="Tahoma" panose="020B0604030504040204" pitchFamily="34" charset="0"/>
                <a:cs typeface="Tahoma" panose="020B0604030504040204" pitchFamily="34" charset="0"/>
              </a:rPr>
              <a:t>All images in these slides are attributed in the notes of the slide on which they appear and licensed as indicated.</a:t>
            </a:r>
          </a:p>
          <a:p>
            <a:endParaRPr lang="en-US" sz="1200" b="0" i="0" u="none" strike="noStrike" kern="1200" dirty="0">
              <a:solidFill>
                <a:schemeClr val="tx1"/>
              </a:solidFill>
              <a:effectLst/>
              <a:ea typeface="Tahoma" panose="020B0604030504040204" pitchFamily="34" charset="0"/>
              <a:cs typeface="Tahoma" panose="020B0604030504040204" pitchFamily="34" charset="0"/>
            </a:endParaRPr>
          </a:p>
          <a:p>
            <a:r>
              <a:rPr lang="en-US" sz="1200" b="0" i="0" kern="1200" dirty="0">
                <a:solidFill>
                  <a:schemeClr val="tx1"/>
                </a:solidFill>
                <a:effectLst/>
                <a:latin typeface="Tahoma" panose="020B0604030504040204" pitchFamily="34" charset="0"/>
                <a:ea typeface="+mn-ea"/>
                <a:cs typeface="+mn-cs"/>
              </a:rPr>
              <a:t>Cover Image: "Peacock Feathers." Authored by: Andre Mouton. Provided by: </a:t>
            </a:r>
            <a:r>
              <a:rPr lang="en-US" sz="1200" b="0" i="0" kern="1200" dirty="0" err="1">
                <a:solidFill>
                  <a:schemeClr val="tx1"/>
                </a:solidFill>
                <a:effectLst/>
                <a:latin typeface="Tahoma" panose="020B0604030504040204" pitchFamily="34" charset="0"/>
                <a:ea typeface="+mn-ea"/>
                <a:cs typeface="+mn-cs"/>
              </a:rPr>
              <a:t>Unsplash</a:t>
            </a:r>
            <a:r>
              <a:rPr lang="en-US" sz="1200" b="0" i="0" kern="1200" dirty="0">
                <a:solidFill>
                  <a:schemeClr val="tx1"/>
                </a:solidFill>
                <a:effectLst/>
                <a:latin typeface="Tahoma" panose="020B0604030504040204" pitchFamily="34" charset="0"/>
                <a:ea typeface="+mn-ea"/>
                <a:cs typeface="+mn-cs"/>
              </a:rPr>
              <a:t>. Located at: </a:t>
            </a:r>
            <a:r>
              <a:rPr lang="en-US" sz="1200" b="0" i="0" u="sng" kern="1200" dirty="0">
                <a:solidFill>
                  <a:schemeClr val="tx1"/>
                </a:solidFill>
                <a:effectLst/>
                <a:latin typeface="Tahoma" panose="020B0604030504040204" pitchFamily="34" charset="0"/>
                <a:ea typeface="+mn-ea"/>
                <a:cs typeface="+mn-cs"/>
                <a:hlinkClick r:id="rId4"/>
              </a:rPr>
              <a:t>https://unsplash.com/photos/_d3sppFprWI</a:t>
            </a:r>
            <a:r>
              <a:rPr lang="en-US" sz="1200" b="0" i="0" kern="1200" dirty="0">
                <a:solidFill>
                  <a:schemeClr val="tx1"/>
                </a:solidFill>
                <a:effectLst/>
                <a:latin typeface="Tahoma" panose="020B0604030504040204" pitchFamily="34" charset="0"/>
                <a:ea typeface="+mn-ea"/>
                <a:cs typeface="+mn-cs"/>
              </a:rPr>
              <a:t>. Content Type: CC Licensed Content, Shared Previously. License: </a:t>
            </a:r>
            <a:r>
              <a:rPr lang="en-US" sz="1200" b="0" i="0" u="sng" kern="1200" dirty="0">
                <a:solidFill>
                  <a:schemeClr val="tx1"/>
                </a:solidFill>
                <a:effectLst/>
                <a:latin typeface="Tahoma" panose="020B0604030504040204" pitchFamily="34" charset="0"/>
                <a:ea typeface="+mn-ea"/>
                <a:cs typeface="+mn-cs"/>
                <a:hlinkClick r:id="rId5"/>
              </a:rPr>
              <a:t>CC0: No Rights Reserved</a:t>
            </a:r>
            <a:r>
              <a:rPr lang="en-US" sz="1200" b="0" i="0" kern="1200" dirty="0">
                <a:solidFill>
                  <a:schemeClr val="tx1"/>
                </a:solidFill>
                <a:effectLst/>
                <a:latin typeface="Tahoma" panose="020B0604030504040204" pitchFamily="34" charset="0"/>
                <a:ea typeface="+mn-ea"/>
                <a:cs typeface="+mn-cs"/>
              </a:rPr>
              <a:t>.</a:t>
            </a:r>
            <a:endParaRPr lang="en-US" sz="1200" b="0" i="0" u="none" strike="noStrike" kern="1200" dirty="0">
              <a:solidFill>
                <a:schemeClr val="tx1"/>
              </a:solidFill>
              <a:effectLst/>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0"/>
          </p:nvPr>
        </p:nvSpPr>
        <p:spPr/>
        <p:txBody>
          <a:bodyPr/>
          <a:lstStyle/>
          <a:p>
            <a:fld id="{B1E6DF9A-4138-4CE9-A2AE-AB9413786FF0}" type="slidenum">
              <a:rPr lang="en-US" smtClean="0"/>
              <a:t>1</a:t>
            </a:fld>
            <a:endParaRPr lang="en-US"/>
          </a:p>
        </p:txBody>
      </p:sp>
    </p:spTree>
    <p:extLst>
      <p:ext uri="{BB962C8B-B14F-4D97-AF65-F5344CB8AC3E}">
        <p14:creationId xmlns:p14="http://schemas.microsoft.com/office/powerpoint/2010/main" val="19545920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fontAlgn="base"/>
            <a:r>
              <a:rPr lang="en-US" sz="1200" kern="1200" dirty="0">
                <a:solidFill>
                  <a:schemeClr val="tx1"/>
                </a:solidFill>
                <a:effectLst/>
                <a:latin typeface="Tahoma" panose="020B0604030504040204" pitchFamily="34" charset="0"/>
                <a:ea typeface="+mn-ea"/>
                <a:cs typeface="+mn-cs"/>
              </a:rPr>
              <a:t>Biology. </a:t>
            </a:r>
            <a:r>
              <a:rPr lang="en-US" sz="1200" b="1" kern="1200" dirty="0">
                <a:solidFill>
                  <a:schemeClr val="tx1"/>
                </a:solidFill>
                <a:effectLst/>
                <a:latin typeface="Tahoma" panose="020B0604030504040204" pitchFamily="34" charset="0"/>
                <a:ea typeface="+mn-ea"/>
                <a:cs typeface="+mn-cs"/>
              </a:rPr>
              <a:t>Provided by</a:t>
            </a:r>
            <a:r>
              <a:rPr lang="en-US" sz="1200" kern="1200" dirty="0">
                <a:solidFill>
                  <a:schemeClr val="tx1"/>
                </a:solidFill>
                <a:effectLst/>
                <a:latin typeface="Tahoma" panose="020B0604030504040204" pitchFamily="34" charset="0"/>
                <a:ea typeface="+mn-ea"/>
                <a:cs typeface="+mn-cs"/>
              </a:rPr>
              <a:t>: </a:t>
            </a:r>
            <a:r>
              <a:rPr lang="en-US" sz="1200" kern="1200" dirty="0" err="1">
                <a:solidFill>
                  <a:schemeClr val="tx1"/>
                </a:solidFill>
                <a:effectLst/>
                <a:latin typeface="Tahoma" panose="020B0604030504040204" pitchFamily="34" charset="0"/>
                <a:ea typeface="+mn-ea"/>
                <a:cs typeface="+mn-cs"/>
              </a:rPr>
              <a:t>OpenStax</a:t>
            </a:r>
            <a:r>
              <a:rPr lang="en-US" sz="1200" kern="1200" dirty="0">
                <a:solidFill>
                  <a:schemeClr val="tx1"/>
                </a:solidFill>
                <a:effectLst/>
                <a:latin typeface="Tahoma" panose="020B0604030504040204" pitchFamily="34" charset="0"/>
                <a:ea typeface="+mn-ea"/>
                <a:cs typeface="+mn-cs"/>
              </a:rPr>
              <a:t> CNX. </a:t>
            </a:r>
            <a:r>
              <a:rPr lang="en-US" sz="1200" b="1" kern="1200" dirty="0">
                <a:solidFill>
                  <a:schemeClr val="tx1"/>
                </a:solidFill>
                <a:effectLst/>
                <a:latin typeface="Tahoma" panose="020B0604030504040204" pitchFamily="34" charset="0"/>
                <a:ea typeface="+mn-ea"/>
                <a:cs typeface="+mn-cs"/>
              </a:rPr>
              <a:t>Located at</a:t>
            </a:r>
            <a:r>
              <a:rPr lang="en-US" sz="1200" kern="1200" dirty="0">
                <a:solidFill>
                  <a:schemeClr val="tx1"/>
                </a:solidFill>
                <a:effectLst/>
                <a:latin typeface="Tahoma" panose="020B0604030504040204" pitchFamily="34" charset="0"/>
                <a:ea typeface="+mn-ea"/>
                <a:cs typeface="+mn-cs"/>
              </a:rPr>
              <a:t>: </a:t>
            </a:r>
            <a:r>
              <a:rPr lang="en-US" sz="1200" b="1" u="sng" kern="1200" dirty="0">
                <a:solidFill>
                  <a:schemeClr val="tx1"/>
                </a:solidFill>
                <a:effectLst/>
                <a:latin typeface="Tahoma" panose="020B0604030504040204" pitchFamily="34" charset="0"/>
                <a:ea typeface="+mn-ea"/>
                <a:cs typeface="+mn-cs"/>
                <a:hlinkClick r:id="rId3"/>
              </a:rPr>
              <a:t>http://cnx.org/contents/185cbf87-c72e-48f5-b51e-f14f21b5eabd@10.8</a:t>
            </a:r>
            <a:r>
              <a:rPr lang="en-US" sz="1200" kern="1200" dirty="0">
                <a:solidFill>
                  <a:schemeClr val="tx1"/>
                </a:solidFill>
                <a:effectLst/>
                <a:latin typeface="Tahoma" panose="020B0604030504040204" pitchFamily="34" charset="0"/>
                <a:ea typeface="+mn-ea"/>
                <a:cs typeface="+mn-cs"/>
              </a:rPr>
              <a:t>. </a:t>
            </a:r>
            <a:r>
              <a:rPr lang="en-US" sz="1200" b="1" kern="1200" dirty="0">
                <a:solidFill>
                  <a:schemeClr val="tx1"/>
                </a:solidFill>
                <a:effectLst/>
                <a:latin typeface="Tahoma" panose="020B0604030504040204" pitchFamily="34" charset="0"/>
                <a:ea typeface="+mn-ea"/>
                <a:cs typeface="+mn-cs"/>
              </a:rPr>
              <a:t>License</a:t>
            </a:r>
            <a:r>
              <a:rPr lang="en-US" sz="1200" kern="1200" dirty="0">
                <a:solidFill>
                  <a:schemeClr val="tx1"/>
                </a:solidFill>
                <a:effectLst/>
                <a:latin typeface="Tahoma" panose="020B0604030504040204" pitchFamily="34" charset="0"/>
                <a:ea typeface="+mn-ea"/>
                <a:cs typeface="+mn-cs"/>
              </a:rPr>
              <a:t>: </a:t>
            </a:r>
            <a:r>
              <a:rPr lang="en-US" sz="1200" b="1" i="1" u="sng" kern="1200" dirty="0">
                <a:solidFill>
                  <a:schemeClr val="tx1"/>
                </a:solidFill>
                <a:effectLst/>
                <a:latin typeface="Tahoma" panose="020B0604030504040204" pitchFamily="34" charset="0"/>
                <a:ea typeface="+mn-ea"/>
                <a:cs typeface="+mn-cs"/>
                <a:hlinkClick r:id="rId4"/>
              </a:rPr>
              <a:t>CC BY: Attribution</a:t>
            </a:r>
            <a:r>
              <a:rPr lang="en-US" sz="1200" kern="1200" dirty="0">
                <a:solidFill>
                  <a:schemeClr val="tx1"/>
                </a:solidFill>
                <a:effectLst/>
                <a:latin typeface="Tahoma" panose="020B0604030504040204" pitchFamily="34" charset="0"/>
                <a:ea typeface="+mn-ea"/>
                <a:cs typeface="+mn-cs"/>
              </a:rPr>
              <a:t>. </a:t>
            </a:r>
            <a:r>
              <a:rPr lang="en-US" sz="1200" b="1" kern="1200" dirty="0">
                <a:solidFill>
                  <a:schemeClr val="tx1"/>
                </a:solidFill>
                <a:effectLst/>
                <a:latin typeface="Tahoma" panose="020B0604030504040204" pitchFamily="34" charset="0"/>
                <a:ea typeface="+mn-ea"/>
                <a:cs typeface="+mn-cs"/>
              </a:rPr>
              <a:t>License Terms</a:t>
            </a:r>
            <a:r>
              <a:rPr lang="en-US" sz="1200" kern="1200" dirty="0">
                <a:solidFill>
                  <a:schemeClr val="tx1"/>
                </a:solidFill>
                <a:effectLst/>
                <a:latin typeface="Tahoma" panose="020B0604030504040204" pitchFamily="34" charset="0"/>
                <a:ea typeface="+mn-ea"/>
                <a:cs typeface="+mn-cs"/>
              </a:rPr>
              <a:t>: Download for free at http://cnx.org/contents/185cbf87-c72e-48f5-b51e-f14f21b5eabd@10.8</a:t>
            </a:r>
          </a:p>
          <a:p>
            <a:br>
              <a:rPr lang="en-US" sz="1200" b="0" i="0" kern="1200" dirty="0">
                <a:solidFill>
                  <a:schemeClr val="tx1"/>
                </a:solidFill>
                <a:effectLst/>
                <a:latin typeface="Tahoma" panose="020B0604030504040204" pitchFamily="34" charset="0"/>
                <a:ea typeface="+mn-ea"/>
                <a:cs typeface="+mn-cs"/>
              </a:rPr>
            </a:br>
            <a:endParaRPr lang="en-US" dirty="0"/>
          </a:p>
        </p:txBody>
      </p:sp>
      <p:sp>
        <p:nvSpPr>
          <p:cNvPr id="4" name="Slide Number Placeholder 3"/>
          <p:cNvSpPr>
            <a:spLocks noGrp="1"/>
          </p:cNvSpPr>
          <p:nvPr>
            <p:ph type="sldNum" sz="quarter" idx="10"/>
          </p:nvPr>
        </p:nvSpPr>
        <p:spPr/>
        <p:txBody>
          <a:bodyPr/>
          <a:lstStyle/>
          <a:p>
            <a:fld id="{B1E6DF9A-4138-4CE9-A2AE-AB9413786FF0}" type="slidenum">
              <a:rPr lang="en-US" smtClean="0"/>
              <a:pPr/>
              <a:t>10</a:t>
            </a:fld>
            <a:endParaRPr lang="en-US" dirty="0"/>
          </a:p>
        </p:txBody>
      </p:sp>
    </p:spTree>
    <p:extLst>
      <p:ext uri="{BB962C8B-B14F-4D97-AF65-F5344CB8AC3E}">
        <p14:creationId xmlns:p14="http://schemas.microsoft.com/office/powerpoint/2010/main" val="14771623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fontAlgn="base"/>
            <a:r>
              <a:rPr lang="en-US" sz="1200" b="0" i="0" kern="1200" dirty="0">
                <a:solidFill>
                  <a:schemeClr val="tx1"/>
                </a:solidFill>
                <a:effectLst/>
                <a:latin typeface="Tahoma" panose="020B0604030504040204" pitchFamily="34" charset="0"/>
                <a:ea typeface="+mn-ea"/>
                <a:cs typeface="+mn-cs"/>
              </a:rPr>
              <a:t>(credit: modification of work by Dr. Maryam </a:t>
            </a:r>
            <a:r>
              <a:rPr lang="en-US" sz="1200" b="0" i="0" kern="1200" dirty="0" err="1">
                <a:solidFill>
                  <a:schemeClr val="tx1"/>
                </a:solidFill>
                <a:effectLst/>
                <a:latin typeface="Tahoma" panose="020B0604030504040204" pitchFamily="34" charset="0"/>
                <a:ea typeface="+mn-ea"/>
                <a:cs typeface="+mn-cs"/>
              </a:rPr>
              <a:t>Faiz</a:t>
            </a:r>
            <a:r>
              <a:rPr lang="en-US" sz="1200" b="0" i="0" kern="1200" dirty="0">
                <a:solidFill>
                  <a:schemeClr val="tx1"/>
                </a:solidFill>
                <a:effectLst/>
                <a:latin typeface="Tahoma" panose="020B0604030504040204" pitchFamily="34" charset="0"/>
                <a:ea typeface="+mn-ea"/>
                <a:cs typeface="+mn-cs"/>
              </a:rPr>
              <a:t>, et. al., University of Barcelona; scale-bar data from Matt Russell) in </a:t>
            </a:r>
            <a:r>
              <a:rPr lang="en-US" sz="1200" kern="1200" dirty="0">
                <a:solidFill>
                  <a:schemeClr val="tx1"/>
                </a:solidFill>
                <a:effectLst/>
                <a:latin typeface="Tahoma" panose="020B0604030504040204" pitchFamily="34" charset="0"/>
                <a:ea typeface="+mn-ea"/>
                <a:cs typeface="+mn-cs"/>
              </a:rPr>
              <a:t>Biology. </a:t>
            </a:r>
            <a:r>
              <a:rPr lang="en-US" sz="1200" b="1" kern="1200" dirty="0">
                <a:solidFill>
                  <a:schemeClr val="tx1"/>
                </a:solidFill>
                <a:effectLst/>
                <a:latin typeface="Tahoma" panose="020B0604030504040204" pitchFamily="34" charset="0"/>
                <a:ea typeface="+mn-ea"/>
                <a:cs typeface="+mn-cs"/>
              </a:rPr>
              <a:t>Provided by</a:t>
            </a:r>
            <a:r>
              <a:rPr lang="en-US" sz="1200" kern="1200" dirty="0">
                <a:solidFill>
                  <a:schemeClr val="tx1"/>
                </a:solidFill>
                <a:effectLst/>
                <a:latin typeface="Tahoma" panose="020B0604030504040204" pitchFamily="34" charset="0"/>
                <a:ea typeface="+mn-ea"/>
                <a:cs typeface="+mn-cs"/>
              </a:rPr>
              <a:t>: </a:t>
            </a:r>
            <a:r>
              <a:rPr lang="en-US" sz="1200" kern="1200" dirty="0" err="1">
                <a:solidFill>
                  <a:schemeClr val="tx1"/>
                </a:solidFill>
                <a:effectLst/>
                <a:latin typeface="Tahoma" panose="020B0604030504040204" pitchFamily="34" charset="0"/>
                <a:ea typeface="+mn-ea"/>
                <a:cs typeface="+mn-cs"/>
              </a:rPr>
              <a:t>OpenStax</a:t>
            </a:r>
            <a:r>
              <a:rPr lang="en-US" sz="1200" kern="1200" dirty="0">
                <a:solidFill>
                  <a:schemeClr val="tx1"/>
                </a:solidFill>
                <a:effectLst/>
                <a:latin typeface="Tahoma" panose="020B0604030504040204" pitchFamily="34" charset="0"/>
                <a:ea typeface="+mn-ea"/>
                <a:cs typeface="+mn-cs"/>
              </a:rPr>
              <a:t> CNX. </a:t>
            </a:r>
            <a:r>
              <a:rPr lang="en-US" sz="1200" b="1" kern="1200" dirty="0">
                <a:solidFill>
                  <a:schemeClr val="tx1"/>
                </a:solidFill>
                <a:effectLst/>
                <a:latin typeface="Tahoma" panose="020B0604030504040204" pitchFamily="34" charset="0"/>
                <a:ea typeface="+mn-ea"/>
                <a:cs typeface="+mn-cs"/>
              </a:rPr>
              <a:t>Located at</a:t>
            </a:r>
            <a:r>
              <a:rPr lang="en-US" sz="1200" kern="1200" dirty="0">
                <a:solidFill>
                  <a:schemeClr val="tx1"/>
                </a:solidFill>
                <a:effectLst/>
                <a:latin typeface="Tahoma" panose="020B0604030504040204" pitchFamily="34" charset="0"/>
                <a:ea typeface="+mn-ea"/>
                <a:cs typeface="+mn-cs"/>
              </a:rPr>
              <a:t>: </a:t>
            </a:r>
            <a:r>
              <a:rPr lang="en-US" sz="1200" b="1" u="sng" kern="1200" dirty="0">
                <a:solidFill>
                  <a:schemeClr val="tx1"/>
                </a:solidFill>
                <a:effectLst/>
                <a:latin typeface="Tahoma" panose="020B0604030504040204" pitchFamily="34" charset="0"/>
                <a:ea typeface="+mn-ea"/>
                <a:cs typeface="+mn-cs"/>
                <a:hlinkClick r:id="rId3"/>
              </a:rPr>
              <a:t>http://cnx.org/contents/185cbf87-c72e-48f5-b51e-f14f21b5eabd@10.8</a:t>
            </a:r>
            <a:r>
              <a:rPr lang="en-US" sz="1200" kern="1200" dirty="0">
                <a:solidFill>
                  <a:schemeClr val="tx1"/>
                </a:solidFill>
                <a:effectLst/>
                <a:latin typeface="Tahoma" panose="020B0604030504040204" pitchFamily="34" charset="0"/>
                <a:ea typeface="+mn-ea"/>
                <a:cs typeface="+mn-cs"/>
              </a:rPr>
              <a:t>. </a:t>
            </a:r>
            <a:r>
              <a:rPr lang="en-US" sz="1200" b="1" kern="1200" dirty="0">
                <a:solidFill>
                  <a:schemeClr val="tx1"/>
                </a:solidFill>
                <a:effectLst/>
                <a:latin typeface="Tahoma" panose="020B0604030504040204" pitchFamily="34" charset="0"/>
                <a:ea typeface="+mn-ea"/>
                <a:cs typeface="+mn-cs"/>
              </a:rPr>
              <a:t>License</a:t>
            </a:r>
            <a:r>
              <a:rPr lang="en-US" sz="1200" kern="1200" dirty="0">
                <a:solidFill>
                  <a:schemeClr val="tx1"/>
                </a:solidFill>
                <a:effectLst/>
                <a:latin typeface="Tahoma" panose="020B0604030504040204" pitchFamily="34" charset="0"/>
                <a:ea typeface="+mn-ea"/>
                <a:cs typeface="+mn-cs"/>
              </a:rPr>
              <a:t>: </a:t>
            </a:r>
            <a:r>
              <a:rPr lang="en-US" sz="1200" b="1" i="1" u="sng" kern="1200" dirty="0">
                <a:solidFill>
                  <a:schemeClr val="tx1"/>
                </a:solidFill>
                <a:effectLst/>
                <a:latin typeface="Tahoma" panose="020B0604030504040204" pitchFamily="34" charset="0"/>
                <a:ea typeface="+mn-ea"/>
                <a:cs typeface="+mn-cs"/>
                <a:hlinkClick r:id="rId4"/>
              </a:rPr>
              <a:t>CC BY: Attribution</a:t>
            </a:r>
            <a:r>
              <a:rPr lang="en-US" sz="1200" kern="1200" dirty="0">
                <a:solidFill>
                  <a:schemeClr val="tx1"/>
                </a:solidFill>
                <a:effectLst/>
                <a:latin typeface="Tahoma" panose="020B0604030504040204" pitchFamily="34" charset="0"/>
                <a:ea typeface="+mn-ea"/>
                <a:cs typeface="+mn-cs"/>
              </a:rPr>
              <a:t>. </a:t>
            </a:r>
            <a:r>
              <a:rPr lang="en-US" sz="1200" b="1" kern="1200" dirty="0">
                <a:solidFill>
                  <a:schemeClr val="tx1"/>
                </a:solidFill>
                <a:effectLst/>
                <a:latin typeface="Tahoma" panose="020B0604030504040204" pitchFamily="34" charset="0"/>
                <a:ea typeface="+mn-ea"/>
                <a:cs typeface="+mn-cs"/>
              </a:rPr>
              <a:t>License Terms</a:t>
            </a:r>
            <a:r>
              <a:rPr lang="en-US" sz="1200" kern="1200" dirty="0">
                <a:solidFill>
                  <a:schemeClr val="tx1"/>
                </a:solidFill>
                <a:effectLst/>
                <a:latin typeface="Tahoma" panose="020B0604030504040204" pitchFamily="34" charset="0"/>
                <a:ea typeface="+mn-ea"/>
                <a:cs typeface="+mn-cs"/>
              </a:rPr>
              <a:t>: Download for free at http://cnx.org/contents/185cbf87-c72e-48f5-b51e-f14f21b5eabd@10.8</a:t>
            </a:r>
          </a:p>
          <a:p>
            <a:br>
              <a:rPr lang="en-US" sz="1200" b="0" i="0" kern="1200" dirty="0">
                <a:solidFill>
                  <a:schemeClr val="tx1"/>
                </a:solidFill>
                <a:effectLst/>
                <a:latin typeface="Tahoma" panose="020B0604030504040204" pitchFamily="34" charset="0"/>
                <a:ea typeface="+mn-ea"/>
                <a:cs typeface="+mn-cs"/>
              </a:rPr>
            </a:br>
            <a:endParaRPr lang="en-US" dirty="0"/>
          </a:p>
        </p:txBody>
      </p:sp>
      <p:sp>
        <p:nvSpPr>
          <p:cNvPr id="4" name="Slide Number Placeholder 3"/>
          <p:cNvSpPr>
            <a:spLocks noGrp="1"/>
          </p:cNvSpPr>
          <p:nvPr>
            <p:ph type="sldNum" sz="quarter" idx="10"/>
          </p:nvPr>
        </p:nvSpPr>
        <p:spPr/>
        <p:txBody>
          <a:bodyPr/>
          <a:lstStyle/>
          <a:p>
            <a:fld id="{B1E6DF9A-4138-4CE9-A2AE-AB9413786FF0}" type="slidenum">
              <a:rPr lang="en-US" smtClean="0"/>
              <a:pPr/>
              <a:t>11</a:t>
            </a:fld>
            <a:endParaRPr lang="en-US" dirty="0"/>
          </a:p>
        </p:txBody>
      </p:sp>
    </p:spTree>
    <p:extLst>
      <p:ext uri="{BB962C8B-B14F-4D97-AF65-F5344CB8AC3E}">
        <p14:creationId xmlns:p14="http://schemas.microsoft.com/office/powerpoint/2010/main" val="2397158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fontAlgn="base"/>
            <a:r>
              <a:rPr lang="en-US" sz="1200" kern="1200" dirty="0">
                <a:solidFill>
                  <a:schemeClr val="tx1"/>
                </a:solidFill>
                <a:effectLst/>
                <a:latin typeface="Tahoma" panose="020B0604030504040204" pitchFamily="34" charset="0"/>
                <a:ea typeface="+mn-ea"/>
                <a:cs typeface="+mn-cs"/>
              </a:rPr>
              <a:t>Biology. </a:t>
            </a:r>
            <a:r>
              <a:rPr lang="en-US" sz="1200" b="1" kern="1200" dirty="0">
                <a:solidFill>
                  <a:schemeClr val="tx1"/>
                </a:solidFill>
                <a:effectLst/>
                <a:latin typeface="Tahoma" panose="020B0604030504040204" pitchFamily="34" charset="0"/>
                <a:ea typeface="+mn-ea"/>
                <a:cs typeface="+mn-cs"/>
              </a:rPr>
              <a:t>Provided by</a:t>
            </a:r>
            <a:r>
              <a:rPr lang="en-US" sz="1200" kern="1200" dirty="0">
                <a:solidFill>
                  <a:schemeClr val="tx1"/>
                </a:solidFill>
                <a:effectLst/>
                <a:latin typeface="Tahoma" panose="020B0604030504040204" pitchFamily="34" charset="0"/>
                <a:ea typeface="+mn-ea"/>
                <a:cs typeface="+mn-cs"/>
              </a:rPr>
              <a:t>: </a:t>
            </a:r>
            <a:r>
              <a:rPr lang="en-US" sz="1200" kern="1200" dirty="0" err="1">
                <a:solidFill>
                  <a:schemeClr val="tx1"/>
                </a:solidFill>
                <a:effectLst/>
                <a:latin typeface="Tahoma" panose="020B0604030504040204" pitchFamily="34" charset="0"/>
                <a:ea typeface="+mn-ea"/>
                <a:cs typeface="+mn-cs"/>
              </a:rPr>
              <a:t>OpenStax</a:t>
            </a:r>
            <a:r>
              <a:rPr lang="en-US" sz="1200" kern="1200" dirty="0">
                <a:solidFill>
                  <a:schemeClr val="tx1"/>
                </a:solidFill>
                <a:effectLst/>
                <a:latin typeface="Tahoma" panose="020B0604030504040204" pitchFamily="34" charset="0"/>
                <a:ea typeface="+mn-ea"/>
                <a:cs typeface="+mn-cs"/>
              </a:rPr>
              <a:t> CNX. </a:t>
            </a:r>
            <a:r>
              <a:rPr lang="en-US" sz="1200" b="1" kern="1200" dirty="0">
                <a:solidFill>
                  <a:schemeClr val="tx1"/>
                </a:solidFill>
                <a:effectLst/>
                <a:latin typeface="Tahoma" panose="020B0604030504040204" pitchFamily="34" charset="0"/>
                <a:ea typeface="+mn-ea"/>
                <a:cs typeface="+mn-cs"/>
              </a:rPr>
              <a:t>Located at</a:t>
            </a:r>
            <a:r>
              <a:rPr lang="en-US" sz="1200" kern="1200" dirty="0">
                <a:solidFill>
                  <a:schemeClr val="tx1"/>
                </a:solidFill>
                <a:effectLst/>
                <a:latin typeface="Tahoma" panose="020B0604030504040204" pitchFamily="34" charset="0"/>
                <a:ea typeface="+mn-ea"/>
                <a:cs typeface="+mn-cs"/>
              </a:rPr>
              <a:t>: </a:t>
            </a:r>
            <a:r>
              <a:rPr lang="en-US" sz="1200" b="1" u="sng" kern="1200" dirty="0">
                <a:solidFill>
                  <a:schemeClr val="tx1"/>
                </a:solidFill>
                <a:effectLst/>
                <a:latin typeface="Tahoma" panose="020B0604030504040204" pitchFamily="34" charset="0"/>
                <a:ea typeface="+mn-ea"/>
                <a:cs typeface="+mn-cs"/>
                <a:hlinkClick r:id="rId3"/>
              </a:rPr>
              <a:t>http://cnx.org/contents/185cbf87-c72e-48f5-b51e-f14f21b5eabd@10.8</a:t>
            </a:r>
            <a:r>
              <a:rPr lang="en-US" sz="1200" kern="1200" dirty="0">
                <a:solidFill>
                  <a:schemeClr val="tx1"/>
                </a:solidFill>
                <a:effectLst/>
                <a:latin typeface="Tahoma" panose="020B0604030504040204" pitchFamily="34" charset="0"/>
                <a:ea typeface="+mn-ea"/>
                <a:cs typeface="+mn-cs"/>
              </a:rPr>
              <a:t>. </a:t>
            </a:r>
            <a:r>
              <a:rPr lang="en-US" sz="1200" b="1" kern="1200" dirty="0">
                <a:solidFill>
                  <a:schemeClr val="tx1"/>
                </a:solidFill>
                <a:effectLst/>
                <a:latin typeface="Tahoma" panose="020B0604030504040204" pitchFamily="34" charset="0"/>
                <a:ea typeface="+mn-ea"/>
                <a:cs typeface="+mn-cs"/>
              </a:rPr>
              <a:t>License</a:t>
            </a:r>
            <a:r>
              <a:rPr lang="en-US" sz="1200" kern="1200" dirty="0">
                <a:solidFill>
                  <a:schemeClr val="tx1"/>
                </a:solidFill>
                <a:effectLst/>
                <a:latin typeface="Tahoma" panose="020B0604030504040204" pitchFamily="34" charset="0"/>
                <a:ea typeface="+mn-ea"/>
                <a:cs typeface="+mn-cs"/>
              </a:rPr>
              <a:t>: </a:t>
            </a:r>
            <a:r>
              <a:rPr lang="en-US" sz="1200" b="1" i="1" u="sng" kern="1200" dirty="0">
                <a:solidFill>
                  <a:schemeClr val="tx1"/>
                </a:solidFill>
                <a:effectLst/>
                <a:latin typeface="Tahoma" panose="020B0604030504040204" pitchFamily="34" charset="0"/>
                <a:ea typeface="+mn-ea"/>
                <a:cs typeface="+mn-cs"/>
                <a:hlinkClick r:id="rId4"/>
              </a:rPr>
              <a:t>CC BY: Attribution</a:t>
            </a:r>
            <a:r>
              <a:rPr lang="en-US" sz="1200" kern="1200" dirty="0">
                <a:solidFill>
                  <a:schemeClr val="tx1"/>
                </a:solidFill>
                <a:effectLst/>
                <a:latin typeface="Tahoma" panose="020B0604030504040204" pitchFamily="34" charset="0"/>
                <a:ea typeface="+mn-ea"/>
                <a:cs typeface="+mn-cs"/>
              </a:rPr>
              <a:t>. </a:t>
            </a:r>
            <a:r>
              <a:rPr lang="en-US" sz="1200" b="1" kern="1200" dirty="0">
                <a:solidFill>
                  <a:schemeClr val="tx1"/>
                </a:solidFill>
                <a:effectLst/>
                <a:latin typeface="Tahoma" panose="020B0604030504040204" pitchFamily="34" charset="0"/>
                <a:ea typeface="+mn-ea"/>
                <a:cs typeface="+mn-cs"/>
              </a:rPr>
              <a:t>License Terms</a:t>
            </a:r>
            <a:r>
              <a:rPr lang="en-US" sz="1200" kern="1200" dirty="0">
                <a:solidFill>
                  <a:schemeClr val="tx1"/>
                </a:solidFill>
                <a:effectLst/>
                <a:latin typeface="Tahoma" panose="020B0604030504040204" pitchFamily="34" charset="0"/>
                <a:ea typeface="+mn-ea"/>
                <a:cs typeface="+mn-cs"/>
              </a:rPr>
              <a:t>: Download for free at http://cnx.org/contents/185cbf87-c72e-48f5-b51e-f14f21b5eabd@10.8</a:t>
            </a:r>
          </a:p>
          <a:p>
            <a:br>
              <a:rPr lang="en-US" sz="1200" b="0" i="0" kern="1200" dirty="0">
                <a:solidFill>
                  <a:schemeClr val="tx1"/>
                </a:solidFill>
                <a:effectLst/>
                <a:latin typeface="Tahoma" panose="020B0604030504040204" pitchFamily="34" charset="0"/>
                <a:ea typeface="+mn-ea"/>
                <a:cs typeface="+mn-cs"/>
              </a:rPr>
            </a:br>
            <a:endParaRPr lang="en-US" dirty="0"/>
          </a:p>
        </p:txBody>
      </p:sp>
      <p:sp>
        <p:nvSpPr>
          <p:cNvPr id="4" name="Slide Number Placeholder 3"/>
          <p:cNvSpPr>
            <a:spLocks noGrp="1"/>
          </p:cNvSpPr>
          <p:nvPr>
            <p:ph type="sldNum" sz="quarter" idx="10"/>
          </p:nvPr>
        </p:nvSpPr>
        <p:spPr/>
        <p:txBody>
          <a:bodyPr/>
          <a:lstStyle/>
          <a:p>
            <a:fld id="{B1E6DF9A-4138-4CE9-A2AE-AB9413786FF0}" type="slidenum">
              <a:rPr lang="en-US" smtClean="0"/>
              <a:pPr/>
              <a:t>13</a:t>
            </a:fld>
            <a:endParaRPr lang="en-US" dirty="0"/>
          </a:p>
        </p:txBody>
      </p:sp>
    </p:spTree>
    <p:extLst>
      <p:ext uri="{BB962C8B-B14F-4D97-AF65-F5344CB8AC3E}">
        <p14:creationId xmlns:p14="http://schemas.microsoft.com/office/powerpoint/2010/main" val="3509215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b="0" i="0" kern="1200" dirty="0">
                <a:solidFill>
                  <a:schemeClr val="tx1"/>
                </a:solidFill>
                <a:effectLst/>
                <a:latin typeface="Tahoma" panose="020B0604030504040204" pitchFamily="34" charset="0"/>
                <a:ea typeface="+mn-ea"/>
                <a:cs typeface="+mn-cs"/>
              </a:rPr>
              <a:t>Biology. </a:t>
            </a:r>
            <a:r>
              <a:rPr lang="en-US" sz="1200" b="1" i="0" kern="1200" dirty="0">
                <a:solidFill>
                  <a:schemeClr val="tx1"/>
                </a:solidFill>
                <a:effectLst/>
                <a:latin typeface="Tahoma" panose="020B0604030504040204" pitchFamily="34" charset="0"/>
                <a:ea typeface="+mn-ea"/>
                <a:cs typeface="+mn-cs"/>
              </a:rPr>
              <a:t>Provided by</a:t>
            </a:r>
            <a:r>
              <a:rPr lang="en-US" sz="1200" b="0" i="0" kern="1200" dirty="0">
                <a:solidFill>
                  <a:schemeClr val="tx1"/>
                </a:solidFill>
                <a:effectLst/>
                <a:latin typeface="Tahoma" panose="020B0604030504040204" pitchFamily="34" charset="0"/>
                <a:ea typeface="+mn-ea"/>
                <a:cs typeface="+mn-cs"/>
              </a:rPr>
              <a:t>: </a:t>
            </a:r>
            <a:r>
              <a:rPr lang="en-US" sz="1200" b="0" i="0" kern="1200" dirty="0" err="1">
                <a:solidFill>
                  <a:schemeClr val="tx1"/>
                </a:solidFill>
                <a:effectLst/>
                <a:latin typeface="Tahoma" panose="020B0604030504040204" pitchFamily="34" charset="0"/>
                <a:ea typeface="+mn-ea"/>
                <a:cs typeface="+mn-cs"/>
              </a:rPr>
              <a:t>OpenStax</a:t>
            </a:r>
            <a:r>
              <a:rPr lang="en-US" sz="1200" b="0" i="0" kern="1200" dirty="0">
                <a:solidFill>
                  <a:schemeClr val="tx1"/>
                </a:solidFill>
                <a:effectLst/>
                <a:latin typeface="Tahoma" panose="020B0604030504040204" pitchFamily="34" charset="0"/>
                <a:ea typeface="+mn-ea"/>
                <a:cs typeface="+mn-cs"/>
              </a:rPr>
              <a:t> CNX. </a:t>
            </a:r>
            <a:r>
              <a:rPr lang="en-US" sz="1200" b="1" i="0" kern="1200" dirty="0">
                <a:solidFill>
                  <a:schemeClr val="tx1"/>
                </a:solidFill>
                <a:effectLst/>
                <a:latin typeface="Tahoma" panose="020B0604030504040204" pitchFamily="34" charset="0"/>
                <a:ea typeface="+mn-ea"/>
                <a:cs typeface="+mn-cs"/>
              </a:rPr>
              <a:t>Located at</a:t>
            </a:r>
            <a:r>
              <a:rPr lang="en-US" sz="1200" b="0" i="0" kern="1200" dirty="0">
                <a:solidFill>
                  <a:schemeClr val="tx1"/>
                </a:solidFill>
                <a:effectLst/>
                <a:latin typeface="Tahoma" panose="020B0604030504040204" pitchFamily="34" charset="0"/>
                <a:ea typeface="+mn-ea"/>
                <a:cs typeface="+mn-cs"/>
              </a:rPr>
              <a:t>: </a:t>
            </a:r>
            <a:r>
              <a:rPr lang="en-US" sz="1200" b="1" i="0" u="sng" kern="1200" dirty="0">
                <a:solidFill>
                  <a:schemeClr val="tx1"/>
                </a:solidFill>
                <a:effectLst/>
                <a:latin typeface="Tahoma" panose="020B0604030504040204" pitchFamily="34" charset="0"/>
                <a:ea typeface="+mn-ea"/>
                <a:cs typeface="+mn-cs"/>
                <a:hlinkClick r:id="rId3"/>
              </a:rPr>
              <a:t>http://cnx.org/contents/185cbf87-c72e-48f5-b51e-f14f21b5eabd@10.8</a:t>
            </a:r>
            <a:r>
              <a:rPr lang="en-US" sz="1200" b="0" i="0" kern="1200" dirty="0">
                <a:solidFill>
                  <a:schemeClr val="tx1"/>
                </a:solidFill>
                <a:effectLst/>
                <a:latin typeface="Tahoma" panose="020B0604030504040204" pitchFamily="34" charset="0"/>
                <a:ea typeface="+mn-ea"/>
                <a:cs typeface="+mn-cs"/>
              </a:rPr>
              <a:t>. </a:t>
            </a:r>
            <a:r>
              <a:rPr lang="en-US" sz="1200" b="1" i="0" kern="1200" dirty="0">
                <a:solidFill>
                  <a:schemeClr val="tx1"/>
                </a:solidFill>
                <a:effectLst/>
                <a:latin typeface="Tahoma" panose="020B0604030504040204" pitchFamily="34" charset="0"/>
                <a:ea typeface="+mn-ea"/>
                <a:cs typeface="+mn-cs"/>
              </a:rPr>
              <a:t>License</a:t>
            </a:r>
            <a:r>
              <a:rPr lang="en-US" sz="1200" b="0" i="0" kern="1200" dirty="0">
                <a:solidFill>
                  <a:schemeClr val="tx1"/>
                </a:solidFill>
                <a:effectLst/>
                <a:latin typeface="Tahoma" panose="020B0604030504040204" pitchFamily="34" charset="0"/>
                <a:ea typeface="+mn-ea"/>
                <a:cs typeface="+mn-cs"/>
              </a:rPr>
              <a:t>: </a:t>
            </a:r>
            <a:r>
              <a:rPr lang="en-US" sz="1200" b="1" i="1" u="sng" kern="1200" dirty="0">
                <a:solidFill>
                  <a:schemeClr val="tx1"/>
                </a:solidFill>
                <a:effectLst/>
                <a:latin typeface="Tahoma" panose="020B0604030504040204" pitchFamily="34" charset="0"/>
                <a:ea typeface="+mn-ea"/>
                <a:cs typeface="+mn-cs"/>
                <a:hlinkClick r:id="rId4"/>
              </a:rPr>
              <a:t>CC BY: Attribution</a:t>
            </a:r>
            <a:r>
              <a:rPr lang="en-US" sz="1200" b="0" i="0" kern="1200" dirty="0">
                <a:solidFill>
                  <a:schemeClr val="tx1"/>
                </a:solidFill>
                <a:effectLst/>
                <a:latin typeface="Tahoma" panose="020B0604030504040204" pitchFamily="34" charset="0"/>
                <a:ea typeface="+mn-ea"/>
                <a:cs typeface="+mn-cs"/>
              </a:rPr>
              <a:t>. </a:t>
            </a:r>
            <a:r>
              <a:rPr lang="en-US" sz="1200" b="1" i="0" kern="1200" dirty="0">
                <a:solidFill>
                  <a:schemeClr val="tx1"/>
                </a:solidFill>
                <a:effectLst/>
                <a:latin typeface="Tahoma" panose="020B0604030504040204" pitchFamily="34" charset="0"/>
                <a:ea typeface="+mn-ea"/>
                <a:cs typeface="+mn-cs"/>
              </a:rPr>
              <a:t>License Terms</a:t>
            </a:r>
            <a:r>
              <a:rPr lang="en-US" sz="1200" b="0" i="0" kern="1200" dirty="0">
                <a:solidFill>
                  <a:schemeClr val="tx1"/>
                </a:solidFill>
                <a:effectLst/>
                <a:latin typeface="Tahoma" panose="020B0604030504040204" pitchFamily="34" charset="0"/>
                <a:ea typeface="+mn-ea"/>
                <a:cs typeface="+mn-cs"/>
              </a:rPr>
              <a:t>: Download for free at http://cnx.org/contents/185cbf87-c72e-48f5-b51e-f14f21b5eabd@10.8</a:t>
            </a:r>
            <a:endParaRPr lang="en-US" dirty="0"/>
          </a:p>
        </p:txBody>
      </p:sp>
      <p:sp>
        <p:nvSpPr>
          <p:cNvPr id="4" name="Slide Number Placeholder 3"/>
          <p:cNvSpPr>
            <a:spLocks noGrp="1"/>
          </p:cNvSpPr>
          <p:nvPr>
            <p:ph type="sldNum" sz="quarter" idx="10"/>
          </p:nvPr>
        </p:nvSpPr>
        <p:spPr/>
        <p:txBody>
          <a:bodyPr/>
          <a:lstStyle/>
          <a:p>
            <a:fld id="{B1E6DF9A-4138-4CE9-A2AE-AB9413786FF0}" type="slidenum">
              <a:rPr lang="en-US" smtClean="0"/>
              <a:pPr/>
              <a:t>14</a:t>
            </a:fld>
            <a:endParaRPr lang="en-US" dirty="0"/>
          </a:p>
        </p:txBody>
      </p:sp>
    </p:spTree>
    <p:extLst>
      <p:ext uri="{BB962C8B-B14F-4D97-AF65-F5344CB8AC3E}">
        <p14:creationId xmlns:p14="http://schemas.microsoft.com/office/powerpoint/2010/main" val="28580576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fontAlgn="base"/>
            <a:r>
              <a:rPr lang="en-US" sz="1200" kern="1200" dirty="0">
                <a:solidFill>
                  <a:schemeClr val="tx1"/>
                </a:solidFill>
                <a:effectLst/>
                <a:latin typeface="Tahoma" panose="020B0604030504040204" pitchFamily="34" charset="0"/>
                <a:ea typeface="+mn-ea"/>
                <a:cs typeface="+mn-cs"/>
              </a:rPr>
              <a:t>Biology. </a:t>
            </a:r>
            <a:r>
              <a:rPr lang="en-US" sz="1200" b="1" kern="1200" dirty="0">
                <a:solidFill>
                  <a:schemeClr val="tx1"/>
                </a:solidFill>
                <a:effectLst/>
                <a:latin typeface="Tahoma" panose="020B0604030504040204" pitchFamily="34" charset="0"/>
                <a:ea typeface="+mn-ea"/>
                <a:cs typeface="+mn-cs"/>
              </a:rPr>
              <a:t>Provided by</a:t>
            </a:r>
            <a:r>
              <a:rPr lang="en-US" sz="1200" kern="1200" dirty="0">
                <a:solidFill>
                  <a:schemeClr val="tx1"/>
                </a:solidFill>
                <a:effectLst/>
                <a:latin typeface="Tahoma" panose="020B0604030504040204" pitchFamily="34" charset="0"/>
                <a:ea typeface="+mn-ea"/>
                <a:cs typeface="+mn-cs"/>
              </a:rPr>
              <a:t>: </a:t>
            </a:r>
            <a:r>
              <a:rPr lang="en-US" sz="1200" kern="1200" dirty="0" err="1">
                <a:solidFill>
                  <a:schemeClr val="tx1"/>
                </a:solidFill>
                <a:effectLst/>
                <a:latin typeface="Tahoma" panose="020B0604030504040204" pitchFamily="34" charset="0"/>
                <a:ea typeface="+mn-ea"/>
                <a:cs typeface="+mn-cs"/>
              </a:rPr>
              <a:t>OpenStax</a:t>
            </a:r>
            <a:r>
              <a:rPr lang="en-US" sz="1200" kern="1200" dirty="0">
                <a:solidFill>
                  <a:schemeClr val="tx1"/>
                </a:solidFill>
                <a:effectLst/>
                <a:latin typeface="Tahoma" panose="020B0604030504040204" pitchFamily="34" charset="0"/>
                <a:ea typeface="+mn-ea"/>
                <a:cs typeface="+mn-cs"/>
              </a:rPr>
              <a:t> CNX. </a:t>
            </a:r>
            <a:r>
              <a:rPr lang="en-US" sz="1200" b="1" kern="1200" dirty="0">
                <a:solidFill>
                  <a:schemeClr val="tx1"/>
                </a:solidFill>
                <a:effectLst/>
                <a:latin typeface="Tahoma" panose="020B0604030504040204" pitchFamily="34" charset="0"/>
                <a:ea typeface="+mn-ea"/>
                <a:cs typeface="+mn-cs"/>
              </a:rPr>
              <a:t>Located at</a:t>
            </a:r>
            <a:r>
              <a:rPr lang="en-US" sz="1200" kern="1200" dirty="0">
                <a:solidFill>
                  <a:schemeClr val="tx1"/>
                </a:solidFill>
                <a:effectLst/>
                <a:latin typeface="Tahoma" panose="020B0604030504040204" pitchFamily="34" charset="0"/>
                <a:ea typeface="+mn-ea"/>
                <a:cs typeface="+mn-cs"/>
              </a:rPr>
              <a:t>: </a:t>
            </a:r>
            <a:r>
              <a:rPr lang="en-US" sz="1200" b="1" u="sng" kern="1200" dirty="0">
                <a:solidFill>
                  <a:schemeClr val="tx1"/>
                </a:solidFill>
                <a:effectLst/>
                <a:latin typeface="Tahoma" panose="020B0604030504040204" pitchFamily="34" charset="0"/>
                <a:ea typeface="+mn-ea"/>
                <a:cs typeface="+mn-cs"/>
                <a:hlinkClick r:id="rId3"/>
              </a:rPr>
              <a:t>http://cnx.org/contents/185cbf87-c72e-48f5-b51e-f14f21b5eabd@10.8</a:t>
            </a:r>
            <a:r>
              <a:rPr lang="en-US" sz="1200" kern="1200" dirty="0">
                <a:solidFill>
                  <a:schemeClr val="tx1"/>
                </a:solidFill>
                <a:effectLst/>
                <a:latin typeface="Tahoma" panose="020B0604030504040204" pitchFamily="34" charset="0"/>
                <a:ea typeface="+mn-ea"/>
                <a:cs typeface="+mn-cs"/>
              </a:rPr>
              <a:t>. </a:t>
            </a:r>
            <a:r>
              <a:rPr lang="en-US" sz="1200" b="1" kern="1200" dirty="0">
                <a:solidFill>
                  <a:schemeClr val="tx1"/>
                </a:solidFill>
                <a:effectLst/>
                <a:latin typeface="Tahoma" panose="020B0604030504040204" pitchFamily="34" charset="0"/>
                <a:ea typeface="+mn-ea"/>
                <a:cs typeface="+mn-cs"/>
              </a:rPr>
              <a:t>License</a:t>
            </a:r>
            <a:r>
              <a:rPr lang="en-US" sz="1200" kern="1200" dirty="0">
                <a:solidFill>
                  <a:schemeClr val="tx1"/>
                </a:solidFill>
                <a:effectLst/>
                <a:latin typeface="Tahoma" panose="020B0604030504040204" pitchFamily="34" charset="0"/>
                <a:ea typeface="+mn-ea"/>
                <a:cs typeface="+mn-cs"/>
              </a:rPr>
              <a:t>: </a:t>
            </a:r>
            <a:r>
              <a:rPr lang="en-US" sz="1200" b="1" i="1" u="sng" kern="1200" dirty="0">
                <a:solidFill>
                  <a:schemeClr val="tx1"/>
                </a:solidFill>
                <a:effectLst/>
                <a:latin typeface="Tahoma" panose="020B0604030504040204" pitchFamily="34" charset="0"/>
                <a:ea typeface="+mn-ea"/>
                <a:cs typeface="+mn-cs"/>
                <a:hlinkClick r:id="rId4"/>
              </a:rPr>
              <a:t>CC BY: Attribution</a:t>
            </a:r>
            <a:r>
              <a:rPr lang="en-US" sz="1200" kern="1200" dirty="0">
                <a:solidFill>
                  <a:schemeClr val="tx1"/>
                </a:solidFill>
                <a:effectLst/>
                <a:latin typeface="Tahoma" panose="020B0604030504040204" pitchFamily="34" charset="0"/>
                <a:ea typeface="+mn-ea"/>
                <a:cs typeface="+mn-cs"/>
              </a:rPr>
              <a:t>. </a:t>
            </a:r>
            <a:r>
              <a:rPr lang="en-US" sz="1200" b="1" kern="1200" dirty="0">
                <a:solidFill>
                  <a:schemeClr val="tx1"/>
                </a:solidFill>
                <a:effectLst/>
                <a:latin typeface="Tahoma" panose="020B0604030504040204" pitchFamily="34" charset="0"/>
                <a:ea typeface="+mn-ea"/>
                <a:cs typeface="+mn-cs"/>
              </a:rPr>
              <a:t>License Terms</a:t>
            </a:r>
            <a:r>
              <a:rPr lang="en-US" sz="1200" kern="1200" dirty="0">
                <a:solidFill>
                  <a:schemeClr val="tx1"/>
                </a:solidFill>
                <a:effectLst/>
                <a:latin typeface="Tahoma" panose="020B0604030504040204" pitchFamily="34" charset="0"/>
                <a:ea typeface="+mn-ea"/>
                <a:cs typeface="+mn-cs"/>
              </a:rPr>
              <a:t>: Download for free at http://cnx.org/contents/185cbf87-c72e-48f5-b51e-f14f21b5eabd@10.8</a:t>
            </a:r>
          </a:p>
          <a:p>
            <a:br>
              <a:rPr lang="en-US" sz="1200" b="0" i="0" kern="1200" dirty="0">
                <a:solidFill>
                  <a:schemeClr val="tx1"/>
                </a:solidFill>
                <a:effectLst/>
                <a:latin typeface="Tahoma" panose="020B0604030504040204" pitchFamily="34" charset="0"/>
                <a:ea typeface="+mn-ea"/>
                <a:cs typeface="+mn-cs"/>
              </a:rPr>
            </a:br>
            <a:endParaRPr lang="en-US" dirty="0"/>
          </a:p>
        </p:txBody>
      </p:sp>
      <p:sp>
        <p:nvSpPr>
          <p:cNvPr id="4" name="Slide Number Placeholder 3"/>
          <p:cNvSpPr>
            <a:spLocks noGrp="1"/>
          </p:cNvSpPr>
          <p:nvPr>
            <p:ph type="sldNum" sz="quarter" idx="10"/>
          </p:nvPr>
        </p:nvSpPr>
        <p:spPr/>
        <p:txBody>
          <a:bodyPr/>
          <a:lstStyle/>
          <a:p>
            <a:fld id="{B1E6DF9A-4138-4CE9-A2AE-AB9413786FF0}" type="slidenum">
              <a:rPr lang="en-US" smtClean="0"/>
              <a:pPr/>
              <a:t>15</a:t>
            </a:fld>
            <a:endParaRPr lang="en-US" dirty="0"/>
          </a:p>
        </p:txBody>
      </p:sp>
    </p:spTree>
    <p:extLst>
      <p:ext uri="{BB962C8B-B14F-4D97-AF65-F5344CB8AC3E}">
        <p14:creationId xmlns:p14="http://schemas.microsoft.com/office/powerpoint/2010/main" val="17240668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fontAlgn="base"/>
            <a:r>
              <a:rPr lang="en-US" sz="1200" kern="1200" dirty="0">
                <a:solidFill>
                  <a:schemeClr val="tx1"/>
                </a:solidFill>
                <a:effectLst/>
                <a:latin typeface="Tahoma" panose="020B0604030504040204" pitchFamily="34" charset="0"/>
                <a:ea typeface="+mn-ea"/>
                <a:cs typeface="+mn-cs"/>
              </a:rPr>
              <a:t>Biology. </a:t>
            </a:r>
            <a:r>
              <a:rPr lang="en-US" sz="1200" b="1" kern="1200" dirty="0">
                <a:solidFill>
                  <a:schemeClr val="tx1"/>
                </a:solidFill>
                <a:effectLst/>
                <a:latin typeface="Tahoma" panose="020B0604030504040204" pitchFamily="34" charset="0"/>
                <a:ea typeface="+mn-ea"/>
                <a:cs typeface="+mn-cs"/>
              </a:rPr>
              <a:t>Provided by</a:t>
            </a:r>
            <a:r>
              <a:rPr lang="en-US" sz="1200" kern="1200" dirty="0">
                <a:solidFill>
                  <a:schemeClr val="tx1"/>
                </a:solidFill>
                <a:effectLst/>
                <a:latin typeface="Tahoma" panose="020B0604030504040204" pitchFamily="34" charset="0"/>
                <a:ea typeface="+mn-ea"/>
                <a:cs typeface="+mn-cs"/>
              </a:rPr>
              <a:t>: </a:t>
            </a:r>
            <a:r>
              <a:rPr lang="en-US" sz="1200" kern="1200" dirty="0" err="1">
                <a:solidFill>
                  <a:schemeClr val="tx1"/>
                </a:solidFill>
                <a:effectLst/>
                <a:latin typeface="Tahoma" panose="020B0604030504040204" pitchFamily="34" charset="0"/>
                <a:ea typeface="+mn-ea"/>
                <a:cs typeface="+mn-cs"/>
              </a:rPr>
              <a:t>OpenStax</a:t>
            </a:r>
            <a:r>
              <a:rPr lang="en-US" sz="1200" kern="1200" dirty="0">
                <a:solidFill>
                  <a:schemeClr val="tx1"/>
                </a:solidFill>
                <a:effectLst/>
                <a:latin typeface="Tahoma" panose="020B0604030504040204" pitchFamily="34" charset="0"/>
                <a:ea typeface="+mn-ea"/>
                <a:cs typeface="+mn-cs"/>
              </a:rPr>
              <a:t> CNX. </a:t>
            </a:r>
            <a:r>
              <a:rPr lang="en-US" sz="1200" b="1" kern="1200" dirty="0">
                <a:solidFill>
                  <a:schemeClr val="tx1"/>
                </a:solidFill>
                <a:effectLst/>
                <a:latin typeface="Tahoma" panose="020B0604030504040204" pitchFamily="34" charset="0"/>
                <a:ea typeface="+mn-ea"/>
                <a:cs typeface="+mn-cs"/>
              </a:rPr>
              <a:t>Located at</a:t>
            </a:r>
            <a:r>
              <a:rPr lang="en-US" sz="1200" kern="1200" dirty="0">
                <a:solidFill>
                  <a:schemeClr val="tx1"/>
                </a:solidFill>
                <a:effectLst/>
                <a:latin typeface="Tahoma" panose="020B0604030504040204" pitchFamily="34" charset="0"/>
                <a:ea typeface="+mn-ea"/>
                <a:cs typeface="+mn-cs"/>
              </a:rPr>
              <a:t>: </a:t>
            </a:r>
            <a:r>
              <a:rPr lang="en-US" sz="1200" b="1" u="sng" kern="1200" dirty="0">
                <a:solidFill>
                  <a:schemeClr val="tx1"/>
                </a:solidFill>
                <a:effectLst/>
                <a:latin typeface="Tahoma" panose="020B0604030504040204" pitchFamily="34" charset="0"/>
                <a:ea typeface="+mn-ea"/>
                <a:cs typeface="+mn-cs"/>
                <a:hlinkClick r:id="rId3"/>
              </a:rPr>
              <a:t>http://cnx.org/contents/185cbf87-c72e-48f5-b51e-f14f21b5eabd@10.8</a:t>
            </a:r>
            <a:r>
              <a:rPr lang="en-US" sz="1200" kern="1200" dirty="0">
                <a:solidFill>
                  <a:schemeClr val="tx1"/>
                </a:solidFill>
                <a:effectLst/>
                <a:latin typeface="Tahoma" panose="020B0604030504040204" pitchFamily="34" charset="0"/>
                <a:ea typeface="+mn-ea"/>
                <a:cs typeface="+mn-cs"/>
              </a:rPr>
              <a:t>. </a:t>
            </a:r>
            <a:r>
              <a:rPr lang="en-US" sz="1200" b="1" kern="1200" dirty="0">
                <a:solidFill>
                  <a:schemeClr val="tx1"/>
                </a:solidFill>
                <a:effectLst/>
                <a:latin typeface="Tahoma" panose="020B0604030504040204" pitchFamily="34" charset="0"/>
                <a:ea typeface="+mn-ea"/>
                <a:cs typeface="+mn-cs"/>
              </a:rPr>
              <a:t>License</a:t>
            </a:r>
            <a:r>
              <a:rPr lang="en-US" sz="1200" kern="1200" dirty="0">
                <a:solidFill>
                  <a:schemeClr val="tx1"/>
                </a:solidFill>
                <a:effectLst/>
                <a:latin typeface="Tahoma" panose="020B0604030504040204" pitchFamily="34" charset="0"/>
                <a:ea typeface="+mn-ea"/>
                <a:cs typeface="+mn-cs"/>
              </a:rPr>
              <a:t>: </a:t>
            </a:r>
            <a:r>
              <a:rPr lang="en-US" sz="1200" b="1" i="1" u="sng" kern="1200" dirty="0">
                <a:solidFill>
                  <a:schemeClr val="tx1"/>
                </a:solidFill>
                <a:effectLst/>
                <a:latin typeface="Tahoma" panose="020B0604030504040204" pitchFamily="34" charset="0"/>
                <a:ea typeface="+mn-ea"/>
                <a:cs typeface="+mn-cs"/>
                <a:hlinkClick r:id="rId4"/>
              </a:rPr>
              <a:t>CC BY: Attribution</a:t>
            </a:r>
            <a:r>
              <a:rPr lang="en-US" sz="1200" kern="1200" dirty="0">
                <a:solidFill>
                  <a:schemeClr val="tx1"/>
                </a:solidFill>
                <a:effectLst/>
                <a:latin typeface="Tahoma" panose="020B0604030504040204" pitchFamily="34" charset="0"/>
                <a:ea typeface="+mn-ea"/>
                <a:cs typeface="+mn-cs"/>
              </a:rPr>
              <a:t>. </a:t>
            </a:r>
            <a:r>
              <a:rPr lang="en-US" sz="1200" b="1" kern="1200" dirty="0">
                <a:solidFill>
                  <a:schemeClr val="tx1"/>
                </a:solidFill>
                <a:effectLst/>
                <a:latin typeface="Tahoma" panose="020B0604030504040204" pitchFamily="34" charset="0"/>
                <a:ea typeface="+mn-ea"/>
                <a:cs typeface="+mn-cs"/>
              </a:rPr>
              <a:t>License Terms</a:t>
            </a:r>
            <a:r>
              <a:rPr lang="en-US" sz="1200" kern="1200" dirty="0">
                <a:solidFill>
                  <a:schemeClr val="tx1"/>
                </a:solidFill>
                <a:effectLst/>
                <a:latin typeface="Tahoma" panose="020B0604030504040204" pitchFamily="34" charset="0"/>
                <a:ea typeface="+mn-ea"/>
                <a:cs typeface="+mn-cs"/>
              </a:rPr>
              <a:t>: Download for free at http://cnx.org/contents/185cbf87-c72e-48f5-b51e-f14f21b5eabd@10.8</a:t>
            </a:r>
          </a:p>
          <a:p>
            <a:br>
              <a:rPr lang="en-US" sz="1200" b="0" i="0" kern="1200" dirty="0">
                <a:solidFill>
                  <a:schemeClr val="tx1"/>
                </a:solidFill>
                <a:effectLst/>
                <a:latin typeface="Tahoma" panose="020B0604030504040204" pitchFamily="34" charset="0"/>
                <a:ea typeface="+mn-ea"/>
                <a:cs typeface="+mn-cs"/>
              </a:rPr>
            </a:br>
            <a:endParaRPr lang="en-US" dirty="0"/>
          </a:p>
        </p:txBody>
      </p:sp>
      <p:sp>
        <p:nvSpPr>
          <p:cNvPr id="4" name="Slide Number Placeholder 3"/>
          <p:cNvSpPr>
            <a:spLocks noGrp="1"/>
          </p:cNvSpPr>
          <p:nvPr>
            <p:ph type="sldNum" sz="quarter" idx="10"/>
          </p:nvPr>
        </p:nvSpPr>
        <p:spPr/>
        <p:txBody>
          <a:bodyPr/>
          <a:lstStyle/>
          <a:p>
            <a:fld id="{B1E6DF9A-4138-4CE9-A2AE-AB9413786FF0}" type="slidenum">
              <a:rPr lang="en-US" smtClean="0"/>
              <a:pPr/>
              <a:t>16</a:t>
            </a:fld>
            <a:endParaRPr lang="en-US" dirty="0"/>
          </a:p>
        </p:txBody>
      </p:sp>
    </p:spTree>
    <p:extLst>
      <p:ext uri="{BB962C8B-B14F-4D97-AF65-F5344CB8AC3E}">
        <p14:creationId xmlns:p14="http://schemas.microsoft.com/office/powerpoint/2010/main" val="22831035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Tahoma" panose="020B0604030504040204" pitchFamily="34" charset="0"/>
                <a:ea typeface="+mn-ea"/>
                <a:cs typeface="+mn-cs"/>
              </a:rPr>
              <a:t>Biology. </a:t>
            </a:r>
            <a:r>
              <a:rPr lang="en-US" sz="1200" b="1" i="0" kern="1200" dirty="0">
                <a:solidFill>
                  <a:schemeClr val="tx1"/>
                </a:solidFill>
                <a:effectLst/>
                <a:latin typeface="Tahoma" panose="020B0604030504040204" pitchFamily="34" charset="0"/>
                <a:ea typeface="+mn-ea"/>
                <a:cs typeface="+mn-cs"/>
              </a:rPr>
              <a:t>Provided by</a:t>
            </a:r>
            <a:r>
              <a:rPr lang="en-US" sz="1200" b="0" i="0" kern="1200" dirty="0">
                <a:solidFill>
                  <a:schemeClr val="tx1"/>
                </a:solidFill>
                <a:effectLst/>
                <a:latin typeface="Tahoma" panose="020B0604030504040204" pitchFamily="34" charset="0"/>
                <a:ea typeface="+mn-ea"/>
                <a:cs typeface="+mn-cs"/>
              </a:rPr>
              <a:t>: </a:t>
            </a:r>
            <a:r>
              <a:rPr lang="en-US" sz="1200" b="0" i="0" kern="1200" dirty="0" err="1">
                <a:solidFill>
                  <a:schemeClr val="tx1"/>
                </a:solidFill>
                <a:effectLst/>
                <a:latin typeface="Tahoma" panose="020B0604030504040204" pitchFamily="34" charset="0"/>
                <a:ea typeface="+mn-ea"/>
                <a:cs typeface="+mn-cs"/>
              </a:rPr>
              <a:t>OpenStax</a:t>
            </a:r>
            <a:r>
              <a:rPr lang="en-US" sz="1200" b="0" i="0" kern="1200" dirty="0">
                <a:solidFill>
                  <a:schemeClr val="tx1"/>
                </a:solidFill>
                <a:effectLst/>
                <a:latin typeface="Tahoma" panose="020B0604030504040204" pitchFamily="34" charset="0"/>
                <a:ea typeface="+mn-ea"/>
                <a:cs typeface="+mn-cs"/>
              </a:rPr>
              <a:t> CNX. </a:t>
            </a:r>
            <a:r>
              <a:rPr lang="en-US" sz="1200" b="1" i="0" kern="1200" dirty="0">
                <a:solidFill>
                  <a:schemeClr val="tx1"/>
                </a:solidFill>
                <a:effectLst/>
                <a:latin typeface="Tahoma" panose="020B0604030504040204" pitchFamily="34" charset="0"/>
                <a:ea typeface="+mn-ea"/>
                <a:cs typeface="+mn-cs"/>
              </a:rPr>
              <a:t>Located at</a:t>
            </a:r>
            <a:r>
              <a:rPr lang="en-US" sz="1200" b="0" i="0" kern="1200" dirty="0">
                <a:solidFill>
                  <a:schemeClr val="tx1"/>
                </a:solidFill>
                <a:effectLst/>
                <a:latin typeface="Tahoma" panose="020B0604030504040204" pitchFamily="34" charset="0"/>
                <a:ea typeface="+mn-ea"/>
                <a:cs typeface="+mn-cs"/>
              </a:rPr>
              <a:t>: </a:t>
            </a:r>
            <a:r>
              <a:rPr lang="en-US" sz="1200" b="1" i="0" u="sng" kern="1200" dirty="0">
                <a:solidFill>
                  <a:schemeClr val="tx1"/>
                </a:solidFill>
                <a:effectLst/>
                <a:latin typeface="Tahoma" panose="020B0604030504040204" pitchFamily="34" charset="0"/>
                <a:ea typeface="+mn-ea"/>
                <a:cs typeface="+mn-cs"/>
                <a:hlinkClick r:id="rId3"/>
              </a:rPr>
              <a:t>http://cnx.org/contents/185cbf87-c72e-48f5-b51e-f14f21b5eabd@10.8</a:t>
            </a:r>
            <a:r>
              <a:rPr lang="en-US" sz="1200" b="0" i="0" kern="1200" dirty="0">
                <a:solidFill>
                  <a:schemeClr val="tx1"/>
                </a:solidFill>
                <a:effectLst/>
                <a:latin typeface="Tahoma" panose="020B0604030504040204" pitchFamily="34" charset="0"/>
                <a:ea typeface="+mn-ea"/>
                <a:cs typeface="+mn-cs"/>
              </a:rPr>
              <a:t>. </a:t>
            </a:r>
            <a:r>
              <a:rPr lang="en-US" sz="1200" b="1" i="0" kern="1200" dirty="0">
                <a:solidFill>
                  <a:schemeClr val="tx1"/>
                </a:solidFill>
                <a:effectLst/>
                <a:latin typeface="Tahoma" panose="020B0604030504040204" pitchFamily="34" charset="0"/>
                <a:ea typeface="+mn-ea"/>
                <a:cs typeface="+mn-cs"/>
              </a:rPr>
              <a:t>License</a:t>
            </a:r>
            <a:r>
              <a:rPr lang="en-US" sz="1200" b="0" i="0" kern="1200" dirty="0">
                <a:solidFill>
                  <a:schemeClr val="tx1"/>
                </a:solidFill>
                <a:effectLst/>
                <a:latin typeface="Tahoma" panose="020B0604030504040204" pitchFamily="34" charset="0"/>
                <a:ea typeface="+mn-ea"/>
                <a:cs typeface="+mn-cs"/>
              </a:rPr>
              <a:t>: </a:t>
            </a:r>
            <a:r>
              <a:rPr lang="en-US" sz="1200" b="1" i="1" u="sng" kern="1200" dirty="0">
                <a:solidFill>
                  <a:schemeClr val="tx1"/>
                </a:solidFill>
                <a:effectLst/>
                <a:latin typeface="Tahoma" panose="020B0604030504040204" pitchFamily="34" charset="0"/>
                <a:ea typeface="+mn-ea"/>
                <a:cs typeface="+mn-cs"/>
                <a:hlinkClick r:id="rId4"/>
              </a:rPr>
              <a:t>CC BY: Attribution</a:t>
            </a:r>
            <a:r>
              <a:rPr lang="en-US" sz="1200" b="0" i="0" kern="1200" dirty="0">
                <a:solidFill>
                  <a:schemeClr val="tx1"/>
                </a:solidFill>
                <a:effectLst/>
                <a:latin typeface="Tahoma" panose="020B0604030504040204" pitchFamily="34" charset="0"/>
                <a:ea typeface="+mn-ea"/>
                <a:cs typeface="+mn-cs"/>
              </a:rPr>
              <a:t>. </a:t>
            </a:r>
            <a:r>
              <a:rPr lang="en-US" sz="1200" b="1" i="0" kern="1200" dirty="0">
                <a:solidFill>
                  <a:schemeClr val="tx1"/>
                </a:solidFill>
                <a:effectLst/>
                <a:latin typeface="Tahoma" panose="020B0604030504040204" pitchFamily="34" charset="0"/>
                <a:ea typeface="+mn-ea"/>
                <a:cs typeface="+mn-cs"/>
              </a:rPr>
              <a:t>License Terms</a:t>
            </a:r>
            <a:r>
              <a:rPr lang="en-US" sz="1200" b="0" i="0" kern="1200" dirty="0">
                <a:solidFill>
                  <a:schemeClr val="tx1"/>
                </a:solidFill>
                <a:effectLst/>
                <a:latin typeface="Tahoma" panose="020B0604030504040204" pitchFamily="34" charset="0"/>
                <a:ea typeface="+mn-ea"/>
                <a:cs typeface="+mn-cs"/>
              </a:rPr>
              <a:t>: Download for free at http://cnx.org/contents/185cbf87-c72e-48f5-b51e-f14f21b5eabd@10.8</a:t>
            </a:r>
          </a:p>
          <a:p>
            <a:endParaRPr lang="en-US" dirty="0"/>
          </a:p>
        </p:txBody>
      </p:sp>
      <p:sp>
        <p:nvSpPr>
          <p:cNvPr id="4" name="Slide Number Placeholder 3"/>
          <p:cNvSpPr>
            <a:spLocks noGrp="1"/>
          </p:cNvSpPr>
          <p:nvPr>
            <p:ph type="sldNum" sz="quarter" idx="10"/>
          </p:nvPr>
        </p:nvSpPr>
        <p:spPr/>
        <p:txBody>
          <a:bodyPr/>
          <a:lstStyle/>
          <a:p>
            <a:fld id="{B1E6DF9A-4138-4CE9-A2AE-AB9413786FF0}" type="slidenum">
              <a:rPr lang="en-US" smtClean="0"/>
              <a:pPr/>
              <a:t>17</a:t>
            </a:fld>
            <a:endParaRPr lang="en-US" dirty="0"/>
          </a:p>
        </p:txBody>
      </p:sp>
    </p:spTree>
    <p:extLst>
      <p:ext uri="{BB962C8B-B14F-4D97-AF65-F5344CB8AC3E}">
        <p14:creationId xmlns:p14="http://schemas.microsoft.com/office/powerpoint/2010/main" val="4291857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Tahoma" panose="020B0604030504040204" pitchFamily="34" charset="0"/>
                <a:ea typeface="+mn-ea"/>
                <a:cs typeface="+mn-cs"/>
              </a:rPr>
              <a:t>Biology. </a:t>
            </a:r>
            <a:r>
              <a:rPr lang="en-US" sz="1200" b="1" i="0" kern="1200" dirty="0">
                <a:solidFill>
                  <a:schemeClr val="tx1"/>
                </a:solidFill>
                <a:effectLst/>
                <a:latin typeface="Tahoma" panose="020B0604030504040204" pitchFamily="34" charset="0"/>
                <a:ea typeface="+mn-ea"/>
                <a:cs typeface="+mn-cs"/>
              </a:rPr>
              <a:t>Provided by</a:t>
            </a:r>
            <a:r>
              <a:rPr lang="en-US" sz="1200" b="0" i="0" kern="1200" dirty="0">
                <a:solidFill>
                  <a:schemeClr val="tx1"/>
                </a:solidFill>
                <a:effectLst/>
                <a:latin typeface="Tahoma" panose="020B0604030504040204" pitchFamily="34" charset="0"/>
                <a:ea typeface="+mn-ea"/>
                <a:cs typeface="+mn-cs"/>
              </a:rPr>
              <a:t>: </a:t>
            </a:r>
            <a:r>
              <a:rPr lang="en-US" sz="1200" b="0" i="0" kern="1200" dirty="0" err="1">
                <a:solidFill>
                  <a:schemeClr val="tx1"/>
                </a:solidFill>
                <a:effectLst/>
                <a:latin typeface="Tahoma" panose="020B0604030504040204" pitchFamily="34" charset="0"/>
                <a:ea typeface="+mn-ea"/>
                <a:cs typeface="+mn-cs"/>
              </a:rPr>
              <a:t>OpenStax</a:t>
            </a:r>
            <a:r>
              <a:rPr lang="en-US" sz="1200" b="0" i="0" kern="1200" dirty="0">
                <a:solidFill>
                  <a:schemeClr val="tx1"/>
                </a:solidFill>
                <a:effectLst/>
                <a:latin typeface="Tahoma" panose="020B0604030504040204" pitchFamily="34" charset="0"/>
                <a:ea typeface="+mn-ea"/>
                <a:cs typeface="+mn-cs"/>
              </a:rPr>
              <a:t> CNX. </a:t>
            </a:r>
            <a:r>
              <a:rPr lang="en-US" sz="1200" b="1" i="0" kern="1200" dirty="0">
                <a:solidFill>
                  <a:schemeClr val="tx1"/>
                </a:solidFill>
                <a:effectLst/>
                <a:latin typeface="Tahoma" panose="020B0604030504040204" pitchFamily="34" charset="0"/>
                <a:ea typeface="+mn-ea"/>
                <a:cs typeface="+mn-cs"/>
              </a:rPr>
              <a:t>Located at</a:t>
            </a:r>
            <a:r>
              <a:rPr lang="en-US" sz="1200" b="0" i="0" kern="1200" dirty="0">
                <a:solidFill>
                  <a:schemeClr val="tx1"/>
                </a:solidFill>
                <a:effectLst/>
                <a:latin typeface="Tahoma" panose="020B0604030504040204" pitchFamily="34" charset="0"/>
                <a:ea typeface="+mn-ea"/>
                <a:cs typeface="+mn-cs"/>
              </a:rPr>
              <a:t>: </a:t>
            </a:r>
            <a:r>
              <a:rPr lang="en-US" sz="1200" b="1" i="0" u="sng" kern="1200" dirty="0">
                <a:solidFill>
                  <a:schemeClr val="tx1"/>
                </a:solidFill>
                <a:effectLst/>
                <a:latin typeface="Tahoma" panose="020B0604030504040204" pitchFamily="34" charset="0"/>
                <a:ea typeface="+mn-ea"/>
                <a:cs typeface="+mn-cs"/>
                <a:hlinkClick r:id="rId3"/>
              </a:rPr>
              <a:t>http://cnx.org/contents/185cbf87-c72e-48f5-b51e-f14f21b5eabd@10.8</a:t>
            </a:r>
            <a:r>
              <a:rPr lang="en-US" sz="1200" b="0" i="0" kern="1200" dirty="0">
                <a:solidFill>
                  <a:schemeClr val="tx1"/>
                </a:solidFill>
                <a:effectLst/>
                <a:latin typeface="Tahoma" panose="020B0604030504040204" pitchFamily="34" charset="0"/>
                <a:ea typeface="+mn-ea"/>
                <a:cs typeface="+mn-cs"/>
              </a:rPr>
              <a:t>. </a:t>
            </a:r>
            <a:r>
              <a:rPr lang="en-US" sz="1200" b="1" i="0" kern="1200" dirty="0">
                <a:solidFill>
                  <a:schemeClr val="tx1"/>
                </a:solidFill>
                <a:effectLst/>
                <a:latin typeface="Tahoma" panose="020B0604030504040204" pitchFamily="34" charset="0"/>
                <a:ea typeface="+mn-ea"/>
                <a:cs typeface="+mn-cs"/>
              </a:rPr>
              <a:t>License</a:t>
            </a:r>
            <a:r>
              <a:rPr lang="en-US" sz="1200" b="0" i="0" kern="1200" dirty="0">
                <a:solidFill>
                  <a:schemeClr val="tx1"/>
                </a:solidFill>
                <a:effectLst/>
                <a:latin typeface="Tahoma" panose="020B0604030504040204" pitchFamily="34" charset="0"/>
                <a:ea typeface="+mn-ea"/>
                <a:cs typeface="+mn-cs"/>
              </a:rPr>
              <a:t>: </a:t>
            </a:r>
            <a:r>
              <a:rPr lang="en-US" sz="1200" b="1" i="1" u="sng" kern="1200" dirty="0">
                <a:solidFill>
                  <a:schemeClr val="tx1"/>
                </a:solidFill>
                <a:effectLst/>
                <a:latin typeface="Tahoma" panose="020B0604030504040204" pitchFamily="34" charset="0"/>
                <a:ea typeface="+mn-ea"/>
                <a:cs typeface="+mn-cs"/>
                <a:hlinkClick r:id="rId4"/>
              </a:rPr>
              <a:t>CC BY: Attribution</a:t>
            </a:r>
            <a:r>
              <a:rPr lang="en-US" sz="1200" b="0" i="0" kern="1200" dirty="0">
                <a:solidFill>
                  <a:schemeClr val="tx1"/>
                </a:solidFill>
                <a:effectLst/>
                <a:latin typeface="Tahoma" panose="020B0604030504040204" pitchFamily="34" charset="0"/>
                <a:ea typeface="+mn-ea"/>
                <a:cs typeface="+mn-cs"/>
              </a:rPr>
              <a:t>. </a:t>
            </a:r>
            <a:r>
              <a:rPr lang="en-US" sz="1200" b="1" i="0" kern="1200" dirty="0">
                <a:solidFill>
                  <a:schemeClr val="tx1"/>
                </a:solidFill>
                <a:effectLst/>
                <a:latin typeface="Tahoma" panose="020B0604030504040204" pitchFamily="34" charset="0"/>
                <a:ea typeface="+mn-ea"/>
                <a:cs typeface="+mn-cs"/>
              </a:rPr>
              <a:t>License Terms</a:t>
            </a:r>
            <a:r>
              <a:rPr lang="en-US" sz="1200" b="0" i="0" kern="1200" dirty="0">
                <a:solidFill>
                  <a:schemeClr val="tx1"/>
                </a:solidFill>
                <a:effectLst/>
                <a:latin typeface="Tahoma" panose="020B0604030504040204" pitchFamily="34" charset="0"/>
                <a:ea typeface="+mn-ea"/>
                <a:cs typeface="+mn-cs"/>
              </a:rPr>
              <a:t>: Download for free at http://cnx.org/contents/185cbf87-c72e-48f5-b51e-f14f21b5eabd@10.8</a:t>
            </a:r>
          </a:p>
          <a:p>
            <a:endParaRPr lang="en-US" dirty="0"/>
          </a:p>
        </p:txBody>
      </p:sp>
      <p:sp>
        <p:nvSpPr>
          <p:cNvPr id="4" name="Slide Number Placeholder 3"/>
          <p:cNvSpPr>
            <a:spLocks noGrp="1"/>
          </p:cNvSpPr>
          <p:nvPr>
            <p:ph type="sldNum" sz="quarter" idx="10"/>
          </p:nvPr>
        </p:nvSpPr>
        <p:spPr/>
        <p:txBody>
          <a:bodyPr/>
          <a:lstStyle/>
          <a:p>
            <a:fld id="{B1E6DF9A-4138-4CE9-A2AE-AB9413786FF0}" type="slidenum">
              <a:rPr lang="en-US" smtClean="0"/>
              <a:pPr/>
              <a:t>18</a:t>
            </a:fld>
            <a:endParaRPr lang="en-US" dirty="0"/>
          </a:p>
        </p:txBody>
      </p:sp>
    </p:spTree>
    <p:extLst>
      <p:ext uri="{BB962C8B-B14F-4D97-AF65-F5344CB8AC3E}">
        <p14:creationId xmlns:p14="http://schemas.microsoft.com/office/powerpoint/2010/main" val="19242849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Tahoma" panose="020B0604030504040204" pitchFamily="34" charset="0"/>
                <a:ea typeface="+mn-ea"/>
                <a:cs typeface="+mn-cs"/>
              </a:rPr>
              <a:t>Biology. </a:t>
            </a:r>
            <a:r>
              <a:rPr lang="en-US" sz="1200" b="1" i="0" kern="1200" dirty="0">
                <a:solidFill>
                  <a:schemeClr val="tx1"/>
                </a:solidFill>
                <a:effectLst/>
                <a:latin typeface="Tahoma" panose="020B0604030504040204" pitchFamily="34" charset="0"/>
                <a:ea typeface="+mn-ea"/>
                <a:cs typeface="+mn-cs"/>
              </a:rPr>
              <a:t>Provided by</a:t>
            </a:r>
            <a:r>
              <a:rPr lang="en-US" sz="1200" b="0" i="0" kern="1200" dirty="0">
                <a:solidFill>
                  <a:schemeClr val="tx1"/>
                </a:solidFill>
                <a:effectLst/>
                <a:latin typeface="Tahoma" panose="020B0604030504040204" pitchFamily="34" charset="0"/>
                <a:ea typeface="+mn-ea"/>
                <a:cs typeface="+mn-cs"/>
              </a:rPr>
              <a:t>: </a:t>
            </a:r>
            <a:r>
              <a:rPr lang="en-US" sz="1200" b="0" i="0" kern="1200" dirty="0" err="1">
                <a:solidFill>
                  <a:schemeClr val="tx1"/>
                </a:solidFill>
                <a:effectLst/>
                <a:latin typeface="Tahoma" panose="020B0604030504040204" pitchFamily="34" charset="0"/>
                <a:ea typeface="+mn-ea"/>
                <a:cs typeface="+mn-cs"/>
              </a:rPr>
              <a:t>OpenStax</a:t>
            </a:r>
            <a:r>
              <a:rPr lang="en-US" sz="1200" b="0" i="0" kern="1200" dirty="0">
                <a:solidFill>
                  <a:schemeClr val="tx1"/>
                </a:solidFill>
                <a:effectLst/>
                <a:latin typeface="Tahoma" panose="020B0604030504040204" pitchFamily="34" charset="0"/>
                <a:ea typeface="+mn-ea"/>
                <a:cs typeface="+mn-cs"/>
              </a:rPr>
              <a:t> CNX. </a:t>
            </a:r>
            <a:r>
              <a:rPr lang="en-US" sz="1200" b="1" i="0" kern="1200" dirty="0">
                <a:solidFill>
                  <a:schemeClr val="tx1"/>
                </a:solidFill>
                <a:effectLst/>
                <a:latin typeface="Tahoma" panose="020B0604030504040204" pitchFamily="34" charset="0"/>
                <a:ea typeface="+mn-ea"/>
                <a:cs typeface="+mn-cs"/>
              </a:rPr>
              <a:t>Located at</a:t>
            </a:r>
            <a:r>
              <a:rPr lang="en-US" sz="1200" b="0" i="0" kern="1200" dirty="0">
                <a:solidFill>
                  <a:schemeClr val="tx1"/>
                </a:solidFill>
                <a:effectLst/>
                <a:latin typeface="Tahoma" panose="020B0604030504040204" pitchFamily="34" charset="0"/>
                <a:ea typeface="+mn-ea"/>
                <a:cs typeface="+mn-cs"/>
              </a:rPr>
              <a:t>: </a:t>
            </a:r>
            <a:r>
              <a:rPr lang="en-US" sz="1200" b="1" i="0" u="sng" kern="1200" dirty="0">
                <a:solidFill>
                  <a:schemeClr val="tx1"/>
                </a:solidFill>
                <a:effectLst/>
                <a:latin typeface="Tahoma" panose="020B0604030504040204" pitchFamily="34" charset="0"/>
                <a:ea typeface="+mn-ea"/>
                <a:cs typeface="+mn-cs"/>
                <a:hlinkClick r:id="rId3"/>
              </a:rPr>
              <a:t>http://cnx.org/contents/185cbf87-c72e-48f5-b51e-f14f21b5eabd@10.8</a:t>
            </a:r>
            <a:r>
              <a:rPr lang="en-US" sz="1200" b="0" i="0" kern="1200" dirty="0">
                <a:solidFill>
                  <a:schemeClr val="tx1"/>
                </a:solidFill>
                <a:effectLst/>
                <a:latin typeface="Tahoma" panose="020B0604030504040204" pitchFamily="34" charset="0"/>
                <a:ea typeface="+mn-ea"/>
                <a:cs typeface="+mn-cs"/>
              </a:rPr>
              <a:t>. </a:t>
            </a:r>
            <a:r>
              <a:rPr lang="en-US" sz="1200" b="1" i="0" kern="1200" dirty="0">
                <a:solidFill>
                  <a:schemeClr val="tx1"/>
                </a:solidFill>
                <a:effectLst/>
                <a:latin typeface="Tahoma" panose="020B0604030504040204" pitchFamily="34" charset="0"/>
                <a:ea typeface="+mn-ea"/>
                <a:cs typeface="+mn-cs"/>
              </a:rPr>
              <a:t>License</a:t>
            </a:r>
            <a:r>
              <a:rPr lang="en-US" sz="1200" b="0" i="0" kern="1200" dirty="0">
                <a:solidFill>
                  <a:schemeClr val="tx1"/>
                </a:solidFill>
                <a:effectLst/>
                <a:latin typeface="Tahoma" panose="020B0604030504040204" pitchFamily="34" charset="0"/>
                <a:ea typeface="+mn-ea"/>
                <a:cs typeface="+mn-cs"/>
              </a:rPr>
              <a:t>: </a:t>
            </a:r>
            <a:r>
              <a:rPr lang="en-US" sz="1200" b="1" i="1" u="sng" kern="1200" dirty="0">
                <a:solidFill>
                  <a:schemeClr val="tx1"/>
                </a:solidFill>
                <a:effectLst/>
                <a:latin typeface="Tahoma" panose="020B0604030504040204" pitchFamily="34" charset="0"/>
                <a:ea typeface="+mn-ea"/>
                <a:cs typeface="+mn-cs"/>
                <a:hlinkClick r:id="rId4"/>
              </a:rPr>
              <a:t>CC BY: Attribution</a:t>
            </a:r>
            <a:r>
              <a:rPr lang="en-US" sz="1200" b="0" i="0" kern="1200" dirty="0">
                <a:solidFill>
                  <a:schemeClr val="tx1"/>
                </a:solidFill>
                <a:effectLst/>
                <a:latin typeface="Tahoma" panose="020B0604030504040204" pitchFamily="34" charset="0"/>
                <a:ea typeface="+mn-ea"/>
                <a:cs typeface="+mn-cs"/>
              </a:rPr>
              <a:t>. </a:t>
            </a:r>
            <a:r>
              <a:rPr lang="en-US" sz="1200" b="1" i="0" kern="1200" dirty="0">
                <a:solidFill>
                  <a:schemeClr val="tx1"/>
                </a:solidFill>
                <a:effectLst/>
                <a:latin typeface="Tahoma" panose="020B0604030504040204" pitchFamily="34" charset="0"/>
                <a:ea typeface="+mn-ea"/>
                <a:cs typeface="+mn-cs"/>
              </a:rPr>
              <a:t>License Terms</a:t>
            </a:r>
            <a:r>
              <a:rPr lang="en-US" sz="1200" b="0" i="0" kern="1200" dirty="0">
                <a:solidFill>
                  <a:schemeClr val="tx1"/>
                </a:solidFill>
                <a:effectLst/>
                <a:latin typeface="Tahoma" panose="020B0604030504040204" pitchFamily="34" charset="0"/>
                <a:ea typeface="+mn-ea"/>
                <a:cs typeface="+mn-cs"/>
              </a:rPr>
              <a:t>: Download for free at http://cnx.org/contents/185cbf87-c72e-48f5-b51e-f14f21b5eabd@10.8</a:t>
            </a:r>
          </a:p>
          <a:p>
            <a:endParaRPr lang="en-US" dirty="0"/>
          </a:p>
        </p:txBody>
      </p:sp>
      <p:sp>
        <p:nvSpPr>
          <p:cNvPr id="4" name="Slide Number Placeholder 3"/>
          <p:cNvSpPr>
            <a:spLocks noGrp="1"/>
          </p:cNvSpPr>
          <p:nvPr>
            <p:ph type="sldNum" sz="quarter" idx="10"/>
          </p:nvPr>
        </p:nvSpPr>
        <p:spPr/>
        <p:txBody>
          <a:bodyPr/>
          <a:lstStyle/>
          <a:p>
            <a:fld id="{B1E6DF9A-4138-4CE9-A2AE-AB9413786FF0}" type="slidenum">
              <a:rPr lang="en-US" smtClean="0"/>
              <a:pPr/>
              <a:t>19</a:t>
            </a:fld>
            <a:endParaRPr lang="en-US" dirty="0"/>
          </a:p>
        </p:txBody>
      </p:sp>
    </p:spTree>
    <p:extLst>
      <p:ext uri="{BB962C8B-B14F-4D97-AF65-F5344CB8AC3E}">
        <p14:creationId xmlns:p14="http://schemas.microsoft.com/office/powerpoint/2010/main" val="6025992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Tahoma" panose="020B0604030504040204" pitchFamily="34" charset="0"/>
                <a:ea typeface="+mn-ea"/>
                <a:cs typeface="+mn-cs"/>
              </a:rPr>
              <a:t>(credit: modification of work by Tina Carvalho, NIH-NIGMS; scale-bar data from Matt Russell) in Biology. </a:t>
            </a:r>
            <a:r>
              <a:rPr lang="en-US" sz="1200" b="1" i="0" kern="1200" dirty="0">
                <a:solidFill>
                  <a:schemeClr val="tx1"/>
                </a:solidFill>
                <a:effectLst/>
                <a:latin typeface="Tahoma" panose="020B0604030504040204" pitchFamily="34" charset="0"/>
                <a:ea typeface="+mn-ea"/>
                <a:cs typeface="+mn-cs"/>
              </a:rPr>
              <a:t>Provided by</a:t>
            </a:r>
            <a:r>
              <a:rPr lang="en-US" sz="1200" b="0" i="0" kern="1200" dirty="0">
                <a:solidFill>
                  <a:schemeClr val="tx1"/>
                </a:solidFill>
                <a:effectLst/>
                <a:latin typeface="Tahoma" panose="020B0604030504040204" pitchFamily="34" charset="0"/>
                <a:ea typeface="+mn-ea"/>
                <a:cs typeface="+mn-cs"/>
              </a:rPr>
              <a:t>: </a:t>
            </a:r>
            <a:r>
              <a:rPr lang="en-US" sz="1200" b="0" i="0" kern="1200" dirty="0" err="1">
                <a:solidFill>
                  <a:schemeClr val="tx1"/>
                </a:solidFill>
                <a:effectLst/>
                <a:latin typeface="Tahoma" panose="020B0604030504040204" pitchFamily="34" charset="0"/>
                <a:ea typeface="+mn-ea"/>
                <a:cs typeface="+mn-cs"/>
              </a:rPr>
              <a:t>OpenStax</a:t>
            </a:r>
            <a:r>
              <a:rPr lang="en-US" sz="1200" b="0" i="0" kern="1200" dirty="0">
                <a:solidFill>
                  <a:schemeClr val="tx1"/>
                </a:solidFill>
                <a:effectLst/>
                <a:latin typeface="Tahoma" panose="020B0604030504040204" pitchFamily="34" charset="0"/>
                <a:ea typeface="+mn-ea"/>
                <a:cs typeface="+mn-cs"/>
              </a:rPr>
              <a:t> CNX. </a:t>
            </a:r>
            <a:r>
              <a:rPr lang="en-US" sz="1200" b="1" i="0" kern="1200" dirty="0">
                <a:solidFill>
                  <a:schemeClr val="tx1"/>
                </a:solidFill>
                <a:effectLst/>
                <a:latin typeface="Tahoma" panose="020B0604030504040204" pitchFamily="34" charset="0"/>
                <a:ea typeface="+mn-ea"/>
                <a:cs typeface="+mn-cs"/>
              </a:rPr>
              <a:t>Located at</a:t>
            </a:r>
            <a:r>
              <a:rPr lang="en-US" sz="1200" b="0" i="0" kern="1200" dirty="0">
                <a:solidFill>
                  <a:schemeClr val="tx1"/>
                </a:solidFill>
                <a:effectLst/>
                <a:latin typeface="Tahoma" panose="020B0604030504040204" pitchFamily="34" charset="0"/>
                <a:ea typeface="+mn-ea"/>
                <a:cs typeface="+mn-cs"/>
              </a:rPr>
              <a:t>: </a:t>
            </a:r>
            <a:r>
              <a:rPr lang="en-US" sz="1200" b="1" i="0" u="sng" kern="1200" dirty="0">
                <a:solidFill>
                  <a:schemeClr val="tx1"/>
                </a:solidFill>
                <a:effectLst/>
                <a:latin typeface="Tahoma" panose="020B0604030504040204" pitchFamily="34" charset="0"/>
                <a:ea typeface="+mn-ea"/>
                <a:cs typeface="+mn-cs"/>
                <a:hlinkClick r:id="rId3"/>
              </a:rPr>
              <a:t>http://cnx.org/contents/185cbf87-c72e-48f5-b51e-f14f21b5eabd@10.8</a:t>
            </a:r>
            <a:r>
              <a:rPr lang="en-US" sz="1200" b="0" i="0" kern="1200" dirty="0">
                <a:solidFill>
                  <a:schemeClr val="tx1"/>
                </a:solidFill>
                <a:effectLst/>
                <a:latin typeface="Tahoma" panose="020B0604030504040204" pitchFamily="34" charset="0"/>
                <a:ea typeface="+mn-ea"/>
                <a:cs typeface="+mn-cs"/>
              </a:rPr>
              <a:t>. </a:t>
            </a:r>
            <a:r>
              <a:rPr lang="en-US" sz="1200" b="1" i="0" kern="1200" dirty="0">
                <a:solidFill>
                  <a:schemeClr val="tx1"/>
                </a:solidFill>
                <a:effectLst/>
                <a:latin typeface="Tahoma" panose="020B0604030504040204" pitchFamily="34" charset="0"/>
                <a:ea typeface="+mn-ea"/>
                <a:cs typeface="+mn-cs"/>
              </a:rPr>
              <a:t>License</a:t>
            </a:r>
            <a:r>
              <a:rPr lang="en-US" sz="1200" b="0" i="0" kern="1200" dirty="0">
                <a:solidFill>
                  <a:schemeClr val="tx1"/>
                </a:solidFill>
                <a:effectLst/>
                <a:latin typeface="Tahoma" panose="020B0604030504040204" pitchFamily="34" charset="0"/>
                <a:ea typeface="+mn-ea"/>
                <a:cs typeface="+mn-cs"/>
              </a:rPr>
              <a:t>: </a:t>
            </a:r>
            <a:r>
              <a:rPr lang="en-US" sz="1200" b="1" i="1" u="sng" kern="1200" dirty="0">
                <a:solidFill>
                  <a:schemeClr val="tx1"/>
                </a:solidFill>
                <a:effectLst/>
                <a:latin typeface="Tahoma" panose="020B0604030504040204" pitchFamily="34" charset="0"/>
                <a:ea typeface="+mn-ea"/>
                <a:cs typeface="+mn-cs"/>
                <a:hlinkClick r:id="rId4"/>
              </a:rPr>
              <a:t>CC BY: Attribution</a:t>
            </a:r>
            <a:r>
              <a:rPr lang="en-US" sz="1200" b="0" i="0" kern="1200" dirty="0">
                <a:solidFill>
                  <a:schemeClr val="tx1"/>
                </a:solidFill>
                <a:effectLst/>
                <a:latin typeface="Tahoma" panose="020B0604030504040204" pitchFamily="34" charset="0"/>
                <a:ea typeface="+mn-ea"/>
                <a:cs typeface="+mn-cs"/>
              </a:rPr>
              <a:t>. </a:t>
            </a:r>
            <a:r>
              <a:rPr lang="en-US" sz="1200" b="1" i="0" kern="1200" dirty="0">
                <a:solidFill>
                  <a:schemeClr val="tx1"/>
                </a:solidFill>
                <a:effectLst/>
                <a:latin typeface="Tahoma" panose="020B0604030504040204" pitchFamily="34" charset="0"/>
                <a:ea typeface="+mn-ea"/>
                <a:cs typeface="+mn-cs"/>
              </a:rPr>
              <a:t>License Terms</a:t>
            </a:r>
            <a:r>
              <a:rPr lang="en-US" sz="1200" b="0" i="0" kern="1200" dirty="0">
                <a:solidFill>
                  <a:schemeClr val="tx1"/>
                </a:solidFill>
                <a:effectLst/>
                <a:latin typeface="Tahoma" panose="020B0604030504040204" pitchFamily="34" charset="0"/>
                <a:ea typeface="+mn-ea"/>
                <a:cs typeface="+mn-cs"/>
              </a:rPr>
              <a:t>: Download for free at http://cnx.org/contents/185cbf87-c72e-48f5-b51e-f14f21b5eabd@10.8</a:t>
            </a:r>
          </a:p>
          <a:p>
            <a:endParaRPr lang="en-US" dirty="0"/>
          </a:p>
        </p:txBody>
      </p:sp>
      <p:sp>
        <p:nvSpPr>
          <p:cNvPr id="4" name="Slide Number Placeholder 3"/>
          <p:cNvSpPr>
            <a:spLocks noGrp="1"/>
          </p:cNvSpPr>
          <p:nvPr>
            <p:ph type="sldNum" sz="quarter" idx="10"/>
          </p:nvPr>
        </p:nvSpPr>
        <p:spPr/>
        <p:txBody>
          <a:bodyPr/>
          <a:lstStyle/>
          <a:p>
            <a:fld id="{B1E6DF9A-4138-4CE9-A2AE-AB9413786FF0}" type="slidenum">
              <a:rPr lang="en-US" smtClean="0"/>
              <a:pPr/>
              <a:t>20</a:t>
            </a:fld>
            <a:endParaRPr lang="en-US" dirty="0"/>
          </a:p>
        </p:txBody>
      </p:sp>
    </p:spTree>
    <p:extLst>
      <p:ext uri="{BB962C8B-B14F-4D97-AF65-F5344CB8AC3E}">
        <p14:creationId xmlns:p14="http://schemas.microsoft.com/office/powerpoint/2010/main" val="27847455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fontAlgn="base"/>
            <a:r>
              <a:rPr lang="en-US" sz="1200" b="0" i="0" kern="1200" dirty="0">
                <a:solidFill>
                  <a:schemeClr val="tx1"/>
                </a:solidFill>
                <a:effectLst/>
                <a:latin typeface="Tahoma" panose="020B0604030504040204" pitchFamily="34" charset="0"/>
                <a:ea typeface="+mn-ea"/>
                <a:cs typeface="+mn-cs"/>
              </a:rPr>
              <a:t>(credit e: modification of work by Michael </a:t>
            </a:r>
            <a:r>
              <a:rPr lang="en-US" sz="1200" b="0" i="0" kern="1200" dirty="0" err="1">
                <a:solidFill>
                  <a:schemeClr val="tx1"/>
                </a:solidFill>
                <a:effectLst/>
                <a:latin typeface="Tahoma" panose="020B0604030504040204" pitchFamily="34" charset="0"/>
                <a:ea typeface="+mn-ea"/>
                <a:cs typeface="+mn-cs"/>
              </a:rPr>
              <a:t>Vecchione</a:t>
            </a:r>
            <a:r>
              <a:rPr lang="en-US" sz="1200" b="0" i="0" kern="1200" dirty="0">
                <a:solidFill>
                  <a:schemeClr val="tx1"/>
                </a:solidFill>
                <a:effectLst/>
                <a:latin typeface="Tahoma" panose="020B0604030504040204" pitchFamily="34" charset="0"/>
                <a:ea typeface="+mn-ea"/>
                <a:cs typeface="+mn-cs"/>
              </a:rPr>
              <a:t>, Clyde F.E. Roper, and Michael J. Sweeney, NOAA; credit f: modification of work by NIH) in </a:t>
            </a:r>
            <a:r>
              <a:rPr lang="en-US" sz="1200" kern="1200" dirty="0">
                <a:solidFill>
                  <a:schemeClr val="tx1"/>
                </a:solidFill>
                <a:effectLst/>
                <a:latin typeface="Tahoma" panose="020B0604030504040204" pitchFamily="34" charset="0"/>
                <a:ea typeface="+mn-ea"/>
                <a:cs typeface="+mn-cs"/>
              </a:rPr>
              <a:t>Biology. </a:t>
            </a:r>
            <a:r>
              <a:rPr lang="en-US" sz="1200" b="1" kern="1200" dirty="0">
                <a:solidFill>
                  <a:schemeClr val="tx1"/>
                </a:solidFill>
                <a:effectLst/>
                <a:latin typeface="Tahoma" panose="020B0604030504040204" pitchFamily="34" charset="0"/>
                <a:ea typeface="+mn-ea"/>
                <a:cs typeface="+mn-cs"/>
              </a:rPr>
              <a:t>Provided by</a:t>
            </a:r>
            <a:r>
              <a:rPr lang="en-US" sz="1200" kern="1200" dirty="0">
                <a:solidFill>
                  <a:schemeClr val="tx1"/>
                </a:solidFill>
                <a:effectLst/>
                <a:latin typeface="Tahoma" panose="020B0604030504040204" pitchFamily="34" charset="0"/>
                <a:ea typeface="+mn-ea"/>
                <a:cs typeface="+mn-cs"/>
              </a:rPr>
              <a:t>: </a:t>
            </a:r>
            <a:r>
              <a:rPr lang="en-US" sz="1200" kern="1200" dirty="0" err="1">
                <a:solidFill>
                  <a:schemeClr val="tx1"/>
                </a:solidFill>
                <a:effectLst/>
                <a:latin typeface="Tahoma" panose="020B0604030504040204" pitchFamily="34" charset="0"/>
                <a:ea typeface="+mn-ea"/>
                <a:cs typeface="+mn-cs"/>
              </a:rPr>
              <a:t>OpenStax</a:t>
            </a:r>
            <a:r>
              <a:rPr lang="en-US" sz="1200" kern="1200" dirty="0">
                <a:solidFill>
                  <a:schemeClr val="tx1"/>
                </a:solidFill>
                <a:effectLst/>
                <a:latin typeface="Tahoma" panose="020B0604030504040204" pitchFamily="34" charset="0"/>
                <a:ea typeface="+mn-ea"/>
                <a:cs typeface="+mn-cs"/>
              </a:rPr>
              <a:t> CNX. </a:t>
            </a:r>
            <a:r>
              <a:rPr lang="en-US" sz="1200" b="1" kern="1200" dirty="0">
                <a:solidFill>
                  <a:schemeClr val="tx1"/>
                </a:solidFill>
                <a:effectLst/>
                <a:latin typeface="Tahoma" panose="020B0604030504040204" pitchFamily="34" charset="0"/>
                <a:ea typeface="+mn-ea"/>
                <a:cs typeface="+mn-cs"/>
              </a:rPr>
              <a:t>Located at</a:t>
            </a:r>
            <a:r>
              <a:rPr lang="en-US" sz="1200" kern="1200" dirty="0">
                <a:solidFill>
                  <a:schemeClr val="tx1"/>
                </a:solidFill>
                <a:effectLst/>
                <a:latin typeface="Tahoma" panose="020B0604030504040204" pitchFamily="34" charset="0"/>
                <a:ea typeface="+mn-ea"/>
                <a:cs typeface="+mn-cs"/>
              </a:rPr>
              <a:t>: </a:t>
            </a:r>
            <a:r>
              <a:rPr lang="en-US" sz="1200" b="1" u="sng" kern="1200" dirty="0">
                <a:solidFill>
                  <a:schemeClr val="tx1"/>
                </a:solidFill>
                <a:effectLst/>
                <a:latin typeface="Tahoma" panose="020B0604030504040204" pitchFamily="34" charset="0"/>
                <a:ea typeface="+mn-ea"/>
                <a:cs typeface="+mn-cs"/>
                <a:hlinkClick r:id="rId3"/>
              </a:rPr>
              <a:t>http://cnx.org/contents/185cbf87-c72e-48f5-b51e-f14f21b5eabd@10.8</a:t>
            </a:r>
            <a:r>
              <a:rPr lang="en-US" sz="1200" kern="1200" dirty="0">
                <a:solidFill>
                  <a:schemeClr val="tx1"/>
                </a:solidFill>
                <a:effectLst/>
                <a:latin typeface="Tahoma" panose="020B0604030504040204" pitchFamily="34" charset="0"/>
                <a:ea typeface="+mn-ea"/>
                <a:cs typeface="+mn-cs"/>
              </a:rPr>
              <a:t>. </a:t>
            </a:r>
            <a:r>
              <a:rPr lang="en-US" sz="1200" b="1" kern="1200" dirty="0">
                <a:solidFill>
                  <a:schemeClr val="tx1"/>
                </a:solidFill>
                <a:effectLst/>
                <a:latin typeface="Tahoma" panose="020B0604030504040204" pitchFamily="34" charset="0"/>
                <a:ea typeface="+mn-ea"/>
                <a:cs typeface="+mn-cs"/>
              </a:rPr>
              <a:t>License</a:t>
            </a:r>
            <a:r>
              <a:rPr lang="en-US" sz="1200" kern="1200" dirty="0">
                <a:solidFill>
                  <a:schemeClr val="tx1"/>
                </a:solidFill>
                <a:effectLst/>
                <a:latin typeface="Tahoma" panose="020B0604030504040204" pitchFamily="34" charset="0"/>
                <a:ea typeface="+mn-ea"/>
                <a:cs typeface="+mn-cs"/>
              </a:rPr>
              <a:t>: </a:t>
            </a:r>
            <a:r>
              <a:rPr lang="en-US" sz="1200" b="1" i="1" u="sng" kern="1200" dirty="0">
                <a:solidFill>
                  <a:schemeClr val="tx1"/>
                </a:solidFill>
                <a:effectLst/>
                <a:latin typeface="Tahoma" panose="020B0604030504040204" pitchFamily="34" charset="0"/>
                <a:ea typeface="+mn-ea"/>
                <a:cs typeface="+mn-cs"/>
                <a:hlinkClick r:id="rId4"/>
              </a:rPr>
              <a:t>CC BY: Attribution</a:t>
            </a:r>
            <a:r>
              <a:rPr lang="en-US" sz="1200" kern="1200" dirty="0">
                <a:solidFill>
                  <a:schemeClr val="tx1"/>
                </a:solidFill>
                <a:effectLst/>
                <a:latin typeface="Tahoma" panose="020B0604030504040204" pitchFamily="34" charset="0"/>
                <a:ea typeface="+mn-ea"/>
                <a:cs typeface="+mn-cs"/>
              </a:rPr>
              <a:t>. </a:t>
            </a:r>
            <a:r>
              <a:rPr lang="en-US" sz="1200" b="1" kern="1200" dirty="0">
                <a:solidFill>
                  <a:schemeClr val="tx1"/>
                </a:solidFill>
                <a:effectLst/>
                <a:latin typeface="Tahoma" panose="020B0604030504040204" pitchFamily="34" charset="0"/>
                <a:ea typeface="+mn-ea"/>
                <a:cs typeface="+mn-cs"/>
              </a:rPr>
              <a:t>License Terms</a:t>
            </a:r>
            <a:r>
              <a:rPr lang="en-US" sz="1200" kern="1200" dirty="0">
                <a:solidFill>
                  <a:schemeClr val="tx1"/>
                </a:solidFill>
                <a:effectLst/>
                <a:latin typeface="Tahoma" panose="020B0604030504040204" pitchFamily="34" charset="0"/>
                <a:ea typeface="+mn-ea"/>
                <a:cs typeface="+mn-cs"/>
              </a:rPr>
              <a:t>: Download for free at http://cnx.org/contents/185cbf87-c72e-48f5-b51e-f14f21b5eabd@10.8</a:t>
            </a:r>
          </a:p>
          <a:p>
            <a:br>
              <a:rPr lang="en-US" sz="1200" b="0" i="0" kern="1200" dirty="0">
                <a:solidFill>
                  <a:schemeClr val="tx1"/>
                </a:solidFill>
                <a:effectLst/>
                <a:latin typeface="Tahoma" panose="020B0604030504040204" pitchFamily="34" charset="0"/>
                <a:ea typeface="+mn-ea"/>
                <a:cs typeface="+mn-cs"/>
              </a:rPr>
            </a:br>
            <a:endParaRPr lang="en-US" dirty="0"/>
          </a:p>
        </p:txBody>
      </p:sp>
      <p:sp>
        <p:nvSpPr>
          <p:cNvPr id="4" name="Slide Number Placeholder 3"/>
          <p:cNvSpPr>
            <a:spLocks noGrp="1"/>
          </p:cNvSpPr>
          <p:nvPr>
            <p:ph type="sldNum" sz="quarter" idx="10"/>
          </p:nvPr>
        </p:nvSpPr>
        <p:spPr/>
        <p:txBody>
          <a:bodyPr/>
          <a:lstStyle/>
          <a:p>
            <a:fld id="{B1E6DF9A-4138-4CE9-A2AE-AB9413786FF0}" type="slidenum">
              <a:rPr lang="en-US" smtClean="0"/>
              <a:pPr/>
              <a:t>2</a:t>
            </a:fld>
            <a:endParaRPr lang="en-US" dirty="0"/>
          </a:p>
        </p:txBody>
      </p:sp>
    </p:spTree>
    <p:extLst>
      <p:ext uri="{BB962C8B-B14F-4D97-AF65-F5344CB8AC3E}">
        <p14:creationId xmlns:p14="http://schemas.microsoft.com/office/powerpoint/2010/main" val="3689788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Tahoma" panose="020B0604030504040204" pitchFamily="34" charset="0"/>
                <a:ea typeface="+mn-ea"/>
                <a:cs typeface="+mn-cs"/>
              </a:rPr>
              <a:t>Biology. </a:t>
            </a:r>
            <a:r>
              <a:rPr lang="en-US" sz="1200" b="1" i="0" kern="1200" dirty="0">
                <a:solidFill>
                  <a:schemeClr val="tx1"/>
                </a:solidFill>
                <a:effectLst/>
                <a:latin typeface="Tahoma" panose="020B0604030504040204" pitchFamily="34" charset="0"/>
                <a:ea typeface="+mn-ea"/>
                <a:cs typeface="+mn-cs"/>
              </a:rPr>
              <a:t>Provided by</a:t>
            </a:r>
            <a:r>
              <a:rPr lang="en-US" sz="1200" b="0" i="0" kern="1200" dirty="0">
                <a:solidFill>
                  <a:schemeClr val="tx1"/>
                </a:solidFill>
                <a:effectLst/>
                <a:latin typeface="Tahoma" panose="020B0604030504040204" pitchFamily="34" charset="0"/>
                <a:ea typeface="+mn-ea"/>
                <a:cs typeface="+mn-cs"/>
              </a:rPr>
              <a:t>: </a:t>
            </a:r>
            <a:r>
              <a:rPr lang="en-US" sz="1200" b="0" i="0" kern="1200" dirty="0" err="1">
                <a:solidFill>
                  <a:schemeClr val="tx1"/>
                </a:solidFill>
                <a:effectLst/>
                <a:latin typeface="Tahoma" panose="020B0604030504040204" pitchFamily="34" charset="0"/>
                <a:ea typeface="+mn-ea"/>
                <a:cs typeface="+mn-cs"/>
              </a:rPr>
              <a:t>OpenStax</a:t>
            </a:r>
            <a:r>
              <a:rPr lang="en-US" sz="1200" b="0" i="0" kern="1200" dirty="0">
                <a:solidFill>
                  <a:schemeClr val="tx1"/>
                </a:solidFill>
                <a:effectLst/>
                <a:latin typeface="Tahoma" panose="020B0604030504040204" pitchFamily="34" charset="0"/>
                <a:ea typeface="+mn-ea"/>
                <a:cs typeface="+mn-cs"/>
              </a:rPr>
              <a:t> CNX. </a:t>
            </a:r>
            <a:r>
              <a:rPr lang="en-US" sz="1200" b="1" i="0" kern="1200" dirty="0">
                <a:solidFill>
                  <a:schemeClr val="tx1"/>
                </a:solidFill>
                <a:effectLst/>
                <a:latin typeface="Tahoma" panose="020B0604030504040204" pitchFamily="34" charset="0"/>
                <a:ea typeface="+mn-ea"/>
                <a:cs typeface="+mn-cs"/>
              </a:rPr>
              <a:t>Located at</a:t>
            </a:r>
            <a:r>
              <a:rPr lang="en-US" sz="1200" b="0" i="0" kern="1200" dirty="0">
                <a:solidFill>
                  <a:schemeClr val="tx1"/>
                </a:solidFill>
                <a:effectLst/>
                <a:latin typeface="Tahoma" panose="020B0604030504040204" pitchFamily="34" charset="0"/>
                <a:ea typeface="+mn-ea"/>
                <a:cs typeface="+mn-cs"/>
              </a:rPr>
              <a:t>: </a:t>
            </a:r>
            <a:r>
              <a:rPr lang="en-US" sz="1200" b="1" i="0" u="sng" kern="1200" dirty="0">
                <a:solidFill>
                  <a:schemeClr val="tx1"/>
                </a:solidFill>
                <a:effectLst/>
                <a:latin typeface="Tahoma" panose="020B0604030504040204" pitchFamily="34" charset="0"/>
                <a:ea typeface="+mn-ea"/>
                <a:cs typeface="+mn-cs"/>
                <a:hlinkClick r:id="rId3"/>
              </a:rPr>
              <a:t>http://cnx.org/contents/185cbf87-c72e-48f5-b51e-f14f21b5eabd@10.8</a:t>
            </a:r>
            <a:r>
              <a:rPr lang="en-US" sz="1200" b="0" i="0" kern="1200" dirty="0">
                <a:solidFill>
                  <a:schemeClr val="tx1"/>
                </a:solidFill>
                <a:effectLst/>
                <a:latin typeface="Tahoma" panose="020B0604030504040204" pitchFamily="34" charset="0"/>
                <a:ea typeface="+mn-ea"/>
                <a:cs typeface="+mn-cs"/>
              </a:rPr>
              <a:t>. </a:t>
            </a:r>
            <a:r>
              <a:rPr lang="en-US" sz="1200" b="1" i="0" kern="1200" dirty="0">
                <a:solidFill>
                  <a:schemeClr val="tx1"/>
                </a:solidFill>
                <a:effectLst/>
                <a:latin typeface="Tahoma" panose="020B0604030504040204" pitchFamily="34" charset="0"/>
                <a:ea typeface="+mn-ea"/>
                <a:cs typeface="+mn-cs"/>
              </a:rPr>
              <a:t>License</a:t>
            </a:r>
            <a:r>
              <a:rPr lang="en-US" sz="1200" b="0" i="0" kern="1200" dirty="0">
                <a:solidFill>
                  <a:schemeClr val="tx1"/>
                </a:solidFill>
                <a:effectLst/>
                <a:latin typeface="Tahoma" panose="020B0604030504040204" pitchFamily="34" charset="0"/>
                <a:ea typeface="+mn-ea"/>
                <a:cs typeface="+mn-cs"/>
              </a:rPr>
              <a:t>: </a:t>
            </a:r>
            <a:r>
              <a:rPr lang="en-US" sz="1200" b="1" i="1" u="sng" kern="1200" dirty="0">
                <a:solidFill>
                  <a:schemeClr val="tx1"/>
                </a:solidFill>
                <a:effectLst/>
                <a:latin typeface="Tahoma" panose="020B0604030504040204" pitchFamily="34" charset="0"/>
                <a:ea typeface="+mn-ea"/>
                <a:cs typeface="+mn-cs"/>
                <a:hlinkClick r:id="rId4"/>
              </a:rPr>
              <a:t>CC BY: Attribution</a:t>
            </a:r>
            <a:r>
              <a:rPr lang="en-US" sz="1200" b="0" i="0" kern="1200" dirty="0">
                <a:solidFill>
                  <a:schemeClr val="tx1"/>
                </a:solidFill>
                <a:effectLst/>
                <a:latin typeface="Tahoma" panose="020B0604030504040204" pitchFamily="34" charset="0"/>
                <a:ea typeface="+mn-ea"/>
                <a:cs typeface="+mn-cs"/>
              </a:rPr>
              <a:t>. </a:t>
            </a:r>
            <a:r>
              <a:rPr lang="en-US" sz="1200" b="1" i="0" kern="1200" dirty="0">
                <a:solidFill>
                  <a:schemeClr val="tx1"/>
                </a:solidFill>
                <a:effectLst/>
                <a:latin typeface="Tahoma" panose="020B0604030504040204" pitchFamily="34" charset="0"/>
                <a:ea typeface="+mn-ea"/>
                <a:cs typeface="+mn-cs"/>
              </a:rPr>
              <a:t>License Terms</a:t>
            </a:r>
            <a:r>
              <a:rPr lang="en-US" sz="1200" b="0" i="0" kern="1200" dirty="0">
                <a:solidFill>
                  <a:schemeClr val="tx1"/>
                </a:solidFill>
                <a:effectLst/>
                <a:latin typeface="Tahoma" panose="020B0604030504040204" pitchFamily="34" charset="0"/>
                <a:ea typeface="+mn-ea"/>
                <a:cs typeface="+mn-cs"/>
              </a:rPr>
              <a:t>: Download for free at http://cnx.org/contents/185cbf87-c72e-48f5-b51e-f14f21b5eabd@10.8</a:t>
            </a:r>
          </a:p>
          <a:p>
            <a:endParaRPr lang="en-US" dirty="0"/>
          </a:p>
        </p:txBody>
      </p:sp>
      <p:sp>
        <p:nvSpPr>
          <p:cNvPr id="4" name="Slide Number Placeholder 3"/>
          <p:cNvSpPr>
            <a:spLocks noGrp="1"/>
          </p:cNvSpPr>
          <p:nvPr>
            <p:ph type="sldNum" sz="quarter" idx="10"/>
          </p:nvPr>
        </p:nvSpPr>
        <p:spPr/>
        <p:txBody>
          <a:bodyPr/>
          <a:lstStyle/>
          <a:p>
            <a:fld id="{B1E6DF9A-4138-4CE9-A2AE-AB9413786FF0}" type="slidenum">
              <a:rPr lang="en-US" smtClean="0"/>
              <a:pPr/>
              <a:t>21</a:t>
            </a:fld>
            <a:endParaRPr lang="en-US" dirty="0"/>
          </a:p>
        </p:txBody>
      </p:sp>
    </p:spTree>
    <p:extLst>
      <p:ext uri="{BB962C8B-B14F-4D97-AF65-F5344CB8AC3E}">
        <p14:creationId xmlns:p14="http://schemas.microsoft.com/office/powerpoint/2010/main" val="41885984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Tahoma" panose="020B0604030504040204" pitchFamily="34" charset="0"/>
                <a:ea typeface="+mn-ea"/>
                <a:cs typeface="+mn-cs"/>
              </a:rPr>
              <a:t>Biology. </a:t>
            </a:r>
            <a:r>
              <a:rPr lang="en-US" sz="1200" b="1" i="0" kern="1200" dirty="0">
                <a:solidFill>
                  <a:schemeClr val="tx1"/>
                </a:solidFill>
                <a:effectLst/>
                <a:latin typeface="Tahoma" panose="020B0604030504040204" pitchFamily="34" charset="0"/>
                <a:ea typeface="+mn-ea"/>
                <a:cs typeface="+mn-cs"/>
              </a:rPr>
              <a:t>Provided by</a:t>
            </a:r>
            <a:r>
              <a:rPr lang="en-US" sz="1200" b="0" i="0" kern="1200" dirty="0">
                <a:solidFill>
                  <a:schemeClr val="tx1"/>
                </a:solidFill>
                <a:effectLst/>
                <a:latin typeface="Tahoma" panose="020B0604030504040204" pitchFamily="34" charset="0"/>
                <a:ea typeface="+mn-ea"/>
                <a:cs typeface="+mn-cs"/>
              </a:rPr>
              <a:t>: </a:t>
            </a:r>
            <a:r>
              <a:rPr lang="en-US" sz="1200" b="0" i="0" kern="1200" dirty="0" err="1">
                <a:solidFill>
                  <a:schemeClr val="tx1"/>
                </a:solidFill>
                <a:effectLst/>
                <a:latin typeface="Tahoma" panose="020B0604030504040204" pitchFamily="34" charset="0"/>
                <a:ea typeface="+mn-ea"/>
                <a:cs typeface="+mn-cs"/>
              </a:rPr>
              <a:t>OpenStax</a:t>
            </a:r>
            <a:r>
              <a:rPr lang="en-US" sz="1200" b="0" i="0" kern="1200" dirty="0">
                <a:solidFill>
                  <a:schemeClr val="tx1"/>
                </a:solidFill>
                <a:effectLst/>
                <a:latin typeface="Tahoma" panose="020B0604030504040204" pitchFamily="34" charset="0"/>
                <a:ea typeface="+mn-ea"/>
                <a:cs typeface="+mn-cs"/>
              </a:rPr>
              <a:t> CNX. </a:t>
            </a:r>
            <a:r>
              <a:rPr lang="en-US" sz="1200" b="1" i="0" kern="1200" dirty="0">
                <a:solidFill>
                  <a:schemeClr val="tx1"/>
                </a:solidFill>
                <a:effectLst/>
                <a:latin typeface="Tahoma" panose="020B0604030504040204" pitchFamily="34" charset="0"/>
                <a:ea typeface="+mn-ea"/>
                <a:cs typeface="+mn-cs"/>
              </a:rPr>
              <a:t>Located at</a:t>
            </a:r>
            <a:r>
              <a:rPr lang="en-US" sz="1200" b="0" i="0" kern="1200" dirty="0">
                <a:solidFill>
                  <a:schemeClr val="tx1"/>
                </a:solidFill>
                <a:effectLst/>
                <a:latin typeface="Tahoma" panose="020B0604030504040204" pitchFamily="34" charset="0"/>
                <a:ea typeface="+mn-ea"/>
                <a:cs typeface="+mn-cs"/>
              </a:rPr>
              <a:t>: </a:t>
            </a:r>
            <a:r>
              <a:rPr lang="en-US" sz="1200" b="1" i="0" u="sng" kern="1200" dirty="0">
                <a:solidFill>
                  <a:schemeClr val="tx1"/>
                </a:solidFill>
                <a:effectLst/>
                <a:latin typeface="Tahoma" panose="020B0604030504040204" pitchFamily="34" charset="0"/>
                <a:ea typeface="+mn-ea"/>
                <a:cs typeface="+mn-cs"/>
                <a:hlinkClick r:id="rId3"/>
              </a:rPr>
              <a:t>http://cnx.org/contents/185cbf87-c72e-48f5-b51e-f14f21b5eabd@10.8</a:t>
            </a:r>
            <a:r>
              <a:rPr lang="en-US" sz="1200" b="0" i="0" kern="1200" dirty="0">
                <a:solidFill>
                  <a:schemeClr val="tx1"/>
                </a:solidFill>
                <a:effectLst/>
                <a:latin typeface="Tahoma" panose="020B0604030504040204" pitchFamily="34" charset="0"/>
                <a:ea typeface="+mn-ea"/>
                <a:cs typeface="+mn-cs"/>
              </a:rPr>
              <a:t>. </a:t>
            </a:r>
            <a:r>
              <a:rPr lang="en-US" sz="1200" b="1" i="0" kern="1200" dirty="0">
                <a:solidFill>
                  <a:schemeClr val="tx1"/>
                </a:solidFill>
                <a:effectLst/>
                <a:latin typeface="Tahoma" panose="020B0604030504040204" pitchFamily="34" charset="0"/>
                <a:ea typeface="+mn-ea"/>
                <a:cs typeface="+mn-cs"/>
              </a:rPr>
              <a:t>License</a:t>
            </a:r>
            <a:r>
              <a:rPr lang="en-US" sz="1200" b="0" i="0" kern="1200" dirty="0">
                <a:solidFill>
                  <a:schemeClr val="tx1"/>
                </a:solidFill>
                <a:effectLst/>
                <a:latin typeface="Tahoma" panose="020B0604030504040204" pitchFamily="34" charset="0"/>
                <a:ea typeface="+mn-ea"/>
                <a:cs typeface="+mn-cs"/>
              </a:rPr>
              <a:t>: </a:t>
            </a:r>
            <a:r>
              <a:rPr lang="en-US" sz="1200" b="1" i="1" u="sng" kern="1200" dirty="0">
                <a:solidFill>
                  <a:schemeClr val="tx1"/>
                </a:solidFill>
                <a:effectLst/>
                <a:latin typeface="Tahoma" panose="020B0604030504040204" pitchFamily="34" charset="0"/>
                <a:ea typeface="+mn-ea"/>
                <a:cs typeface="+mn-cs"/>
                <a:hlinkClick r:id="rId4"/>
              </a:rPr>
              <a:t>CC BY: Attribution</a:t>
            </a:r>
            <a:r>
              <a:rPr lang="en-US" sz="1200" b="0" i="0" kern="1200" dirty="0">
                <a:solidFill>
                  <a:schemeClr val="tx1"/>
                </a:solidFill>
                <a:effectLst/>
                <a:latin typeface="Tahoma" panose="020B0604030504040204" pitchFamily="34" charset="0"/>
                <a:ea typeface="+mn-ea"/>
                <a:cs typeface="+mn-cs"/>
              </a:rPr>
              <a:t>. </a:t>
            </a:r>
            <a:r>
              <a:rPr lang="en-US" sz="1200" b="1" i="0" kern="1200" dirty="0">
                <a:solidFill>
                  <a:schemeClr val="tx1"/>
                </a:solidFill>
                <a:effectLst/>
                <a:latin typeface="Tahoma" panose="020B0604030504040204" pitchFamily="34" charset="0"/>
                <a:ea typeface="+mn-ea"/>
                <a:cs typeface="+mn-cs"/>
              </a:rPr>
              <a:t>License Terms</a:t>
            </a:r>
            <a:r>
              <a:rPr lang="en-US" sz="1200" b="0" i="0" kern="1200" dirty="0">
                <a:solidFill>
                  <a:schemeClr val="tx1"/>
                </a:solidFill>
                <a:effectLst/>
                <a:latin typeface="Tahoma" panose="020B0604030504040204" pitchFamily="34" charset="0"/>
                <a:ea typeface="+mn-ea"/>
                <a:cs typeface="+mn-cs"/>
              </a:rPr>
              <a:t>: Download for free at http://cnx.org/contents/185cbf87-c72e-48f5-b51e-f14f21b5eabd@10.8</a:t>
            </a:r>
          </a:p>
          <a:p>
            <a:endParaRPr lang="en-US" dirty="0"/>
          </a:p>
        </p:txBody>
      </p:sp>
      <p:sp>
        <p:nvSpPr>
          <p:cNvPr id="4" name="Slide Number Placeholder 3"/>
          <p:cNvSpPr>
            <a:spLocks noGrp="1"/>
          </p:cNvSpPr>
          <p:nvPr>
            <p:ph type="sldNum" sz="quarter" idx="10"/>
          </p:nvPr>
        </p:nvSpPr>
        <p:spPr/>
        <p:txBody>
          <a:bodyPr/>
          <a:lstStyle/>
          <a:p>
            <a:fld id="{B1E6DF9A-4138-4CE9-A2AE-AB9413786FF0}" type="slidenum">
              <a:rPr lang="en-US" smtClean="0"/>
              <a:pPr/>
              <a:t>22</a:t>
            </a:fld>
            <a:endParaRPr lang="en-US" dirty="0"/>
          </a:p>
        </p:txBody>
      </p:sp>
    </p:spTree>
    <p:extLst>
      <p:ext uri="{BB962C8B-B14F-4D97-AF65-F5344CB8AC3E}">
        <p14:creationId xmlns:p14="http://schemas.microsoft.com/office/powerpoint/2010/main" val="4790258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fontAlgn="base"/>
            <a:r>
              <a:rPr lang="en-US" sz="1200" kern="1200" dirty="0">
                <a:solidFill>
                  <a:schemeClr val="tx1"/>
                </a:solidFill>
                <a:effectLst/>
                <a:latin typeface="Tahoma" panose="020B0604030504040204" pitchFamily="34" charset="0"/>
                <a:ea typeface="+mn-ea"/>
                <a:cs typeface="+mn-cs"/>
              </a:rPr>
              <a:t>Biology. </a:t>
            </a:r>
            <a:r>
              <a:rPr lang="en-US" sz="1200" b="1" kern="1200" dirty="0">
                <a:solidFill>
                  <a:schemeClr val="tx1"/>
                </a:solidFill>
                <a:effectLst/>
                <a:latin typeface="Tahoma" panose="020B0604030504040204" pitchFamily="34" charset="0"/>
                <a:ea typeface="+mn-ea"/>
                <a:cs typeface="+mn-cs"/>
              </a:rPr>
              <a:t>Provided by</a:t>
            </a:r>
            <a:r>
              <a:rPr lang="en-US" sz="1200" kern="1200" dirty="0">
                <a:solidFill>
                  <a:schemeClr val="tx1"/>
                </a:solidFill>
                <a:effectLst/>
                <a:latin typeface="Tahoma" panose="020B0604030504040204" pitchFamily="34" charset="0"/>
                <a:ea typeface="+mn-ea"/>
                <a:cs typeface="+mn-cs"/>
              </a:rPr>
              <a:t>: </a:t>
            </a:r>
            <a:r>
              <a:rPr lang="en-US" sz="1200" kern="1200" dirty="0" err="1">
                <a:solidFill>
                  <a:schemeClr val="tx1"/>
                </a:solidFill>
                <a:effectLst/>
                <a:latin typeface="Tahoma" panose="020B0604030504040204" pitchFamily="34" charset="0"/>
                <a:ea typeface="+mn-ea"/>
                <a:cs typeface="+mn-cs"/>
              </a:rPr>
              <a:t>OpenStax</a:t>
            </a:r>
            <a:r>
              <a:rPr lang="en-US" sz="1200" kern="1200" dirty="0">
                <a:solidFill>
                  <a:schemeClr val="tx1"/>
                </a:solidFill>
                <a:effectLst/>
                <a:latin typeface="Tahoma" panose="020B0604030504040204" pitchFamily="34" charset="0"/>
                <a:ea typeface="+mn-ea"/>
                <a:cs typeface="+mn-cs"/>
              </a:rPr>
              <a:t> CNX. </a:t>
            </a:r>
            <a:r>
              <a:rPr lang="en-US" sz="1200" b="1" kern="1200" dirty="0">
                <a:solidFill>
                  <a:schemeClr val="tx1"/>
                </a:solidFill>
                <a:effectLst/>
                <a:latin typeface="Tahoma" panose="020B0604030504040204" pitchFamily="34" charset="0"/>
                <a:ea typeface="+mn-ea"/>
                <a:cs typeface="+mn-cs"/>
              </a:rPr>
              <a:t>Located at</a:t>
            </a:r>
            <a:r>
              <a:rPr lang="en-US" sz="1200" kern="1200" dirty="0">
                <a:solidFill>
                  <a:schemeClr val="tx1"/>
                </a:solidFill>
                <a:effectLst/>
                <a:latin typeface="Tahoma" panose="020B0604030504040204" pitchFamily="34" charset="0"/>
                <a:ea typeface="+mn-ea"/>
                <a:cs typeface="+mn-cs"/>
              </a:rPr>
              <a:t>: </a:t>
            </a:r>
            <a:r>
              <a:rPr lang="en-US" sz="1200" b="1" u="sng" kern="1200" dirty="0">
                <a:solidFill>
                  <a:schemeClr val="tx1"/>
                </a:solidFill>
                <a:effectLst/>
                <a:latin typeface="Tahoma" panose="020B0604030504040204" pitchFamily="34" charset="0"/>
                <a:ea typeface="+mn-ea"/>
                <a:cs typeface="+mn-cs"/>
                <a:hlinkClick r:id="rId3"/>
              </a:rPr>
              <a:t>http://cnx.org/contents/185cbf87-c72e-48f5-b51e-f14f21b5eabd@10.8</a:t>
            </a:r>
            <a:r>
              <a:rPr lang="en-US" sz="1200" kern="1200" dirty="0">
                <a:solidFill>
                  <a:schemeClr val="tx1"/>
                </a:solidFill>
                <a:effectLst/>
                <a:latin typeface="Tahoma" panose="020B0604030504040204" pitchFamily="34" charset="0"/>
                <a:ea typeface="+mn-ea"/>
                <a:cs typeface="+mn-cs"/>
              </a:rPr>
              <a:t>. </a:t>
            </a:r>
            <a:r>
              <a:rPr lang="en-US" sz="1200" b="1" kern="1200" dirty="0">
                <a:solidFill>
                  <a:schemeClr val="tx1"/>
                </a:solidFill>
                <a:effectLst/>
                <a:latin typeface="Tahoma" panose="020B0604030504040204" pitchFamily="34" charset="0"/>
                <a:ea typeface="+mn-ea"/>
                <a:cs typeface="+mn-cs"/>
              </a:rPr>
              <a:t>License</a:t>
            </a:r>
            <a:r>
              <a:rPr lang="en-US" sz="1200" kern="1200" dirty="0">
                <a:solidFill>
                  <a:schemeClr val="tx1"/>
                </a:solidFill>
                <a:effectLst/>
                <a:latin typeface="Tahoma" panose="020B0604030504040204" pitchFamily="34" charset="0"/>
                <a:ea typeface="+mn-ea"/>
                <a:cs typeface="+mn-cs"/>
              </a:rPr>
              <a:t>: </a:t>
            </a:r>
            <a:r>
              <a:rPr lang="en-US" sz="1200" b="1" i="1" u="sng" kern="1200" dirty="0">
                <a:solidFill>
                  <a:schemeClr val="tx1"/>
                </a:solidFill>
                <a:effectLst/>
                <a:latin typeface="Tahoma" panose="020B0604030504040204" pitchFamily="34" charset="0"/>
                <a:ea typeface="+mn-ea"/>
                <a:cs typeface="+mn-cs"/>
                <a:hlinkClick r:id="rId4"/>
              </a:rPr>
              <a:t>CC BY: Attribution</a:t>
            </a:r>
            <a:r>
              <a:rPr lang="en-US" sz="1200" kern="1200" dirty="0">
                <a:solidFill>
                  <a:schemeClr val="tx1"/>
                </a:solidFill>
                <a:effectLst/>
                <a:latin typeface="Tahoma" panose="020B0604030504040204" pitchFamily="34" charset="0"/>
                <a:ea typeface="+mn-ea"/>
                <a:cs typeface="+mn-cs"/>
              </a:rPr>
              <a:t>. </a:t>
            </a:r>
            <a:r>
              <a:rPr lang="en-US" sz="1200" b="1" kern="1200" dirty="0">
                <a:solidFill>
                  <a:schemeClr val="tx1"/>
                </a:solidFill>
                <a:effectLst/>
                <a:latin typeface="Tahoma" panose="020B0604030504040204" pitchFamily="34" charset="0"/>
                <a:ea typeface="+mn-ea"/>
                <a:cs typeface="+mn-cs"/>
              </a:rPr>
              <a:t>License Terms</a:t>
            </a:r>
            <a:r>
              <a:rPr lang="en-US" sz="1200" kern="1200" dirty="0">
                <a:solidFill>
                  <a:schemeClr val="tx1"/>
                </a:solidFill>
                <a:effectLst/>
                <a:latin typeface="Tahoma" panose="020B0604030504040204" pitchFamily="34" charset="0"/>
                <a:ea typeface="+mn-ea"/>
                <a:cs typeface="+mn-cs"/>
              </a:rPr>
              <a:t>: Download for free at http://cnx.org/contents/185cbf87-c72e-48f5-b51e-f14f21b5eabd@10.8</a:t>
            </a:r>
          </a:p>
          <a:p>
            <a:br>
              <a:rPr lang="en-US" sz="1200" b="0" i="0" kern="1200" dirty="0">
                <a:solidFill>
                  <a:schemeClr val="tx1"/>
                </a:solidFill>
                <a:effectLst/>
                <a:latin typeface="Tahoma" panose="020B0604030504040204" pitchFamily="34" charset="0"/>
                <a:ea typeface="+mn-ea"/>
                <a:cs typeface="+mn-cs"/>
              </a:rPr>
            </a:br>
            <a:endParaRPr lang="en-US" dirty="0"/>
          </a:p>
        </p:txBody>
      </p:sp>
      <p:sp>
        <p:nvSpPr>
          <p:cNvPr id="4" name="Slide Number Placeholder 3"/>
          <p:cNvSpPr>
            <a:spLocks noGrp="1"/>
          </p:cNvSpPr>
          <p:nvPr>
            <p:ph type="sldNum" sz="quarter" idx="10"/>
          </p:nvPr>
        </p:nvSpPr>
        <p:spPr/>
        <p:txBody>
          <a:bodyPr/>
          <a:lstStyle/>
          <a:p>
            <a:fld id="{B1E6DF9A-4138-4CE9-A2AE-AB9413786FF0}" type="slidenum">
              <a:rPr lang="en-US" smtClean="0"/>
              <a:pPr/>
              <a:t>23</a:t>
            </a:fld>
            <a:endParaRPr lang="en-US" dirty="0"/>
          </a:p>
        </p:txBody>
      </p:sp>
    </p:spTree>
    <p:extLst>
      <p:ext uri="{BB962C8B-B14F-4D97-AF65-F5344CB8AC3E}">
        <p14:creationId xmlns:p14="http://schemas.microsoft.com/office/powerpoint/2010/main" val="37766013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fontAlgn="base"/>
            <a:r>
              <a:rPr lang="en-US" sz="1200" kern="1200" dirty="0">
                <a:solidFill>
                  <a:schemeClr val="tx1"/>
                </a:solidFill>
                <a:effectLst/>
                <a:latin typeface="Tahoma" panose="020B0604030504040204" pitchFamily="34" charset="0"/>
                <a:ea typeface="+mn-ea"/>
                <a:cs typeface="+mn-cs"/>
              </a:rPr>
              <a:t>Biology. </a:t>
            </a:r>
            <a:r>
              <a:rPr lang="en-US" sz="1200" b="1" kern="1200" dirty="0">
                <a:solidFill>
                  <a:schemeClr val="tx1"/>
                </a:solidFill>
                <a:effectLst/>
                <a:latin typeface="Tahoma" panose="020B0604030504040204" pitchFamily="34" charset="0"/>
                <a:ea typeface="+mn-ea"/>
                <a:cs typeface="+mn-cs"/>
              </a:rPr>
              <a:t>Provided by</a:t>
            </a:r>
            <a:r>
              <a:rPr lang="en-US" sz="1200" kern="1200" dirty="0">
                <a:solidFill>
                  <a:schemeClr val="tx1"/>
                </a:solidFill>
                <a:effectLst/>
                <a:latin typeface="Tahoma" panose="020B0604030504040204" pitchFamily="34" charset="0"/>
                <a:ea typeface="+mn-ea"/>
                <a:cs typeface="+mn-cs"/>
              </a:rPr>
              <a:t>: </a:t>
            </a:r>
            <a:r>
              <a:rPr lang="en-US" sz="1200" kern="1200" dirty="0" err="1">
                <a:solidFill>
                  <a:schemeClr val="tx1"/>
                </a:solidFill>
                <a:effectLst/>
                <a:latin typeface="Tahoma" panose="020B0604030504040204" pitchFamily="34" charset="0"/>
                <a:ea typeface="+mn-ea"/>
                <a:cs typeface="+mn-cs"/>
              </a:rPr>
              <a:t>OpenStax</a:t>
            </a:r>
            <a:r>
              <a:rPr lang="en-US" sz="1200" kern="1200" dirty="0">
                <a:solidFill>
                  <a:schemeClr val="tx1"/>
                </a:solidFill>
                <a:effectLst/>
                <a:latin typeface="Tahoma" panose="020B0604030504040204" pitchFamily="34" charset="0"/>
                <a:ea typeface="+mn-ea"/>
                <a:cs typeface="+mn-cs"/>
              </a:rPr>
              <a:t> CNX. </a:t>
            </a:r>
            <a:r>
              <a:rPr lang="en-US" sz="1200" b="1" kern="1200" dirty="0">
                <a:solidFill>
                  <a:schemeClr val="tx1"/>
                </a:solidFill>
                <a:effectLst/>
                <a:latin typeface="Tahoma" panose="020B0604030504040204" pitchFamily="34" charset="0"/>
                <a:ea typeface="+mn-ea"/>
                <a:cs typeface="+mn-cs"/>
              </a:rPr>
              <a:t>Located at</a:t>
            </a:r>
            <a:r>
              <a:rPr lang="en-US" sz="1200" kern="1200" dirty="0">
                <a:solidFill>
                  <a:schemeClr val="tx1"/>
                </a:solidFill>
                <a:effectLst/>
                <a:latin typeface="Tahoma" panose="020B0604030504040204" pitchFamily="34" charset="0"/>
                <a:ea typeface="+mn-ea"/>
                <a:cs typeface="+mn-cs"/>
              </a:rPr>
              <a:t>: </a:t>
            </a:r>
            <a:r>
              <a:rPr lang="en-US" sz="1200" b="1" u="sng" kern="1200" dirty="0">
                <a:solidFill>
                  <a:schemeClr val="tx1"/>
                </a:solidFill>
                <a:effectLst/>
                <a:latin typeface="Tahoma" panose="020B0604030504040204" pitchFamily="34" charset="0"/>
                <a:ea typeface="+mn-ea"/>
                <a:cs typeface="+mn-cs"/>
                <a:hlinkClick r:id="rId3"/>
              </a:rPr>
              <a:t>http://cnx.org/contents/185cbf87-c72e-48f5-b51e-f14f21b5eabd@10.8</a:t>
            </a:r>
            <a:r>
              <a:rPr lang="en-US" sz="1200" kern="1200" dirty="0">
                <a:solidFill>
                  <a:schemeClr val="tx1"/>
                </a:solidFill>
                <a:effectLst/>
                <a:latin typeface="Tahoma" panose="020B0604030504040204" pitchFamily="34" charset="0"/>
                <a:ea typeface="+mn-ea"/>
                <a:cs typeface="+mn-cs"/>
              </a:rPr>
              <a:t>. </a:t>
            </a:r>
            <a:r>
              <a:rPr lang="en-US" sz="1200" b="1" kern="1200" dirty="0">
                <a:solidFill>
                  <a:schemeClr val="tx1"/>
                </a:solidFill>
                <a:effectLst/>
                <a:latin typeface="Tahoma" panose="020B0604030504040204" pitchFamily="34" charset="0"/>
                <a:ea typeface="+mn-ea"/>
                <a:cs typeface="+mn-cs"/>
              </a:rPr>
              <a:t>License</a:t>
            </a:r>
            <a:r>
              <a:rPr lang="en-US" sz="1200" kern="1200" dirty="0">
                <a:solidFill>
                  <a:schemeClr val="tx1"/>
                </a:solidFill>
                <a:effectLst/>
                <a:latin typeface="Tahoma" panose="020B0604030504040204" pitchFamily="34" charset="0"/>
                <a:ea typeface="+mn-ea"/>
                <a:cs typeface="+mn-cs"/>
              </a:rPr>
              <a:t>: </a:t>
            </a:r>
            <a:r>
              <a:rPr lang="en-US" sz="1200" b="1" i="1" u="sng" kern="1200" dirty="0">
                <a:solidFill>
                  <a:schemeClr val="tx1"/>
                </a:solidFill>
                <a:effectLst/>
                <a:latin typeface="Tahoma" panose="020B0604030504040204" pitchFamily="34" charset="0"/>
                <a:ea typeface="+mn-ea"/>
                <a:cs typeface="+mn-cs"/>
                <a:hlinkClick r:id="rId4"/>
              </a:rPr>
              <a:t>CC BY: Attribution</a:t>
            </a:r>
            <a:r>
              <a:rPr lang="en-US" sz="1200" kern="1200" dirty="0">
                <a:solidFill>
                  <a:schemeClr val="tx1"/>
                </a:solidFill>
                <a:effectLst/>
                <a:latin typeface="Tahoma" panose="020B0604030504040204" pitchFamily="34" charset="0"/>
                <a:ea typeface="+mn-ea"/>
                <a:cs typeface="+mn-cs"/>
              </a:rPr>
              <a:t>. </a:t>
            </a:r>
            <a:r>
              <a:rPr lang="en-US" sz="1200" b="1" kern="1200" dirty="0">
                <a:solidFill>
                  <a:schemeClr val="tx1"/>
                </a:solidFill>
                <a:effectLst/>
                <a:latin typeface="Tahoma" panose="020B0604030504040204" pitchFamily="34" charset="0"/>
                <a:ea typeface="+mn-ea"/>
                <a:cs typeface="+mn-cs"/>
              </a:rPr>
              <a:t>License Terms</a:t>
            </a:r>
            <a:r>
              <a:rPr lang="en-US" sz="1200" kern="1200" dirty="0">
                <a:solidFill>
                  <a:schemeClr val="tx1"/>
                </a:solidFill>
                <a:effectLst/>
                <a:latin typeface="Tahoma" panose="020B0604030504040204" pitchFamily="34" charset="0"/>
                <a:ea typeface="+mn-ea"/>
                <a:cs typeface="+mn-cs"/>
              </a:rPr>
              <a:t>: Download for free at http://cnx.org/contents/185cbf87-c72e-48f5-b51e-f14f21b5eabd@10.8</a:t>
            </a:r>
          </a:p>
          <a:p>
            <a:br>
              <a:rPr lang="en-US" sz="1200" b="0" i="0" kern="1200" dirty="0">
                <a:solidFill>
                  <a:schemeClr val="tx1"/>
                </a:solidFill>
                <a:effectLst/>
                <a:latin typeface="Tahoma" panose="020B0604030504040204" pitchFamily="34" charset="0"/>
                <a:ea typeface="+mn-ea"/>
                <a:cs typeface="+mn-cs"/>
              </a:rPr>
            </a:br>
            <a:endParaRPr lang="en-US" dirty="0"/>
          </a:p>
        </p:txBody>
      </p:sp>
      <p:sp>
        <p:nvSpPr>
          <p:cNvPr id="4" name="Slide Number Placeholder 3"/>
          <p:cNvSpPr>
            <a:spLocks noGrp="1"/>
          </p:cNvSpPr>
          <p:nvPr>
            <p:ph type="sldNum" sz="quarter" idx="10"/>
          </p:nvPr>
        </p:nvSpPr>
        <p:spPr/>
        <p:txBody>
          <a:bodyPr/>
          <a:lstStyle/>
          <a:p>
            <a:fld id="{B1E6DF9A-4138-4CE9-A2AE-AB9413786FF0}" type="slidenum">
              <a:rPr lang="en-US" smtClean="0"/>
              <a:pPr/>
              <a:t>24</a:t>
            </a:fld>
            <a:endParaRPr lang="en-US" dirty="0"/>
          </a:p>
        </p:txBody>
      </p:sp>
    </p:spTree>
    <p:extLst>
      <p:ext uri="{BB962C8B-B14F-4D97-AF65-F5344CB8AC3E}">
        <p14:creationId xmlns:p14="http://schemas.microsoft.com/office/powerpoint/2010/main" val="17867715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(credit: modification of work by Gray’s Anatomy) in </a:t>
            </a:r>
          </a:p>
        </p:txBody>
      </p:sp>
      <p:sp>
        <p:nvSpPr>
          <p:cNvPr id="4" name="Slide Number Placeholder 3"/>
          <p:cNvSpPr>
            <a:spLocks noGrp="1"/>
          </p:cNvSpPr>
          <p:nvPr>
            <p:ph type="sldNum" sz="quarter" idx="10"/>
          </p:nvPr>
        </p:nvSpPr>
        <p:spPr/>
        <p:txBody>
          <a:bodyPr/>
          <a:lstStyle/>
          <a:p>
            <a:fld id="{B1E6DF9A-4138-4CE9-A2AE-AB9413786FF0}" type="slidenum">
              <a:rPr lang="en-US" smtClean="0"/>
              <a:pPr/>
              <a:t>25</a:t>
            </a:fld>
            <a:endParaRPr lang="en-US" dirty="0"/>
          </a:p>
        </p:txBody>
      </p:sp>
    </p:spTree>
    <p:extLst>
      <p:ext uri="{BB962C8B-B14F-4D97-AF65-F5344CB8AC3E}">
        <p14:creationId xmlns:p14="http://schemas.microsoft.com/office/powerpoint/2010/main" val="6949039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fontAlgn="base"/>
            <a:r>
              <a:rPr lang="en-US" sz="1200" kern="1200" dirty="0">
                <a:solidFill>
                  <a:schemeClr val="tx1"/>
                </a:solidFill>
                <a:effectLst/>
                <a:latin typeface="Tahoma" panose="020B0604030504040204" pitchFamily="34" charset="0"/>
                <a:ea typeface="+mn-ea"/>
                <a:cs typeface="+mn-cs"/>
              </a:rPr>
              <a:t>Biology. </a:t>
            </a:r>
            <a:r>
              <a:rPr lang="en-US" sz="1200" b="1" kern="1200" dirty="0">
                <a:solidFill>
                  <a:schemeClr val="tx1"/>
                </a:solidFill>
                <a:effectLst/>
                <a:latin typeface="Tahoma" panose="020B0604030504040204" pitchFamily="34" charset="0"/>
                <a:ea typeface="+mn-ea"/>
                <a:cs typeface="+mn-cs"/>
              </a:rPr>
              <a:t>Provided by</a:t>
            </a:r>
            <a:r>
              <a:rPr lang="en-US" sz="1200" kern="1200" dirty="0">
                <a:solidFill>
                  <a:schemeClr val="tx1"/>
                </a:solidFill>
                <a:effectLst/>
                <a:latin typeface="Tahoma" panose="020B0604030504040204" pitchFamily="34" charset="0"/>
                <a:ea typeface="+mn-ea"/>
                <a:cs typeface="+mn-cs"/>
              </a:rPr>
              <a:t>: </a:t>
            </a:r>
            <a:r>
              <a:rPr lang="en-US" sz="1200" kern="1200" dirty="0" err="1">
                <a:solidFill>
                  <a:schemeClr val="tx1"/>
                </a:solidFill>
                <a:effectLst/>
                <a:latin typeface="Tahoma" panose="020B0604030504040204" pitchFamily="34" charset="0"/>
                <a:ea typeface="+mn-ea"/>
                <a:cs typeface="+mn-cs"/>
              </a:rPr>
              <a:t>OpenStax</a:t>
            </a:r>
            <a:r>
              <a:rPr lang="en-US" sz="1200" kern="1200" dirty="0">
                <a:solidFill>
                  <a:schemeClr val="tx1"/>
                </a:solidFill>
                <a:effectLst/>
                <a:latin typeface="Tahoma" panose="020B0604030504040204" pitchFamily="34" charset="0"/>
                <a:ea typeface="+mn-ea"/>
                <a:cs typeface="+mn-cs"/>
              </a:rPr>
              <a:t> CNX. </a:t>
            </a:r>
            <a:r>
              <a:rPr lang="en-US" sz="1200" b="1" kern="1200" dirty="0">
                <a:solidFill>
                  <a:schemeClr val="tx1"/>
                </a:solidFill>
                <a:effectLst/>
                <a:latin typeface="Tahoma" panose="020B0604030504040204" pitchFamily="34" charset="0"/>
                <a:ea typeface="+mn-ea"/>
                <a:cs typeface="+mn-cs"/>
              </a:rPr>
              <a:t>Located at</a:t>
            </a:r>
            <a:r>
              <a:rPr lang="en-US" sz="1200" kern="1200" dirty="0">
                <a:solidFill>
                  <a:schemeClr val="tx1"/>
                </a:solidFill>
                <a:effectLst/>
                <a:latin typeface="Tahoma" panose="020B0604030504040204" pitchFamily="34" charset="0"/>
                <a:ea typeface="+mn-ea"/>
                <a:cs typeface="+mn-cs"/>
              </a:rPr>
              <a:t>: </a:t>
            </a:r>
            <a:r>
              <a:rPr lang="en-US" sz="1200" b="1" u="sng" kern="1200" dirty="0">
                <a:solidFill>
                  <a:schemeClr val="tx1"/>
                </a:solidFill>
                <a:effectLst/>
                <a:latin typeface="Tahoma" panose="020B0604030504040204" pitchFamily="34" charset="0"/>
                <a:ea typeface="+mn-ea"/>
                <a:cs typeface="+mn-cs"/>
                <a:hlinkClick r:id="rId3"/>
              </a:rPr>
              <a:t>http://cnx.org/contents/185cbf87-c72e-48f5-b51e-f14f21b5eabd@10.8</a:t>
            </a:r>
            <a:r>
              <a:rPr lang="en-US" sz="1200" kern="1200" dirty="0">
                <a:solidFill>
                  <a:schemeClr val="tx1"/>
                </a:solidFill>
                <a:effectLst/>
                <a:latin typeface="Tahoma" panose="020B0604030504040204" pitchFamily="34" charset="0"/>
                <a:ea typeface="+mn-ea"/>
                <a:cs typeface="+mn-cs"/>
              </a:rPr>
              <a:t>. </a:t>
            </a:r>
            <a:r>
              <a:rPr lang="en-US" sz="1200" b="1" kern="1200" dirty="0">
                <a:solidFill>
                  <a:schemeClr val="tx1"/>
                </a:solidFill>
                <a:effectLst/>
                <a:latin typeface="Tahoma" panose="020B0604030504040204" pitchFamily="34" charset="0"/>
                <a:ea typeface="+mn-ea"/>
                <a:cs typeface="+mn-cs"/>
              </a:rPr>
              <a:t>License</a:t>
            </a:r>
            <a:r>
              <a:rPr lang="en-US" sz="1200" kern="1200" dirty="0">
                <a:solidFill>
                  <a:schemeClr val="tx1"/>
                </a:solidFill>
                <a:effectLst/>
                <a:latin typeface="Tahoma" panose="020B0604030504040204" pitchFamily="34" charset="0"/>
                <a:ea typeface="+mn-ea"/>
                <a:cs typeface="+mn-cs"/>
              </a:rPr>
              <a:t>: </a:t>
            </a:r>
            <a:r>
              <a:rPr lang="en-US" sz="1200" b="1" i="1" u="sng" kern="1200" dirty="0">
                <a:solidFill>
                  <a:schemeClr val="tx1"/>
                </a:solidFill>
                <a:effectLst/>
                <a:latin typeface="Tahoma" panose="020B0604030504040204" pitchFamily="34" charset="0"/>
                <a:ea typeface="+mn-ea"/>
                <a:cs typeface="+mn-cs"/>
                <a:hlinkClick r:id="rId4"/>
              </a:rPr>
              <a:t>CC BY: Attribution</a:t>
            </a:r>
            <a:r>
              <a:rPr lang="en-US" sz="1200" kern="1200" dirty="0">
                <a:solidFill>
                  <a:schemeClr val="tx1"/>
                </a:solidFill>
                <a:effectLst/>
                <a:latin typeface="Tahoma" panose="020B0604030504040204" pitchFamily="34" charset="0"/>
                <a:ea typeface="+mn-ea"/>
                <a:cs typeface="+mn-cs"/>
              </a:rPr>
              <a:t>. </a:t>
            </a:r>
            <a:r>
              <a:rPr lang="en-US" sz="1200" b="1" kern="1200" dirty="0">
                <a:solidFill>
                  <a:schemeClr val="tx1"/>
                </a:solidFill>
                <a:effectLst/>
                <a:latin typeface="Tahoma" panose="020B0604030504040204" pitchFamily="34" charset="0"/>
                <a:ea typeface="+mn-ea"/>
                <a:cs typeface="+mn-cs"/>
              </a:rPr>
              <a:t>License Terms</a:t>
            </a:r>
            <a:r>
              <a:rPr lang="en-US" sz="1200" kern="1200" dirty="0">
                <a:solidFill>
                  <a:schemeClr val="tx1"/>
                </a:solidFill>
                <a:effectLst/>
                <a:latin typeface="Tahoma" panose="020B0604030504040204" pitchFamily="34" charset="0"/>
                <a:ea typeface="+mn-ea"/>
                <a:cs typeface="+mn-cs"/>
              </a:rPr>
              <a:t>: Download for free at http://cnx.org/contents/185cbf87-c72e-48f5-b51e-f14f21b5eabd@10.8</a:t>
            </a:r>
          </a:p>
          <a:p>
            <a:br>
              <a:rPr lang="en-US" sz="1200" b="0" i="0" kern="1200" dirty="0">
                <a:solidFill>
                  <a:schemeClr val="tx1"/>
                </a:solidFill>
                <a:effectLst/>
                <a:latin typeface="Tahoma" panose="020B0604030504040204" pitchFamily="34" charset="0"/>
                <a:ea typeface="+mn-ea"/>
                <a:cs typeface="+mn-cs"/>
              </a:rPr>
            </a:br>
            <a:endParaRPr lang="en-US" dirty="0"/>
          </a:p>
        </p:txBody>
      </p:sp>
      <p:sp>
        <p:nvSpPr>
          <p:cNvPr id="4" name="Slide Number Placeholder 3"/>
          <p:cNvSpPr>
            <a:spLocks noGrp="1"/>
          </p:cNvSpPr>
          <p:nvPr>
            <p:ph type="sldNum" sz="quarter" idx="10"/>
          </p:nvPr>
        </p:nvSpPr>
        <p:spPr/>
        <p:txBody>
          <a:bodyPr/>
          <a:lstStyle/>
          <a:p>
            <a:fld id="{B1E6DF9A-4138-4CE9-A2AE-AB9413786FF0}" type="slidenum">
              <a:rPr lang="en-US" smtClean="0"/>
              <a:pPr/>
              <a:t>26</a:t>
            </a:fld>
            <a:endParaRPr lang="en-US" dirty="0"/>
          </a:p>
        </p:txBody>
      </p:sp>
    </p:spTree>
    <p:extLst>
      <p:ext uri="{BB962C8B-B14F-4D97-AF65-F5344CB8AC3E}">
        <p14:creationId xmlns:p14="http://schemas.microsoft.com/office/powerpoint/2010/main" val="40071980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fontAlgn="base"/>
            <a:r>
              <a:rPr lang="en-US" sz="1200" kern="1200" dirty="0">
                <a:solidFill>
                  <a:schemeClr val="tx1"/>
                </a:solidFill>
                <a:effectLst/>
                <a:latin typeface="Tahoma" panose="020B0604030504040204" pitchFamily="34" charset="0"/>
                <a:ea typeface="+mn-ea"/>
                <a:cs typeface="+mn-cs"/>
              </a:rPr>
              <a:t>Biology. </a:t>
            </a:r>
            <a:r>
              <a:rPr lang="en-US" sz="1200" b="1" kern="1200" dirty="0">
                <a:solidFill>
                  <a:schemeClr val="tx1"/>
                </a:solidFill>
                <a:effectLst/>
                <a:latin typeface="Tahoma" panose="020B0604030504040204" pitchFamily="34" charset="0"/>
                <a:ea typeface="+mn-ea"/>
                <a:cs typeface="+mn-cs"/>
              </a:rPr>
              <a:t>Provided by</a:t>
            </a:r>
            <a:r>
              <a:rPr lang="en-US" sz="1200" kern="1200" dirty="0">
                <a:solidFill>
                  <a:schemeClr val="tx1"/>
                </a:solidFill>
                <a:effectLst/>
                <a:latin typeface="Tahoma" panose="020B0604030504040204" pitchFamily="34" charset="0"/>
                <a:ea typeface="+mn-ea"/>
                <a:cs typeface="+mn-cs"/>
              </a:rPr>
              <a:t>: </a:t>
            </a:r>
            <a:r>
              <a:rPr lang="en-US" sz="1200" kern="1200" dirty="0" err="1">
                <a:solidFill>
                  <a:schemeClr val="tx1"/>
                </a:solidFill>
                <a:effectLst/>
                <a:latin typeface="Tahoma" panose="020B0604030504040204" pitchFamily="34" charset="0"/>
                <a:ea typeface="+mn-ea"/>
                <a:cs typeface="+mn-cs"/>
              </a:rPr>
              <a:t>OpenStax</a:t>
            </a:r>
            <a:r>
              <a:rPr lang="en-US" sz="1200" kern="1200" dirty="0">
                <a:solidFill>
                  <a:schemeClr val="tx1"/>
                </a:solidFill>
                <a:effectLst/>
                <a:latin typeface="Tahoma" panose="020B0604030504040204" pitchFamily="34" charset="0"/>
                <a:ea typeface="+mn-ea"/>
                <a:cs typeface="+mn-cs"/>
              </a:rPr>
              <a:t> CNX. </a:t>
            </a:r>
            <a:r>
              <a:rPr lang="en-US" sz="1200" b="1" kern="1200" dirty="0">
                <a:solidFill>
                  <a:schemeClr val="tx1"/>
                </a:solidFill>
                <a:effectLst/>
                <a:latin typeface="Tahoma" panose="020B0604030504040204" pitchFamily="34" charset="0"/>
                <a:ea typeface="+mn-ea"/>
                <a:cs typeface="+mn-cs"/>
              </a:rPr>
              <a:t>Located at</a:t>
            </a:r>
            <a:r>
              <a:rPr lang="en-US" sz="1200" kern="1200" dirty="0">
                <a:solidFill>
                  <a:schemeClr val="tx1"/>
                </a:solidFill>
                <a:effectLst/>
                <a:latin typeface="Tahoma" panose="020B0604030504040204" pitchFamily="34" charset="0"/>
                <a:ea typeface="+mn-ea"/>
                <a:cs typeface="+mn-cs"/>
              </a:rPr>
              <a:t>: </a:t>
            </a:r>
            <a:r>
              <a:rPr lang="en-US" sz="1200" b="1" u="sng" kern="1200" dirty="0">
                <a:solidFill>
                  <a:schemeClr val="tx1"/>
                </a:solidFill>
                <a:effectLst/>
                <a:latin typeface="Tahoma" panose="020B0604030504040204" pitchFamily="34" charset="0"/>
                <a:ea typeface="+mn-ea"/>
                <a:cs typeface="+mn-cs"/>
                <a:hlinkClick r:id="rId3"/>
              </a:rPr>
              <a:t>http://cnx.org/contents/185cbf87-c72e-48f5-b51e-f14f21b5eabd@10.8</a:t>
            </a:r>
            <a:r>
              <a:rPr lang="en-US" sz="1200" kern="1200" dirty="0">
                <a:solidFill>
                  <a:schemeClr val="tx1"/>
                </a:solidFill>
                <a:effectLst/>
                <a:latin typeface="Tahoma" panose="020B0604030504040204" pitchFamily="34" charset="0"/>
                <a:ea typeface="+mn-ea"/>
                <a:cs typeface="+mn-cs"/>
              </a:rPr>
              <a:t>. </a:t>
            </a:r>
            <a:r>
              <a:rPr lang="en-US" sz="1200" b="1" kern="1200" dirty="0">
                <a:solidFill>
                  <a:schemeClr val="tx1"/>
                </a:solidFill>
                <a:effectLst/>
                <a:latin typeface="Tahoma" panose="020B0604030504040204" pitchFamily="34" charset="0"/>
                <a:ea typeface="+mn-ea"/>
                <a:cs typeface="+mn-cs"/>
              </a:rPr>
              <a:t>License</a:t>
            </a:r>
            <a:r>
              <a:rPr lang="en-US" sz="1200" kern="1200" dirty="0">
                <a:solidFill>
                  <a:schemeClr val="tx1"/>
                </a:solidFill>
                <a:effectLst/>
                <a:latin typeface="Tahoma" panose="020B0604030504040204" pitchFamily="34" charset="0"/>
                <a:ea typeface="+mn-ea"/>
                <a:cs typeface="+mn-cs"/>
              </a:rPr>
              <a:t>: </a:t>
            </a:r>
            <a:r>
              <a:rPr lang="en-US" sz="1200" b="1" i="1" u="sng" kern="1200" dirty="0">
                <a:solidFill>
                  <a:schemeClr val="tx1"/>
                </a:solidFill>
                <a:effectLst/>
                <a:latin typeface="Tahoma" panose="020B0604030504040204" pitchFamily="34" charset="0"/>
                <a:ea typeface="+mn-ea"/>
                <a:cs typeface="+mn-cs"/>
                <a:hlinkClick r:id="rId4"/>
              </a:rPr>
              <a:t>CC BY: Attribution</a:t>
            </a:r>
            <a:r>
              <a:rPr lang="en-US" sz="1200" kern="1200" dirty="0">
                <a:solidFill>
                  <a:schemeClr val="tx1"/>
                </a:solidFill>
                <a:effectLst/>
                <a:latin typeface="Tahoma" panose="020B0604030504040204" pitchFamily="34" charset="0"/>
                <a:ea typeface="+mn-ea"/>
                <a:cs typeface="+mn-cs"/>
              </a:rPr>
              <a:t>. </a:t>
            </a:r>
            <a:r>
              <a:rPr lang="en-US" sz="1200" b="1" kern="1200" dirty="0">
                <a:solidFill>
                  <a:schemeClr val="tx1"/>
                </a:solidFill>
                <a:effectLst/>
                <a:latin typeface="Tahoma" panose="020B0604030504040204" pitchFamily="34" charset="0"/>
                <a:ea typeface="+mn-ea"/>
                <a:cs typeface="+mn-cs"/>
              </a:rPr>
              <a:t>License Terms</a:t>
            </a:r>
            <a:r>
              <a:rPr lang="en-US" sz="1200" kern="1200" dirty="0">
                <a:solidFill>
                  <a:schemeClr val="tx1"/>
                </a:solidFill>
                <a:effectLst/>
                <a:latin typeface="Tahoma" panose="020B0604030504040204" pitchFamily="34" charset="0"/>
                <a:ea typeface="+mn-ea"/>
                <a:cs typeface="+mn-cs"/>
              </a:rPr>
              <a:t>: Download for free at http://cnx.org/contents/185cbf87-c72e-48f5-b51e-f14f21b5eabd@10.8</a:t>
            </a:r>
          </a:p>
          <a:p>
            <a:br>
              <a:rPr lang="en-US" sz="1200" b="0" i="0" kern="1200" dirty="0">
                <a:solidFill>
                  <a:schemeClr val="tx1"/>
                </a:solidFill>
                <a:effectLst/>
                <a:latin typeface="Tahoma" panose="020B0604030504040204" pitchFamily="34" charset="0"/>
                <a:ea typeface="+mn-ea"/>
                <a:cs typeface="+mn-cs"/>
              </a:rPr>
            </a:br>
            <a:endParaRPr lang="en-US" dirty="0"/>
          </a:p>
        </p:txBody>
      </p:sp>
      <p:sp>
        <p:nvSpPr>
          <p:cNvPr id="4" name="Slide Number Placeholder 3"/>
          <p:cNvSpPr>
            <a:spLocks noGrp="1"/>
          </p:cNvSpPr>
          <p:nvPr>
            <p:ph type="sldNum" sz="quarter" idx="10"/>
          </p:nvPr>
        </p:nvSpPr>
        <p:spPr/>
        <p:txBody>
          <a:bodyPr/>
          <a:lstStyle/>
          <a:p>
            <a:fld id="{B1E6DF9A-4138-4CE9-A2AE-AB9413786FF0}" type="slidenum">
              <a:rPr lang="en-US" smtClean="0"/>
              <a:pPr/>
              <a:t>27</a:t>
            </a:fld>
            <a:endParaRPr lang="en-US" dirty="0"/>
          </a:p>
        </p:txBody>
      </p:sp>
    </p:spTree>
    <p:extLst>
      <p:ext uri="{BB962C8B-B14F-4D97-AF65-F5344CB8AC3E}">
        <p14:creationId xmlns:p14="http://schemas.microsoft.com/office/powerpoint/2010/main" val="28923425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fontAlgn="base"/>
            <a:r>
              <a:rPr lang="en-US" sz="1200" kern="1200" dirty="0">
                <a:solidFill>
                  <a:schemeClr val="tx1"/>
                </a:solidFill>
                <a:effectLst/>
                <a:latin typeface="Tahoma" panose="020B0604030504040204" pitchFamily="34" charset="0"/>
                <a:ea typeface="+mn-ea"/>
                <a:cs typeface="+mn-cs"/>
              </a:rPr>
              <a:t>Biology. </a:t>
            </a:r>
            <a:r>
              <a:rPr lang="en-US" sz="1200" b="1" kern="1200" dirty="0">
                <a:solidFill>
                  <a:schemeClr val="tx1"/>
                </a:solidFill>
                <a:effectLst/>
                <a:latin typeface="Tahoma" panose="020B0604030504040204" pitchFamily="34" charset="0"/>
                <a:ea typeface="+mn-ea"/>
                <a:cs typeface="+mn-cs"/>
              </a:rPr>
              <a:t>Provided by</a:t>
            </a:r>
            <a:r>
              <a:rPr lang="en-US" sz="1200" kern="1200" dirty="0">
                <a:solidFill>
                  <a:schemeClr val="tx1"/>
                </a:solidFill>
                <a:effectLst/>
                <a:latin typeface="Tahoma" panose="020B0604030504040204" pitchFamily="34" charset="0"/>
                <a:ea typeface="+mn-ea"/>
                <a:cs typeface="+mn-cs"/>
              </a:rPr>
              <a:t>: </a:t>
            </a:r>
            <a:r>
              <a:rPr lang="en-US" sz="1200" kern="1200" dirty="0" err="1">
                <a:solidFill>
                  <a:schemeClr val="tx1"/>
                </a:solidFill>
                <a:effectLst/>
                <a:latin typeface="Tahoma" panose="020B0604030504040204" pitchFamily="34" charset="0"/>
                <a:ea typeface="+mn-ea"/>
                <a:cs typeface="+mn-cs"/>
              </a:rPr>
              <a:t>OpenStax</a:t>
            </a:r>
            <a:r>
              <a:rPr lang="en-US" sz="1200" kern="1200" dirty="0">
                <a:solidFill>
                  <a:schemeClr val="tx1"/>
                </a:solidFill>
                <a:effectLst/>
                <a:latin typeface="Tahoma" panose="020B0604030504040204" pitchFamily="34" charset="0"/>
                <a:ea typeface="+mn-ea"/>
                <a:cs typeface="+mn-cs"/>
              </a:rPr>
              <a:t> CNX. </a:t>
            </a:r>
            <a:r>
              <a:rPr lang="en-US" sz="1200" b="1" kern="1200" dirty="0">
                <a:solidFill>
                  <a:schemeClr val="tx1"/>
                </a:solidFill>
                <a:effectLst/>
                <a:latin typeface="Tahoma" panose="020B0604030504040204" pitchFamily="34" charset="0"/>
                <a:ea typeface="+mn-ea"/>
                <a:cs typeface="+mn-cs"/>
              </a:rPr>
              <a:t>Located at</a:t>
            </a:r>
            <a:r>
              <a:rPr lang="en-US" sz="1200" kern="1200" dirty="0">
                <a:solidFill>
                  <a:schemeClr val="tx1"/>
                </a:solidFill>
                <a:effectLst/>
                <a:latin typeface="Tahoma" panose="020B0604030504040204" pitchFamily="34" charset="0"/>
                <a:ea typeface="+mn-ea"/>
                <a:cs typeface="+mn-cs"/>
              </a:rPr>
              <a:t>: </a:t>
            </a:r>
            <a:r>
              <a:rPr lang="en-US" sz="1200" b="1" u="sng" kern="1200" dirty="0">
                <a:solidFill>
                  <a:schemeClr val="tx1"/>
                </a:solidFill>
                <a:effectLst/>
                <a:latin typeface="Tahoma" panose="020B0604030504040204" pitchFamily="34" charset="0"/>
                <a:ea typeface="+mn-ea"/>
                <a:cs typeface="+mn-cs"/>
                <a:hlinkClick r:id="rId3"/>
              </a:rPr>
              <a:t>http://cnx.org/contents/185cbf87-c72e-48f5-b51e-f14f21b5eabd@10.8</a:t>
            </a:r>
            <a:r>
              <a:rPr lang="en-US" sz="1200" kern="1200" dirty="0">
                <a:solidFill>
                  <a:schemeClr val="tx1"/>
                </a:solidFill>
                <a:effectLst/>
                <a:latin typeface="Tahoma" panose="020B0604030504040204" pitchFamily="34" charset="0"/>
                <a:ea typeface="+mn-ea"/>
                <a:cs typeface="+mn-cs"/>
              </a:rPr>
              <a:t>. </a:t>
            </a:r>
            <a:r>
              <a:rPr lang="en-US" sz="1200" b="1" kern="1200" dirty="0">
                <a:solidFill>
                  <a:schemeClr val="tx1"/>
                </a:solidFill>
                <a:effectLst/>
                <a:latin typeface="Tahoma" panose="020B0604030504040204" pitchFamily="34" charset="0"/>
                <a:ea typeface="+mn-ea"/>
                <a:cs typeface="+mn-cs"/>
              </a:rPr>
              <a:t>License</a:t>
            </a:r>
            <a:r>
              <a:rPr lang="en-US" sz="1200" kern="1200" dirty="0">
                <a:solidFill>
                  <a:schemeClr val="tx1"/>
                </a:solidFill>
                <a:effectLst/>
                <a:latin typeface="Tahoma" panose="020B0604030504040204" pitchFamily="34" charset="0"/>
                <a:ea typeface="+mn-ea"/>
                <a:cs typeface="+mn-cs"/>
              </a:rPr>
              <a:t>: </a:t>
            </a:r>
            <a:r>
              <a:rPr lang="en-US" sz="1200" b="1" i="1" u="sng" kern="1200" dirty="0">
                <a:solidFill>
                  <a:schemeClr val="tx1"/>
                </a:solidFill>
                <a:effectLst/>
                <a:latin typeface="Tahoma" panose="020B0604030504040204" pitchFamily="34" charset="0"/>
                <a:ea typeface="+mn-ea"/>
                <a:cs typeface="+mn-cs"/>
                <a:hlinkClick r:id="rId4"/>
              </a:rPr>
              <a:t>CC BY: Attribution</a:t>
            </a:r>
            <a:r>
              <a:rPr lang="en-US" sz="1200" kern="1200" dirty="0">
                <a:solidFill>
                  <a:schemeClr val="tx1"/>
                </a:solidFill>
                <a:effectLst/>
                <a:latin typeface="Tahoma" panose="020B0604030504040204" pitchFamily="34" charset="0"/>
                <a:ea typeface="+mn-ea"/>
                <a:cs typeface="+mn-cs"/>
              </a:rPr>
              <a:t>. </a:t>
            </a:r>
            <a:r>
              <a:rPr lang="en-US" sz="1200" b="1" kern="1200" dirty="0">
                <a:solidFill>
                  <a:schemeClr val="tx1"/>
                </a:solidFill>
                <a:effectLst/>
                <a:latin typeface="Tahoma" panose="020B0604030504040204" pitchFamily="34" charset="0"/>
                <a:ea typeface="+mn-ea"/>
                <a:cs typeface="+mn-cs"/>
              </a:rPr>
              <a:t>License Terms</a:t>
            </a:r>
            <a:r>
              <a:rPr lang="en-US" sz="1200" kern="1200" dirty="0">
                <a:solidFill>
                  <a:schemeClr val="tx1"/>
                </a:solidFill>
                <a:effectLst/>
                <a:latin typeface="Tahoma" panose="020B0604030504040204" pitchFamily="34" charset="0"/>
                <a:ea typeface="+mn-ea"/>
                <a:cs typeface="+mn-cs"/>
              </a:rPr>
              <a:t>: Download for free at http://cnx.org/contents/185cbf87-c72e-48f5-b51e-f14f21b5eabd@10.8</a:t>
            </a:r>
          </a:p>
          <a:p>
            <a:br>
              <a:rPr lang="en-US" sz="1200" b="0" i="0" kern="1200" dirty="0">
                <a:solidFill>
                  <a:schemeClr val="tx1"/>
                </a:solidFill>
                <a:effectLst/>
                <a:latin typeface="Tahoma" panose="020B0604030504040204" pitchFamily="34" charset="0"/>
                <a:ea typeface="+mn-ea"/>
                <a:cs typeface="+mn-cs"/>
              </a:rPr>
            </a:br>
            <a:endParaRPr lang="en-US" dirty="0"/>
          </a:p>
        </p:txBody>
      </p:sp>
      <p:sp>
        <p:nvSpPr>
          <p:cNvPr id="4" name="Slide Number Placeholder 3"/>
          <p:cNvSpPr>
            <a:spLocks noGrp="1"/>
          </p:cNvSpPr>
          <p:nvPr>
            <p:ph type="sldNum" sz="quarter" idx="10"/>
          </p:nvPr>
        </p:nvSpPr>
        <p:spPr/>
        <p:txBody>
          <a:bodyPr/>
          <a:lstStyle/>
          <a:p>
            <a:fld id="{B1E6DF9A-4138-4CE9-A2AE-AB9413786FF0}" type="slidenum">
              <a:rPr lang="en-US" smtClean="0"/>
              <a:pPr/>
              <a:t>28</a:t>
            </a:fld>
            <a:endParaRPr lang="en-US" dirty="0"/>
          </a:p>
        </p:txBody>
      </p:sp>
    </p:spTree>
    <p:extLst>
      <p:ext uri="{BB962C8B-B14F-4D97-AF65-F5344CB8AC3E}">
        <p14:creationId xmlns:p14="http://schemas.microsoft.com/office/powerpoint/2010/main" val="15343899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fontAlgn="base"/>
            <a:r>
              <a:rPr lang="en-US" sz="1200" kern="1200" dirty="0">
                <a:solidFill>
                  <a:schemeClr val="tx1"/>
                </a:solidFill>
                <a:effectLst/>
                <a:latin typeface="Tahoma" panose="020B0604030504040204" pitchFamily="34" charset="0"/>
                <a:ea typeface="+mn-ea"/>
                <a:cs typeface="+mn-cs"/>
              </a:rPr>
              <a:t>Biology. </a:t>
            </a:r>
            <a:r>
              <a:rPr lang="en-US" sz="1200" b="1" kern="1200" dirty="0">
                <a:solidFill>
                  <a:schemeClr val="tx1"/>
                </a:solidFill>
                <a:effectLst/>
                <a:latin typeface="Tahoma" panose="020B0604030504040204" pitchFamily="34" charset="0"/>
                <a:ea typeface="+mn-ea"/>
                <a:cs typeface="+mn-cs"/>
              </a:rPr>
              <a:t>Provided by</a:t>
            </a:r>
            <a:r>
              <a:rPr lang="en-US" sz="1200" kern="1200" dirty="0">
                <a:solidFill>
                  <a:schemeClr val="tx1"/>
                </a:solidFill>
                <a:effectLst/>
                <a:latin typeface="Tahoma" panose="020B0604030504040204" pitchFamily="34" charset="0"/>
                <a:ea typeface="+mn-ea"/>
                <a:cs typeface="+mn-cs"/>
              </a:rPr>
              <a:t>: </a:t>
            </a:r>
            <a:r>
              <a:rPr lang="en-US" sz="1200" kern="1200" dirty="0" err="1">
                <a:solidFill>
                  <a:schemeClr val="tx1"/>
                </a:solidFill>
                <a:effectLst/>
                <a:latin typeface="Tahoma" panose="020B0604030504040204" pitchFamily="34" charset="0"/>
                <a:ea typeface="+mn-ea"/>
                <a:cs typeface="+mn-cs"/>
              </a:rPr>
              <a:t>OpenStax</a:t>
            </a:r>
            <a:r>
              <a:rPr lang="en-US" sz="1200" kern="1200" dirty="0">
                <a:solidFill>
                  <a:schemeClr val="tx1"/>
                </a:solidFill>
                <a:effectLst/>
                <a:latin typeface="Tahoma" panose="020B0604030504040204" pitchFamily="34" charset="0"/>
                <a:ea typeface="+mn-ea"/>
                <a:cs typeface="+mn-cs"/>
              </a:rPr>
              <a:t> CNX. </a:t>
            </a:r>
            <a:r>
              <a:rPr lang="en-US" sz="1200" b="1" kern="1200" dirty="0">
                <a:solidFill>
                  <a:schemeClr val="tx1"/>
                </a:solidFill>
                <a:effectLst/>
                <a:latin typeface="Tahoma" panose="020B0604030504040204" pitchFamily="34" charset="0"/>
                <a:ea typeface="+mn-ea"/>
                <a:cs typeface="+mn-cs"/>
              </a:rPr>
              <a:t>Located at</a:t>
            </a:r>
            <a:r>
              <a:rPr lang="en-US" sz="1200" kern="1200" dirty="0">
                <a:solidFill>
                  <a:schemeClr val="tx1"/>
                </a:solidFill>
                <a:effectLst/>
                <a:latin typeface="Tahoma" panose="020B0604030504040204" pitchFamily="34" charset="0"/>
                <a:ea typeface="+mn-ea"/>
                <a:cs typeface="+mn-cs"/>
              </a:rPr>
              <a:t>: </a:t>
            </a:r>
            <a:r>
              <a:rPr lang="en-US" sz="1200" b="1" u="sng" kern="1200" dirty="0">
                <a:solidFill>
                  <a:schemeClr val="tx1"/>
                </a:solidFill>
                <a:effectLst/>
                <a:latin typeface="Tahoma" panose="020B0604030504040204" pitchFamily="34" charset="0"/>
                <a:ea typeface="+mn-ea"/>
                <a:cs typeface="+mn-cs"/>
                <a:hlinkClick r:id="rId3"/>
              </a:rPr>
              <a:t>http://cnx.org/contents/185cbf87-c72e-48f5-b51e-f14f21b5eabd@10.8</a:t>
            </a:r>
            <a:r>
              <a:rPr lang="en-US" sz="1200" kern="1200" dirty="0">
                <a:solidFill>
                  <a:schemeClr val="tx1"/>
                </a:solidFill>
                <a:effectLst/>
                <a:latin typeface="Tahoma" panose="020B0604030504040204" pitchFamily="34" charset="0"/>
                <a:ea typeface="+mn-ea"/>
                <a:cs typeface="+mn-cs"/>
              </a:rPr>
              <a:t>. </a:t>
            </a:r>
            <a:r>
              <a:rPr lang="en-US" sz="1200" b="1" kern="1200" dirty="0">
                <a:solidFill>
                  <a:schemeClr val="tx1"/>
                </a:solidFill>
                <a:effectLst/>
                <a:latin typeface="Tahoma" panose="020B0604030504040204" pitchFamily="34" charset="0"/>
                <a:ea typeface="+mn-ea"/>
                <a:cs typeface="+mn-cs"/>
              </a:rPr>
              <a:t>License</a:t>
            </a:r>
            <a:r>
              <a:rPr lang="en-US" sz="1200" kern="1200" dirty="0">
                <a:solidFill>
                  <a:schemeClr val="tx1"/>
                </a:solidFill>
                <a:effectLst/>
                <a:latin typeface="Tahoma" panose="020B0604030504040204" pitchFamily="34" charset="0"/>
                <a:ea typeface="+mn-ea"/>
                <a:cs typeface="+mn-cs"/>
              </a:rPr>
              <a:t>: </a:t>
            </a:r>
            <a:r>
              <a:rPr lang="en-US" sz="1200" b="1" i="1" u="sng" kern="1200" dirty="0">
                <a:solidFill>
                  <a:schemeClr val="tx1"/>
                </a:solidFill>
                <a:effectLst/>
                <a:latin typeface="Tahoma" panose="020B0604030504040204" pitchFamily="34" charset="0"/>
                <a:ea typeface="+mn-ea"/>
                <a:cs typeface="+mn-cs"/>
                <a:hlinkClick r:id="rId4"/>
              </a:rPr>
              <a:t>CC BY: Attribution</a:t>
            </a:r>
            <a:r>
              <a:rPr lang="en-US" sz="1200" kern="1200" dirty="0">
                <a:solidFill>
                  <a:schemeClr val="tx1"/>
                </a:solidFill>
                <a:effectLst/>
                <a:latin typeface="Tahoma" panose="020B0604030504040204" pitchFamily="34" charset="0"/>
                <a:ea typeface="+mn-ea"/>
                <a:cs typeface="+mn-cs"/>
              </a:rPr>
              <a:t>. </a:t>
            </a:r>
            <a:r>
              <a:rPr lang="en-US" sz="1200" b="1" kern="1200" dirty="0">
                <a:solidFill>
                  <a:schemeClr val="tx1"/>
                </a:solidFill>
                <a:effectLst/>
                <a:latin typeface="Tahoma" panose="020B0604030504040204" pitchFamily="34" charset="0"/>
                <a:ea typeface="+mn-ea"/>
                <a:cs typeface="+mn-cs"/>
              </a:rPr>
              <a:t>License Terms</a:t>
            </a:r>
            <a:r>
              <a:rPr lang="en-US" sz="1200" kern="1200" dirty="0">
                <a:solidFill>
                  <a:schemeClr val="tx1"/>
                </a:solidFill>
                <a:effectLst/>
                <a:latin typeface="Tahoma" panose="020B0604030504040204" pitchFamily="34" charset="0"/>
                <a:ea typeface="+mn-ea"/>
                <a:cs typeface="+mn-cs"/>
              </a:rPr>
              <a:t>: Download for free at http://cnx.org/contents/185cbf87-c72e-48f5-b51e-f14f21b5eabd@10.8</a:t>
            </a:r>
          </a:p>
          <a:p>
            <a:br>
              <a:rPr lang="en-US" sz="1200" b="0" i="0" kern="1200" dirty="0">
                <a:solidFill>
                  <a:schemeClr val="tx1"/>
                </a:solidFill>
                <a:effectLst/>
                <a:latin typeface="Tahoma" panose="020B0604030504040204" pitchFamily="34" charset="0"/>
                <a:ea typeface="+mn-ea"/>
                <a:cs typeface="+mn-cs"/>
              </a:rPr>
            </a:br>
            <a:endParaRPr lang="en-US" dirty="0"/>
          </a:p>
        </p:txBody>
      </p:sp>
      <p:sp>
        <p:nvSpPr>
          <p:cNvPr id="4" name="Slide Number Placeholder 3"/>
          <p:cNvSpPr>
            <a:spLocks noGrp="1"/>
          </p:cNvSpPr>
          <p:nvPr>
            <p:ph type="sldNum" sz="quarter" idx="10"/>
          </p:nvPr>
        </p:nvSpPr>
        <p:spPr/>
        <p:txBody>
          <a:bodyPr/>
          <a:lstStyle/>
          <a:p>
            <a:fld id="{B1E6DF9A-4138-4CE9-A2AE-AB9413786FF0}" type="slidenum">
              <a:rPr lang="en-US" smtClean="0"/>
              <a:pPr/>
              <a:t>29</a:t>
            </a:fld>
            <a:endParaRPr lang="en-US" dirty="0"/>
          </a:p>
        </p:txBody>
      </p:sp>
    </p:spTree>
    <p:extLst>
      <p:ext uri="{BB962C8B-B14F-4D97-AF65-F5344CB8AC3E}">
        <p14:creationId xmlns:p14="http://schemas.microsoft.com/office/powerpoint/2010/main" val="31686655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fontAlgn="base"/>
            <a:r>
              <a:rPr lang="en-US" sz="1200" kern="1200" dirty="0">
                <a:solidFill>
                  <a:schemeClr val="tx1"/>
                </a:solidFill>
                <a:effectLst/>
                <a:latin typeface="Tahoma" panose="020B0604030504040204" pitchFamily="34" charset="0"/>
                <a:ea typeface="+mn-ea"/>
                <a:cs typeface="+mn-cs"/>
              </a:rPr>
              <a:t>Biology. </a:t>
            </a:r>
            <a:r>
              <a:rPr lang="en-US" sz="1200" b="1" kern="1200" dirty="0">
                <a:solidFill>
                  <a:schemeClr val="tx1"/>
                </a:solidFill>
                <a:effectLst/>
                <a:latin typeface="Tahoma" panose="020B0604030504040204" pitchFamily="34" charset="0"/>
                <a:ea typeface="+mn-ea"/>
                <a:cs typeface="+mn-cs"/>
              </a:rPr>
              <a:t>Provided by</a:t>
            </a:r>
            <a:r>
              <a:rPr lang="en-US" sz="1200" kern="1200" dirty="0">
                <a:solidFill>
                  <a:schemeClr val="tx1"/>
                </a:solidFill>
                <a:effectLst/>
                <a:latin typeface="Tahoma" panose="020B0604030504040204" pitchFamily="34" charset="0"/>
                <a:ea typeface="+mn-ea"/>
                <a:cs typeface="+mn-cs"/>
              </a:rPr>
              <a:t>: </a:t>
            </a:r>
            <a:r>
              <a:rPr lang="en-US" sz="1200" kern="1200" dirty="0" err="1">
                <a:solidFill>
                  <a:schemeClr val="tx1"/>
                </a:solidFill>
                <a:effectLst/>
                <a:latin typeface="Tahoma" panose="020B0604030504040204" pitchFamily="34" charset="0"/>
                <a:ea typeface="+mn-ea"/>
                <a:cs typeface="+mn-cs"/>
              </a:rPr>
              <a:t>OpenStax</a:t>
            </a:r>
            <a:r>
              <a:rPr lang="en-US" sz="1200" kern="1200" dirty="0">
                <a:solidFill>
                  <a:schemeClr val="tx1"/>
                </a:solidFill>
                <a:effectLst/>
                <a:latin typeface="Tahoma" panose="020B0604030504040204" pitchFamily="34" charset="0"/>
                <a:ea typeface="+mn-ea"/>
                <a:cs typeface="+mn-cs"/>
              </a:rPr>
              <a:t> CNX. </a:t>
            </a:r>
            <a:r>
              <a:rPr lang="en-US" sz="1200" b="1" kern="1200" dirty="0">
                <a:solidFill>
                  <a:schemeClr val="tx1"/>
                </a:solidFill>
                <a:effectLst/>
                <a:latin typeface="Tahoma" panose="020B0604030504040204" pitchFamily="34" charset="0"/>
                <a:ea typeface="+mn-ea"/>
                <a:cs typeface="+mn-cs"/>
              </a:rPr>
              <a:t>Located at</a:t>
            </a:r>
            <a:r>
              <a:rPr lang="en-US" sz="1200" kern="1200" dirty="0">
                <a:solidFill>
                  <a:schemeClr val="tx1"/>
                </a:solidFill>
                <a:effectLst/>
                <a:latin typeface="Tahoma" panose="020B0604030504040204" pitchFamily="34" charset="0"/>
                <a:ea typeface="+mn-ea"/>
                <a:cs typeface="+mn-cs"/>
              </a:rPr>
              <a:t>: </a:t>
            </a:r>
            <a:r>
              <a:rPr lang="en-US" sz="1200" b="1" u="sng" kern="1200" dirty="0">
                <a:solidFill>
                  <a:schemeClr val="tx1"/>
                </a:solidFill>
                <a:effectLst/>
                <a:latin typeface="Tahoma" panose="020B0604030504040204" pitchFamily="34" charset="0"/>
                <a:ea typeface="+mn-ea"/>
                <a:cs typeface="+mn-cs"/>
                <a:hlinkClick r:id="rId3"/>
              </a:rPr>
              <a:t>http://cnx.org/contents/185cbf87-c72e-48f5-b51e-f14f21b5eabd@10.8</a:t>
            </a:r>
            <a:r>
              <a:rPr lang="en-US" sz="1200" kern="1200" dirty="0">
                <a:solidFill>
                  <a:schemeClr val="tx1"/>
                </a:solidFill>
                <a:effectLst/>
                <a:latin typeface="Tahoma" panose="020B0604030504040204" pitchFamily="34" charset="0"/>
                <a:ea typeface="+mn-ea"/>
                <a:cs typeface="+mn-cs"/>
              </a:rPr>
              <a:t>. </a:t>
            </a:r>
            <a:r>
              <a:rPr lang="en-US" sz="1200" b="1" kern="1200" dirty="0">
                <a:solidFill>
                  <a:schemeClr val="tx1"/>
                </a:solidFill>
                <a:effectLst/>
                <a:latin typeface="Tahoma" panose="020B0604030504040204" pitchFamily="34" charset="0"/>
                <a:ea typeface="+mn-ea"/>
                <a:cs typeface="+mn-cs"/>
              </a:rPr>
              <a:t>License</a:t>
            </a:r>
            <a:r>
              <a:rPr lang="en-US" sz="1200" kern="1200" dirty="0">
                <a:solidFill>
                  <a:schemeClr val="tx1"/>
                </a:solidFill>
                <a:effectLst/>
                <a:latin typeface="Tahoma" panose="020B0604030504040204" pitchFamily="34" charset="0"/>
                <a:ea typeface="+mn-ea"/>
                <a:cs typeface="+mn-cs"/>
              </a:rPr>
              <a:t>: </a:t>
            </a:r>
            <a:r>
              <a:rPr lang="en-US" sz="1200" b="1" i="1" u="sng" kern="1200" dirty="0">
                <a:solidFill>
                  <a:schemeClr val="tx1"/>
                </a:solidFill>
                <a:effectLst/>
                <a:latin typeface="Tahoma" panose="020B0604030504040204" pitchFamily="34" charset="0"/>
                <a:ea typeface="+mn-ea"/>
                <a:cs typeface="+mn-cs"/>
                <a:hlinkClick r:id="rId4"/>
              </a:rPr>
              <a:t>CC BY: Attribution</a:t>
            </a:r>
            <a:r>
              <a:rPr lang="en-US" sz="1200" kern="1200" dirty="0">
                <a:solidFill>
                  <a:schemeClr val="tx1"/>
                </a:solidFill>
                <a:effectLst/>
                <a:latin typeface="Tahoma" panose="020B0604030504040204" pitchFamily="34" charset="0"/>
                <a:ea typeface="+mn-ea"/>
                <a:cs typeface="+mn-cs"/>
              </a:rPr>
              <a:t>. </a:t>
            </a:r>
            <a:r>
              <a:rPr lang="en-US" sz="1200" b="1" kern="1200" dirty="0">
                <a:solidFill>
                  <a:schemeClr val="tx1"/>
                </a:solidFill>
                <a:effectLst/>
                <a:latin typeface="Tahoma" panose="020B0604030504040204" pitchFamily="34" charset="0"/>
                <a:ea typeface="+mn-ea"/>
                <a:cs typeface="+mn-cs"/>
              </a:rPr>
              <a:t>License Terms</a:t>
            </a:r>
            <a:r>
              <a:rPr lang="en-US" sz="1200" kern="1200" dirty="0">
                <a:solidFill>
                  <a:schemeClr val="tx1"/>
                </a:solidFill>
                <a:effectLst/>
                <a:latin typeface="Tahoma" panose="020B0604030504040204" pitchFamily="34" charset="0"/>
                <a:ea typeface="+mn-ea"/>
                <a:cs typeface="+mn-cs"/>
              </a:rPr>
              <a:t>: Download for free at http://cnx.org/contents/185cbf87-c72e-48f5-b51e-f14f21b5eabd@10.8</a:t>
            </a:r>
          </a:p>
          <a:p>
            <a:br>
              <a:rPr lang="en-US" sz="1200" b="0" i="0" kern="1200" dirty="0">
                <a:solidFill>
                  <a:schemeClr val="tx1"/>
                </a:solidFill>
                <a:effectLst/>
                <a:latin typeface="Tahoma" panose="020B0604030504040204" pitchFamily="34" charset="0"/>
                <a:ea typeface="+mn-ea"/>
                <a:cs typeface="+mn-cs"/>
              </a:rPr>
            </a:br>
            <a:endParaRPr lang="en-US" dirty="0"/>
          </a:p>
        </p:txBody>
      </p:sp>
      <p:sp>
        <p:nvSpPr>
          <p:cNvPr id="4" name="Slide Number Placeholder 3"/>
          <p:cNvSpPr>
            <a:spLocks noGrp="1"/>
          </p:cNvSpPr>
          <p:nvPr>
            <p:ph type="sldNum" sz="quarter" idx="10"/>
          </p:nvPr>
        </p:nvSpPr>
        <p:spPr/>
        <p:txBody>
          <a:bodyPr/>
          <a:lstStyle/>
          <a:p>
            <a:fld id="{B1E6DF9A-4138-4CE9-A2AE-AB9413786FF0}" type="slidenum">
              <a:rPr lang="en-US" smtClean="0"/>
              <a:pPr/>
              <a:t>30</a:t>
            </a:fld>
            <a:endParaRPr lang="en-US" dirty="0"/>
          </a:p>
        </p:txBody>
      </p:sp>
    </p:spTree>
    <p:extLst>
      <p:ext uri="{BB962C8B-B14F-4D97-AF65-F5344CB8AC3E}">
        <p14:creationId xmlns:p14="http://schemas.microsoft.com/office/powerpoint/2010/main" val="21600443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Tahoma" panose="020B0604030504040204" pitchFamily="34" charset="0"/>
                <a:ea typeface="+mn-ea"/>
                <a:cs typeface="+mn-cs"/>
              </a:rPr>
              <a:t>Spinal Cord. </a:t>
            </a:r>
            <a:r>
              <a:rPr lang="en-US" sz="1200" b="1" i="0" kern="1200" dirty="0">
                <a:solidFill>
                  <a:schemeClr val="tx1"/>
                </a:solidFill>
                <a:effectLst/>
                <a:latin typeface="Tahoma" panose="020B0604030504040204" pitchFamily="34" charset="0"/>
                <a:ea typeface="+mn-ea"/>
                <a:cs typeface="+mn-cs"/>
              </a:rPr>
              <a:t>Authored by</a:t>
            </a:r>
            <a:r>
              <a:rPr lang="en-US" sz="1200" b="0" i="0" kern="1200" dirty="0">
                <a:solidFill>
                  <a:schemeClr val="tx1"/>
                </a:solidFill>
                <a:effectLst/>
                <a:latin typeface="Tahoma" panose="020B0604030504040204" pitchFamily="34" charset="0"/>
                <a:ea typeface="+mn-ea"/>
                <a:cs typeface="+mn-cs"/>
              </a:rPr>
              <a:t>: </a:t>
            </a:r>
            <a:r>
              <a:rPr lang="en-US" sz="1200" b="0" i="0" kern="1200" dirty="0" err="1">
                <a:solidFill>
                  <a:schemeClr val="tx1"/>
                </a:solidFill>
                <a:effectLst/>
                <a:latin typeface="Tahoma" panose="020B0604030504040204" pitchFamily="34" charset="0"/>
                <a:ea typeface="+mn-ea"/>
                <a:cs typeface="+mn-cs"/>
              </a:rPr>
              <a:t>BruceBlaus</a:t>
            </a:r>
            <a:r>
              <a:rPr lang="en-US" sz="1200" b="0" i="0" kern="1200" dirty="0">
                <a:solidFill>
                  <a:schemeClr val="tx1"/>
                </a:solidFill>
                <a:effectLst/>
                <a:latin typeface="Tahoma" panose="020B0604030504040204" pitchFamily="34" charset="0"/>
                <a:ea typeface="+mn-ea"/>
                <a:cs typeface="+mn-cs"/>
              </a:rPr>
              <a:t>. </a:t>
            </a:r>
            <a:r>
              <a:rPr lang="en-US" sz="1200" b="1" i="0" kern="1200" dirty="0">
                <a:solidFill>
                  <a:schemeClr val="tx1"/>
                </a:solidFill>
                <a:effectLst/>
                <a:latin typeface="Tahoma" panose="020B0604030504040204" pitchFamily="34" charset="0"/>
                <a:ea typeface="+mn-ea"/>
                <a:cs typeface="+mn-cs"/>
              </a:rPr>
              <a:t>Provided by</a:t>
            </a:r>
            <a:r>
              <a:rPr lang="en-US" sz="1200" b="0" i="0" kern="1200" dirty="0">
                <a:solidFill>
                  <a:schemeClr val="tx1"/>
                </a:solidFill>
                <a:effectLst/>
                <a:latin typeface="Tahoma" panose="020B0604030504040204" pitchFamily="34" charset="0"/>
                <a:ea typeface="+mn-ea"/>
                <a:cs typeface="+mn-cs"/>
              </a:rPr>
              <a:t>: Wikimedia. </a:t>
            </a:r>
            <a:r>
              <a:rPr lang="en-US" sz="1200" b="1" i="0" kern="1200" dirty="0">
                <a:solidFill>
                  <a:schemeClr val="tx1"/>
                </a:solidFill>
                <a:effectLst/>
                <a:latin typeface="Tahoma" panose="020B0604030504040204" pitchFamily="34" charset="0"/>
                <a:ea typeface="+mn-ea"/>
                <a:cs typeface="+mn-cs"/>
              </a:rPr>
              <a:t>Located at</a:t>
            </a:r>
            <a:r>
              <a:rPr lang="en-US" sz="1200" b="0" i="0" kern="1200" dirty="0">
                <a:solidFill>
                  <a:schemeClr val="tx1"/>
                </a:solidFill>
                <a:effectLst/>
                <a:latin typeface="Tahoma" panose="020B0604030504040204" pitchFamily="34" charset="0"/>
                <a:ea typeface="+mn-ea"/>
                <a:cs typeface="+mn-cs"/>
              </a:rPr>
              <a:t>: </a:t>
            </a:r>
            <a:r>
              <a:rPr lang="en-US" sz="1200" b="1" i="0" u="sng" kern="1200" dirty="0">
                <a:solidFill>
                  <a:schemeClr val="tx1"/>
                </a:solidFill>
                <a:effectLst/>
                <a:latin typeface="Tahoma" panose="020B0604030504040204" pitchFamily="34" charset="0"/>
                <a:ea typeface="+mn-ea"/>
                <a:cs typeface="+mn-cs"/>
                <a:hlinkClick r:id="rId3"/>
              </a:rPr>
              <a:t>https://en.wikipedia.org/wiki/Surfer%27s_myelopathy#/media/File:Blausen_0822_SpinalCord.png</a:t>
            </a:r>
            <a:r>
              <a:rPr lang="en-US" sz="1200" b="0" i="0" kern="1200" dirty="0">
                <a:solidFill>
                  <a:schemeClr val="tx1"/>
                </a:solidFill>
                <a:effectLst/>
                <a:latin typeface="Tahoma" panose="020B0604030504040204" pitchFamily="34" charset="0"/>
                <a:ea typeface="+mn-ea"/>
                <a:cs typeface="+mn-cs"/>
              </a:rPr>
              <a:t>. </a:t>
            </a:r>
            <a:r>
              <a:rPr lang="en-US" sz="1200" b="1" i="0" kern="1200" dirty="0">
                <a:solidFill>
                  <a:schemeClr val="tx1"/>
                </a:solidFill>
                <a:effectLst/>
                <a:latin typeface="Tahoma" panose="020B0604030504040204" pitchFamily="34" charset="0"/>
                <a:ea typeface="+mn-ea"/>
                <a:cs typeface="+mn-cs"/>
              </a:rPr>
              <a:t>License</a:t>
            </a:r>
            <a:r>
              <a:rPr lang="en-US" sz="1200" b="0" i="0" kern="1200" dirty="0">
                <a:solidFill>
                  <a:schemeClr val="tx1"/>
                </a:solidFill>
                <a:effectLst/>
                <a:latin typeface="Tahoma" panose="020B0604030504040204" pitchFamily="34" charset="0"/>
                <a:ea typeface="+mn-ea"/>
                <a:cs typeface="+mn-cs"/>
              </a:rPr>
              <a:t>: </a:t>
            </a:r>
            <a:r>
              <a:rPr lang="en-US" sz="1200" b="1" i="1" u="sng" kern="1200" dirty="0">
                <a:solidFill>
                  <a:schemeClr val="tx1"/>
                </a:solidFill>
                <a:effectLst/>
                <a:latin typeface="Tahoma" panose="020B0604030504040204" pitchFamily="34" charset="0"/>
                <a:ea typeface="+mn-ea"/>
                <a:cs typeface="+mn-cs"/>
                <a:hlinkClick r:id="rId4"/>
              </a:rPr>
              <a:t>CC BY: Attribution</a:t>
            </a:r>
            <a:endParaRPr lang="en-US" sz="1200" b="0" i="0" kern="1200" dirty="0">
              <a:solidFill>
                <a:schemeClr val="tx1"/>
              </a:solidFill>
              <a:effectLst/>
              <a:latin typeface="Tahoma" panose="020B0604030504040204" pitchFamily="34"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fld id="{B1E6DF9A-4138-4CE9-A2AE-AB9413786FF0}" type="slidenum">
              <a:rPr lang="en-US" smtClean="0"/>
              <a:t>3</a:t>
            </a:fld>
            <a:endParaRPr lang="en-US"/>
          </a:p>
        </p:txBody>
      </p:sp>
    </p:spTree>
    <p:extLst>
      <p:ext uri="{BB962C8B-B14F-4D97-AF65-F5344CB8AC3E}">
        <p14:creationId xmlns:p14="http://schemas.microsoft.com/office/powerpoint/2010/main" val="41740557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fontAlgn="base"/>
            <a:r>
              <a:rPr lang="en-US" sz="1200" kern="1200" dirty="0">
                <a:solidFill>
                  <a:schemeClr val="tx1"/>
                </a:solidFill>
                <a:effectLst/>
                <a:latin typeface="Tahoma" panose="020B0604030504040204" pitchFamily="34" charset="0"/>
                <a:ea typeface="+mn-ea"/>
                <a:cs typeface="+mn-cs"/>
              </a:rPr>
              <a:t>Biology. </a:t>
            </a:r>
            <a:r>
              <a:rPr lang="en-US" sz="1200" b="1" kern="1200" dirty="0">
                <a:solidFill>
                  <a:schemeClr val="tx1"/>
                </a:solidFill>
                <a:effectLst/>
                <a:latin typeface="Tahoma" panose="020B0604030504040204" pitchFamily="34" charset="0"/>
                <a:ea typeface="+mn-ea"/>
                <a:cs typeface="+mn-cs"/>
              </a:rPr>
              <a:t>Provided by</a:t>
            </a:r>
            <a:r>
              <a:rPr lang="en-US" sz="1200" kern="1200" dirty="0">
                <a:solidFill>
                  <a:schemeClr val="tx1"/>
                </a:solidFill>
                <a:effectLst/>
                <a:latin typeface="Tahoma" panose="020B0604030504040204" pitchFamily="34" charset="0"/>
                <a:ea typeface="+mn-ea"/>
                <a:cs typeface="+mn-cs"/>
              </a:rPr>
              <a:t>: </a:t>
            </a:r>
            <a:r>
              <a:rPr lang="en-US" sz="1200" kern="1200" dirty="0" err="1">
                <a:solidFill>
                  <a:schemeClr val="tx1"/>
                </a:solidFill>
                <a:effectLst/>
                <a:latin typeface="Tahoma" panose="020B0604030504040204" pitchFamily="34" charset="0"/>
                <a:ea typeface="+mn-ea"/>
                <a:cs typeface="+mn-cs"/>
              </a:rPr>
              <a:t>OpenStax</a:t>
            </a:r>
            <a:r>
              <a:rPr lang="en-US" sz="1200" kern="1200" dirty="0">
                <a:solidFill>
                  <a:schemeClr val="tx1"/>
                </a:solidFill>
                <a:effectLst/>
                <a:latin typeface="Tahoma" panose="020B0604030504040204" pitchFamily="34" charset="0"/>
                <a:ea typeface="+mn-ea"/>
                <a:cs typeface="+mn-cs"/>
              </a:rPr>
              <a:t> CNX. </a:t>
            </a:r>
            <a:r>
              <a:rPr lang="en-US" sz="1200" b="1" kern="1200" dirty="0">
                <a:solidFill>
                  <a:schemeClr val="tx1"/>
                </a:solidFill>
                <a:effectLst/>
                <a:latin typeface="Tahoma" panose="020B0604030504040204" pitchFamily="34" charset="0"/>
                <a:ea typeface="+mn-ea"/>
                <a:cs typeface="+mn-cs"/>
              </a:rPr>
              <a:t>Located at</a:t>
            </a:r>
            <a:r>
              <a:rPr lang="en-US" sz="1200" kern="1200" dirty="0">
                <a:solidFill>
                  <a:schemeClr val="tx1"/>
                </a:solidFill>
                <a:effectLst/>
                <a:latin typeface="Tahoma" panose="020B0604030504040204" pitchFamily="34" charset="0"/>
                <a:ea typeface="+mn-ea"/>
                <a:cs typeface="+mn-cs"/>
              </a:rPr>
              <a:t>: </a:t>
            </a:r>
            <a:r>
              <a:rPr lang="en-US" sz="1200" b="1" u="sng" kern="1200" dirty="0">
                <a:solidFill>
                  <a:schemeClr val="tx1"/>
                </a:solidFill>
                <a:effectLst/>
                <a:latin typeface="Tahoma" panose="020B0604030504040204" pitchFamily="34" charset="0"/>
                <a:ea typeface="+mn-ea"/>
                <a:cs typeface="+mn-cs"/>
                <a:hlinkClick r:id="rId3"/>
              </a:rPr>
              <a:t>http://cnx.org/contents/185cbf87-c72e-48f5-b51e-f14f21b5eabd@10.8</a:t>
            </a:r>
            <a:r>
              <a:rPr lang="en-US" sz="1200" kern="1200" dirty="0">
                <a:solidFill>
                  <a:schemeClr val="tx1"/>
                </a:solidFill>
                <a:effectLst/>
                <a:latin typeface="Tahoma" panose="020B0604030504040204" pitchFamily="34" charset="0"/>
                <a:ea typeface="+mn-ea"/>
                <a:cs typeface="+mn-cs"/>
              </a:rPr>
              <a:t>. </a:t>
            </a:r>
            <a:r>
              <a:rPr lang="en-US" sz="1200" b="1" kern="1200" dirty="0">
                <a:solidFill>
                  <a:schemeClr val="tx1"/>
                </a:solidFill>
                <a:effectLst/>
                <a:latin typeface="Tahoma" panose="020B0604030504040204" pitchFamily="34" charset="0"/>
                <a:ea typeface="+mn-ea"/>
                <a:cs typeface="+mn-cs"/>
              </a:rPr>
              <a:t>License</a:t>
            </a:r>
            <a:r>
              <a:rPr lang="en-US" sz="1200" kern="1200" dirty="0">
                <a:solidFill>
                  <a:schemeClr val="tx1"/>
                </a:solidFill>
                <a:effectLst/>
                <a:latin typeface="Tahoma" panose="020B0604030504040204" pitchFamily="34" charset="0"/>
                <a:ea typeface="+mn-ea"/>
                <a:cs typeface="+mn-cs"/>
              </a:rPr>
              <a:t>: </a:t>
            </a:r>
            <a:r>
              <a:rPr lang="en-US" sz="1200" b="1" i="1" u="sng" kern="1200" dirty="0">
                <a:solidFill>
                  <a:schemeClr val="tx1"/>
                </a:solidFill>
                <a:effectLst/>
                <a:latin typeface="Tahoma" panose="020B0604030504040204" pitchFamily="34" charset="0"/>
                <a:ea typeface="+mn-ea"/>
                <a:cs typeface="+mn-cs"/>
                <a:hlinkClick r:id="rId4"/>
              </a:rPr>
              <a:t>CC BY: Attribution</a:t>
            </a:r>
            <a:r>
              <a:rPr lang="en-US" sz="1200" kern="1200" dirty="0">
                <a:solidFill>
                  <a:schemeClr val="tx1"/>
                </a:solidFill>
                <a:effectLst/>
                <a:latin typeface="Tahoma" panose="020B0604030504040204" pitchFamily="34" charset="0"/>
                <a:ea typeface="+mn-ea"/>
                <a:cs typeface="+mn-cs"/>
              </a:rPr>
              <a:t>. </a:t>
            </a:r>
            <a:r>
              <a:rPr lang="en-US" sz="1200" b="1" kern="1200" dirty="0">
                <a:solidFill>
                  <a:schemeClr val="tx1"/>
                </a:solidFill>
                <a:effectLst/>
                <a:latin typeface="Tahoma" panose="020B0604030504040204" pitchFamily="34" charset="0"/>
                <a:ea typeface="+mn-ea"/>
                <a:cs typeface="+mn-cs"/>
              </a:rPr>
              <a:t>License Terms</a:t>
            </a:r>
            <a:r>
              <a:rPr lang="en-US" sz="1200" kern="1200" dirty="0">
                <a:solidFill>
                  <a:schemeClr val="tx1"/>
                </a:solidFill>
                <a:effectLst/>
                <a:latin typeface="Tahoma" panose="020B0604030504040204" pitchFamily="34" charset="0"/>
                <a:ea typeface="+mn-ea"/>
                <a:cs typeface="+mn-cs"/>
              </a:rPr>
              <a:t>: Download for free at http://cnx.org/contents/185cbf87-c72e-48f5-b51e-f14f21b5eabd@10.8</a:t>
            </a:r>
          </a:p>
          <a:p>
            <a:br>
              <a:rPr lang="en-US" sz="1200" b="0" i="0" kern="1200" dirty="0">
                <a:solidFill>
                  <a:schemeClr val="tx1"/>
                </a:solidFill>
                <a:effectLst/>
                <a:latin typeface="Tahoma" panose="020B0604030504040204" pitchFamily="34" charset="0"/>
                <a:ea typeface="+mn-ea"/>
                <a:cs typeface="+mn-cs"/>
              </a:rPr>
            </a:br>
            <a:endParaRPr lang="en-US" dirty="0"/>
          </a:p>
        </p:txBody>
      </p:sp>
      <p:sp>
        <p:nvSpPr>
          <p:cNvPr id="4" name="Slide Number Placeholder 3"/>
          <p:cNvSpPr>
            <a:spLocks noGrp="1"/>
          </p:cNvSpPr>
          <p:nvPr>
            <p:ph type="sldNum" sz="quarter" idx="10"/>
          </p:nvPr>
        </p:nvSpPr>
        <p:spPr/>
        <p:txBody>
          <a:bodyPr/>
          <a:lstStyle/>
          <a:p>
            <a:fld id="{B1E6DF9A-4138-4CE9-A2AE-AB9413786FF0}" type="slidenum">
              <a:rPr lang="en-US" smtClean="0"/>
              <a:pPr/>
              <a:t>31</a:t>
            </a:fld>
            <a:endParaRPr lang="en-US" dirty="0"/>
          </a:p>
        </p:txBody>
      </p:sp>
    </p:spTree>
    <p:extLst>
      <p:ext uri="{BB962C8B-B14F-4D97-AF65-F5344CB8AC3E}">
        <p14:creationId xmlns:p14="http://schemas.microsoft.com/office/powerpoint/2010/main" val="11057387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fontAlgn="base"/>
            <a:r>
              <a:rPr lang="en-US" sz="1200" kern="1200" dirty="0">
                <a:solidFill>
                  <a:schemeClr val="tx1"/>
                </a:solidFill>
                <a:effectLst/>
                <a:latin typeface="Tahoma" panose="020B0604030504040204" pitchFamily="34" charset="0"/>
                <a:ea typeface="+mn-ea"/>
                <a:cs typeface="+mn-cs"/>
              </a:rPr>
              <a:t>Biology. </a:t>
            </a:r>
            <a:r>
              <a:rPr lang="en-US" sz="1200" b="1" kern="1200" dirty="0">
                <a:solidFill>
                  <a:schemeClr val="tx1"/>
                </a:solidFill>
                <a:effectLst/>
                <a:latin typeface="Tahoma" panose="020B0604030504040204" pitchFamily="34" charset="0"/>
                <a:ea typeface="+mn-ea"/>
                <a:cs typeface="+mn-cs"/>
              </a:rPr>
              <a:t>Provided by</a:t>
            </a:r>
            <a:r>
              <a:rPr lang="en-US" sz="1200" kern="1200" dirty="0">
                <a:solidFill>
                  <a:schemeClr val="tx1"/>
                </a:solidFill>
                <a:effectLst/>
                <a:latin typeface="Tahoma" panose="020B0604030504040204" pitchFamily="34" charset="0"/>
                <a:ea typeface="+mn-ea"/>
                <a:cs typeface="+mn-cs"/>
              </a:rPr>
              <a:t>: </a:t>
            </a:r>
            <a:r>
              <a:rPr lang="en-US" sz="1200" kern="1200" dirty="0" err="1">
                <a:solidFill>
                  <a:schemeClr val="tx1"/>
                </a:solidFill>
                <a:effectLst/>
                <a:latin typeface="Tahoma" panose="020B0604030504040204" pitchFamily="34" charset="0"/>
                <a:ea typeface="+mn-ea"/>
                <a:cs typeface="+mn-cs"/>
              </a:rPr>
              <a:t>OpenStax</a:t>
            </a:r>
            <a:r>
              <a:rPr lang="en-US" sz="1200" kern="1200" dirty="0">
                <a:solidFill>
                  <a:schemeClr val="tx1"/>
                </a:solidFill>
                <a:effectLst/>
                <a:latin typeface="Tahoma" panose="020B0604030504040204" pitchFamily="34" charset="0"/>
                <a:ea typeface="+mn-ea"/>
                <a:cs typeface="+mn-cs"/>
              </a:rPr>
              <a:t> CNX. </a:t>
            </a:r>
            <a:r>
              <a:rPr lang="en-US" sz="1200" b="1" kern="1200" dirty="0">
                <a:solidFill>
                  <a:schemeClr val="tx1"/>
                </a:solidFill>
                <a:effectLst/>
                <a:latin typeface="Tahoma" panose="020B0604030504040204" pitchFamily="34" charset="0"/>
                <a:ea typeface="+mn-ea"/>
                <a:cs typeface="+mn-cs"/>
              </a:rPr>
              <a:t>Located at</a:t>
            </a:r>
            <a:r>
              <a:rPr lang="en-US" sz="1200" kern="1200" dirty="0">
                <a:solidFill>
                  <a:schemeClr val="tx1"/>
                </a:solidFill>
                <a:effectLst/>
                <a:latin typeface="Tahoma" panose="020B0604030504040204" pitchFamily="34" charset="0"/>
                <a:ea typeface="+mn-ea"/>
                <a:cs typeface="+mn-cs"/>
              </a:rPr>
              <a:t>: </a:t>
            </a:r>
            <a:r>
              <a:rPr lang="en-US" sz="1200" b="1" u="sng" kern="1200" dirty="0">
                <a:solidFill>
                  <a:schemeClr val="tx1"/>
                </a:solidFill>
                <a:effectLst/>
                <a:latin typeface="Tahoma" panose="020B0604030504040204" pitchFamily="34" charset="0"/>
                <a:ea typeface="+mn-ea"/>
                <a:cs typeface="+mn-cs"/>
                <a:hlinkClick r:id="rId3"/>
              </a:rPr>
              <a:t>http://cnx.org/contents/185cbf87-c72e-48f5-b51e-f14f21b5eabd@10.8</a:t>
            </a:r>
            <a:r>
              <a:rPr lang="en-US" sz="1200" kern="1200" dirty="0">
                <a:solidFill>
                  <a:schemeClr val="tx1"/>
                </a:solidFill>
                <a:effectLst/>
                <a:latin typeface="Tahoma" panose="020B0604030504040204" pitchFamily="34" charset="0"/>
                <a:ea typeface="+mn-ea"/>
                <a:cs typeface="+mn-cs"/>
              </a:rPr>
              <a:t>. </a:t>
            </a:r>
            <a:r>
              <a:rPr lang="en-US" sz="1200" b="1" kern="1200" dirty="0">
                <a:solidFill>
                  <a:schemeClr val="tx1"/>
                </a:solidFill>
                <a:effectLst/>
                <a:latin typeface="Tahoma" panose="020B0604030504040204" pitchFamily="34" charset="0"/>
                <a:ea typeface="+mn-ea"/>
                <a:cs typeface="+mn-cs"/>
              </a:rPr>
              <a:t>License</a:t>
            </a:r>
            <a:r>
              <a:rPr lang="en-US" sz="1200" kern="1200" dirty="0">
                <a:solidFill>
                  <a:schemeClr val="tx1"/>
                </a:solidFill>
                <a:effectLst/>
                <a:latin typeface="Tahoma" panose="020B0604030504040204" pitchFamily="34" charset="0"/>
                <a:ea typeface="+mn-ea"/>
                <a:cs typeface="+mn-cs"/>
              </a:rPr>
              <a:t>: </a:t>
            </a:r>
            <a:r>
              <a:rPr lang="en-US" sz="1200" b="1" i="1" u="sng" kern="1200" dirty="0">
                <a:solidFill>
                  <a:schemeClr val="tx1"/>
                </a:solidFill>
                <a:effectLst/>
                <a:latin typeface="Tahoma" panose="020B0604030504040204" pitchFamily="34" charset="0"/>
                <a:ea typeface="+mn-ea"/>
                <a:cs typeface="+mn-cs"/>
                <a:hlinkClick r:id="rId4"/>
              </a:rPr>
              <a:t>CC BY: Attribution</a:t>
            </a:r>
            <a:r>
              <a:rPr lang="en-US" sz="1200" kern="1200" dirty="0">
                <a:solidFill>
                  <a:schemeClr val="tx1"/>
                </a:solidFill>
                <a:effectLst/>
                <a:latin typeface="Tahoma" panose="020B0604030504040204" pitchFamily="34" charset="0"/>
                <a:ea typeface="+mn-ea"/>
                <a:cs typeface="+mn-cs"/>
              </a:rPr>
              <a:t>. </a:t>
            </a:r>
            <a:r>
              <a:rPr lang="en-US" sz="1200" b="1" kern="1200" dirty="0">
                <a:solidFill>
                  <a:schemeClr val="tx1"/>
                </a:solidFill>
                <a:effectLst/>
                <a:latin typeface="Tahoma" panose="020B0604030504040204" pitchFamily="34" charset="0"/>
                <a:ea typeface="+mn-ea"/>
                <a:cs typeface="+mn-cs"/>
              </a:rPr>
              <a:t>License Terms</a:t>
            </a:r>
            <a:r>
              <a:rPr lang="en-US" sz="1200" kern="1200" dirty="0">
                <a:solidFill>
                  <a:schemeClr val="tx1"/>
                </a:solidFill>
                <a:effectLst/>
                <a:latin typeface="Tahoma" panose="020B0604030504040204" pitchFamily="34" charset="0"/>
                <a:ea typeface="+mn-ea"/>
                <a:cs typeface="+mn-cs"/>
              </a:rPr>
              <a:t>: Download for free at http://cnx.org/contents/185cbf87-c72e-48f5-b51e-f14f21b5eabd@10.8</a:t>
            </a:r>
          </a:p>
          <a:p>
            <a:br>
              <a:rPr lang="en-US" sz="1200" b="0" i="0" kern="1200" dirty="0">
                <a:solidFill>
                  <a:schemeClr val="tx1"/>
                </a:solidFill>
                <a:effectLst/>
                <a:latin typeface="Tahoma" panose="020B0604030504040204" pitchFamily="34" charset="0"/>
                <a:ea typeface="+mn-ea"/>
                <a:cs typeface="+mn-cs"/>
              </a:rPr>
            </a:br>
            <a:endParaRPr lang="en-US" dirty="0"/>
          </a:p>
        </p:txBody>
      </p:sp>
      <p:sp>
        <p:nvSpPr>
          <p:cNvPr id="4" name="Slide Number Placeholder 3"/>
          <p:cNvSpPr>
            <a:spLocks noGrp="1"/>
          </p:cNvSpPr>
          <p:nvPr>
            <p:ph type="sldNum" sz="quarter" idx="10"/>
          </p:nvPr>
        </p:nvSpPr>
        <p:spPr/>
        <p:txBody>
          <a:bodyPr/>
          <a:lstStyle/>
          <a:p>
            <a:fld id="{B1E6DF9A-4138-4CE9-A2AE-AB9413786FF0}" type="slidenum">
              <a:rPr lang="en-US" smtClean="0"/>
              <a:pPr/>
              <a:t>33</a:t>
            </a:fld>
            <a:endParaRPr lang="en-US" dirty="0"/>
          </a:p>
        </p:txBody>
      </p:sp>
    </p:spTree>
    <p:extLst>
      <p:ext uri="{BB962C8B-B14F-4D97-AF65-F5344CB8AC3E}">
        <p14:creationId xmlns:p14="http://schemas.microsoft.com/office/powerpoint/2010/main" val="146032925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fontAlgn="base"/>
            <a:r>
              <a:rPr lang="en-US" sz="1200" kern="1200" dirty="0">
                <a:solidFill>
                  <a:schemeClr val="tx1"/>
                </a:solidFill>
                <a:effectLst/>
                <a:latin typeface="Tahoma" panose="020B0604030504040204" pitchFamily="34" charset="0"/>
                <a:ea typeface="+mn-ea"/>
                <a:cs typeface="+mn-cs"/>
              </a:rPr>
              <a:t>Biology. </a:t>
            </a:r>
            <a:r>
              <a:rPr lang="en-US" sz="1200" b="1" kern="1200" dirty="0">
                <a:solidFill>
                  <a:schemeClr val="tx1"/>
                </a:solidFill>
                <a:effectLst/>
                <a:latin typeface="Tahoma" panose="020B0604030504040204" pitchFamily="34" charset="0"/>
                <a:ea typeface="+mn-ea"/>
                <a:cs typeface="+mn-cs"/>
              </a:rPr>
              <a:t>Provided by</a:t>
            </a:r>
            <a:r>
              <a:rPr lang="en-US" sz="1200" kern="1200" dirty="0">
                <a:solidFill>
                  <a:schemeClr val="tx1"/>
                </a:solidFill>
                <a:effectLst/>
                <a:latin typeface="Tahoma" panose="020B0604030504040204" pitchFamily="34" charset="0"/>
                <a:ea typeface="+mn-ea"/>
                <a:cs typeface="+mn-cs"/>
              </a:rPr>
              <a:t>: </a:t>
            </a:r>
            <a:r>
              <a:rPr lang="en-US" sz="1200" kern="1200" dirty="0" err="1">
                <a:solidFill>
                  <a:schemeClr val="tx1"/>
                </a:solidFill>
                <a:effectLst/>
                <a:latin typeface="Tahoma" panose="020B0604030504040204" pitchFamily="34" charset="0"/>
                <a:ea typeface="+mn-ea"/>
                <a:cs typeface="+mn-cs"/>
              </a:rPr>
              <a:t>OpenStax</a:t>
            </a:r>
            <a:r>
              <a:rPr lang="en-US" sz="1200" kern="1200" dirty="0">
                <a:solidFill>
                  <a:schemeClr val="tx1"/>
                </a:solidFill>
                <a:effectLst/>
                <a:latin typeface="Tahoma" panose="020B0604030504040204" pitchFamily="34" charset="0"/>
                <a:ea typeface="+mn-ea"/>
                <a:cs typeface="+mn-cs"/>
              </a:rPr>
              <a:t> CNX. </a:t>
            </a:r>
            <a:r>
              <a:rPr lang="en-US" sz="1200" b="1" kern="1200" dirty="0">
                <a:solidFill>
                  <a:schemeClr val="tx1"/>
                </a:solidFill>
                <a:effectLst/>
                <a:latin typeface="Tahoma" panose="020B0604030504040204" pitchFamily="34" charset="0"/>
                <a:ea typeface="+mn-ea"/>
                <a:cs typeface="+mn-cs"/>
              </a:rPr>
              <a:t>Located at</a:t>
            </a:r>
            <a:r>
              <a:rPr lang="en-US" sz="1200" kern="1200" dirty="0">
                <a:solidFill>
                  <a:schemeClr val="tx1"/>
                </a:solidFill>
                <a:effectLst/>
                <a:latin typeface="Tahoma" panose="020B0604030504040204" pitchFamily="34" charset="0"/>
                <a:ea typeface="+mn-ea"/>
                <a:cs typeface="+mn-cs"/>
              </a:rPr>
              <a:t>: </a:t>
            </a:r>
            <a:r>
              <a:rPr lang="en-US" sz="1200" b="1" u="sng" kern="1200" dirty="0">
                <a:solidFill>
                  <a:schemeClr val="tx1"/>
                </a:solidFill>
                <a:effectLst/>
                <a:latin typeface="Tahoma" panose="020B0604030504040204" pitchFamily="34" charset="0"/>
                <a:ea typeface="+mn-ea"/>
                <a:cs typeface="+mn-cs"/>
                <a:hlinkClick r:id="rId3"/>
              </a:rPr>
              <a:t>http://cnx.org/contents/185cbf87-c72e-48f5-b51e-f14f21b5eabd@10.8</a:t>
            </a:r>
            <a:r>
              <a:rPr lang="en-US" sz="1200" kern="1200" dirty="0">
                <a:solidFill>
                  <a:schemeClr val="tx1"/>
                </a:solidFill>
                <a:effectLst/>
                <a:latin typeface="Tahoma" panose="020B0604030504040204" pitchFamily="34" charset="0"/>
                <a:ea typeface="+mn-ea"/>
                <a:cs typeface="+mn-cs"/>
              </a:rPr>
              <a:t>. </a:t>
            </a:r>
            <a:r>
              <a:rPr lang="en-US" sz="1200" b="1" kern="1200" dirty="0">
                <a:solidFill>
                  <a:schemeClr val="tx1"/>
                </a:solidFill>
                <a:effectLst/>
                <a:latin typeface="Tahoma" panose="020B0604030504040204" pitchFamily="34" charset="0"/>
                <a:ea typeface="+mn-ea"/>
                <a:cs typeface="+mn-cs"/>
              </a:rPr>
              <a:t>License</a:t>
            </a:r>
            <a:r>
              <a:rPr lang="en-US" sz="1200" kern="1200" dirty="0">
                <a:solidFill>
                  <a:schemeClr val="tx1"/>
                </a:solidFill>
                <a:effectLst/>
                <a:latin typeface="Tahoma" panose="020B0604030504040204" pitchFamily="34" charset="0"/>
                <a:ea typeface="+mn-ea"/>
                <a:cs typeface="+mn-cs"/>
              </a:rPr>
              <a:t>: </a:t>
            </a:r>
            <a:r>
              <a:rPr lang="en-US" sz="1200" b="1" i="1" u="sng" kern="1200" dirty="0">
                <a:solidFill>
                  <a:schemeClr val="tx1"/>
                </a:solidFill>
                <a:effectLst/>
                <a:latin typeface="Tahoma" panose="020B0604030504040204" pitchFamily="34" charset="0"/>
                <a:ea typeface="+mn-ea"/>
                <a:cs typeface="+mn-cs"/>
                <a:hlinkClick r:id="rId4"/>
              </a:rPr>
              <a:t>CC BY: Attribution</a:t>
            </a:r>
            <a:r>
              <a:rPr lang="en-US" sz="1200" kern="1200" dirty="0">
                <a:solidFill>
                  <a:schemeClr val="tx1"/>
                </a:solidFill>
                <a:effectLst/>
                <a:latin typeface="Tahoma" panose="020B0604030504040204" pitchFamily="34" charset="0"/>
                <a:ea typeface="+mn-ea"/>
                <a:cs typeface="+mn-cs"/>
              </a:rPr>
              <a:t>. </a:t>
            </a:r>
            <a:r>
              <a:rPr lang="en-US" sz="1200" b="1" kern="1200" dirty="0">
                <a:solidFill>
                  <a:schemeClr val="tx1"/>
                </a:solidFill>
                <a:effectLst/>
                <a:latin typeface="Tahoma" panose="020B0604030504040204" pitchFamily="34" charset="0"/>
                <a:ea typeface="+mn-ea"/>
                <a:cs typeface="+mn-cs"/>
              </a:rPr>
              <a:t>License Terms</a:t>
            </a:r>
            <a:r>
              <a:rPr lang="en-US" sz="1200" kern="1200" dirty="0">
                <a:solidFill>
                  <a:schemeClr val="tx1"/>
                </a:solidFill>
                <a:effectLst/>
                <a:latin typeface="Tahoma" panose="020B0604030504040204" pitchFamily="34" charset="0"/>
                <a:ea typeface="+mn-ea"/>
                <a:cs typeface="+mn-cs"/>
              </a:rPr>
              <a:t>: Download for free at http://cnx.org/contents/185cbf87-c72e-48f5-b51e-f14f21b5eabd@10.8</a:t>
            </a:r>
          </a:p>
          <a:p>
            <a:br>
              <a:rPr lang="en-US" sz="1200" b="0" i="0" kern="1200" dirty="0">
                <a:solidFill>
                  <a:schemeClr val="tx1"/>
                </a:solidFill>
                <a:effectLst/>
                <a:latin typeface="Tahoma" panose="020B0604030504040204" pitchFamily="34" charset="0"/>
                <a:ea typeface="+mn-ea"/>
                <a:cs typeface="+mn-cs"/>
              </a:rPr>
            </a:br>
            <a:endParaRPr lang="en-US" dirty="0"/>
          </a:p>
        </p:txBody>
      </p:sp>
      <p:sp>
        <p:nvSpPr>
          <p:cNvPr id="4" name="Slide Number Placeholder 3"/>
          <p:cNvSpPr>
            <a:spLocks noGrp="1"/>
          </p:cNvSpPr>
          <p:nvPr>
            <p:ph type="sldNum" sz="quarter" idx="10"/>
          </p:nvPr>
        </p:nvSpPr>
        <p:spPr/>
        <p:txBody>
          <a:bodyPr/>
          <a:lstStyle/>
          <a:p>
            <a:fld id="{B1E6DF9A-4138-4CE9-A2AE-AB9413786FF0}" type="slidenum">
              <a:rPr lang="en-US" smtClean="0"/>
              <a:pPr/>
              <a:t>34</a:t>
            </a:fld>
            <a:endParaRPr lang="en-US" dirty="0"/>
          </a:p>
        </p:txBody>
      </p:sp>
    </p:spTree>
    <p:extLst>
      <p:ext uri="{BB962C8B-B14F-4D97-AF65-F5344CB8AC3E}">
        <p14:creationId xmlns:p14="http://schemas.microsoft.com/office/powerpoint/2010/main" val="154552751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Tahoma" panose="020B0604030504040204" pitchFamily="34" charset="0"/>
                <a:ea typeface="+mn-ea"/>
                <a:cs typeface="+mn-cs"/>
              </a:rPr>
              <a:t>Biology. </a:t>
            </a:r>
            <a:r>
              <a:rPr lang="en-US" sz="1200" b="1" i="0" kern="1200" dirty="0">
                <a:solidFill>
                  <a:schemeClr val="tx1"/>
                </a:solidFill>
                <a:effectLst/>
                <a:latin typeface="Tahoma" panose="020B0604030504040204" pitchFamily="34" charset="0"/>
                <a:ea typeface="+mn-ea"/>
                <a:cs typeface="+mn-cs"/>
              </a:rPr>
              <a:t>Provided by</a:t>
            </a:r>
            <a:r>
              <a:rPr lang="en-US" sz="1200" b="0" i="0" kern="1200" dirty="0">
                <a:solidFill>
                  <a:schemeClr val="tx1"/>
                </a:solidFill>
                <a:effectLst/>
                <a:latin typeface="Tahoma" panose="020B0604030504040204" pitchFamily="34" charset="0"/>
                <a:ea typeface="+mn-ea"/>
                <a:cs typeface="+mn-cs"/>
              </a:rPr>
              <a:t>: </a:t>
            </a:r>
            <a:r>
              <a:rPr lang="en-US" sz="1200" b="0" i="0" kern="1200" dirty="0" err="1">
                <a:solidFill>
                  <a:schemeClr val="tx1"/>
                </a:solidFill>
                <a:effectLst/>
                <a:latin typeface="Tahoma" panose="020B0604030504040204" pitchFamily="34" charset="0"/>
                <a:ea typeface="+mn-ea"/>
                <a:cs typeface="+mn-cs"/>
              </a:rPr>
              <a:t>OpenStax</a:t>
            </a:r>
            <a:r>
              <a:rPr lang="en-US" sz="1200" b="0" i="0" kern="1200" dirty="0">
                <a:solidFill>
                  <a:schemeClr val="tx1"/>
                </a:solidFill>
                <a:effectLst/>
                <a:latin typeface="Tahoma" panose="020B0604030504040204" pitchFamily="34" charset="0"/>
                <a:ea typeface="+mn-ea"/>
                <a:cs typeface="+mn-cs"/>
              </a:rPr>
              <a:t> CNX. </a:t>
            </a:r>
            <a:r>
              <a:rPr lang="en-US" sz="1200" b="1" i="0" kern="1200" dirty="0">
                <a:solidFill>
                  <a:schemeClr val="tx1"/>
                </a:solidFill>
                <a:effectLst/>
                <a:latin typeface="Tahoma" panose="020B0604030504040204" pitchFamily="34" charset="0"/>
                <a:ea typeface="+mn-ea"/>
                <a:cs typeface="+mn-cs"/>
              </a:rPr>
              <a:t>Located at</a:t>
            </a:r>
            <a:r>
              <a:rPr lang="en-US" sz="1200" b="0" i="0" kern="1200" dirty="0">
                <a:solidFill>
                  <a:schemeClr val="tx1"/>
                </a:solidFill>
                <a:effectLst/>
                <a:latin typeface="Tahoma" panose="020B0604030504040204" pitchFamily="34" charset="0"/>
                <a:ea typeface="+mn-ea"/>
                <a:cs typeface="+mn-cs"/>
              </a:rPr>
              <a:t>: </a:t>
            </a:r>
            <a:r>
              <a:rPr lang="en-US" sz="1200" b="1" i="0" u="sng" kern="1200" dirty="0">
                <a:solidFill>
                  <a:schemeClr val="tx1"/>
                </a:solidFill>
                <a:effectLst/>
                <a:latin typeface="Tahoma" panose="020B0604030504040204" pitchFamily="34" charset="0"/>
                <a:ea typeface="+mn-ea"/>
                <a:cs typeface="+mn-cs"/>
                <a:hlinkClick r:id="rId3"/>
              </a:rPr>
              <a:t>http://cnx.org/contents/185cbf87-c72e-48f5-b51e-f14f21b5eabd@10.8</a:t>
            </a:r>
            <a:r>
              <a:rPr lang="en-US" sz="1200" b="0" i="0" kern="1200" dirty="0">
                <a:solidFill>
                  <a:schemeClr val="tx1"/>
                </a:solidFill>
                <a:effectLst/>
                <a:latin typeface="Tahoma" panose="020B0604030504040204" pitchFamily="34" charset="0"/>
                <a:ea typeface="+mn-ea"/>
                <a:cs typeface="+mn-cs"/>
              </a:rPr>
              <a:t>. </a:t>
            </a:r>
            <a:r>
              <a:rPr lang="en-US" sz="1200" b="1" i="0" kern="1200" dirty="0">
                <a:solidFill>
                  <a:schemeClr val="tx1"/>
                </a:solidFill>
                <a:effectLst/>
                <a:latin typeface="Tahoma" panose="020B0604030504040204" pitchFamily="34" charset="0"/>
                <a:ea typeface="+mn-ea"/>
                <a:cs typeface="+mn-cs"/>
              </a:rPr>
              <a:t>License</a:t>
            </a:r>
            <a:r>
              <a:rPr lang="en-US" sz="1200" b="0" i="0" kern="1200" dirty="0">
                <a:solidFill>
                  <a:schemeClr val="tx1"/>
                </a:solidFill>
                <a:effectLst/>
                <a:latin typeface="Tahoma" panose="020B0604030504040204" pitchFamily="34" charset="0"/>
                <a:ea typeface="+mn-ea"/>
                <a:cs typeface="+mn-cs"/>
              </a:rPr>
              <a:t>: </a:t>
            </a:r>
            <a:r>
              <a:rPr lang="en-US" sz="1200" b="1" i="1" u="sng" kern="1200" dirty="0">
                <a:solidFill>
                  <a:schemeClr val="tx1"/>
                </a:solidFill>
                <a:effectLst/>
                <a:latin typeface="Tahoma" panose="020B0604030504040204" pitchFamily="34" charset="0"/>
                <a:ea typeface="+mn-ea"/>
                <a:cs typeface="+mn-cs"/>
                <a:hlinkClick r:id="rId4"/>
              </a:rPr>
              <a:t>CC BY: Attribution</a:t>
            </a:r>
            <a:r>
              <a:rPr lang="en-US" sz="1200" b="0" i="0" kern="1200" dirty="0">
                <a:solidFill>
                  <a:schemeClr val="tx1"/>
                </a:solidFill>
                <a:effectLst/>
                <a:latin typeface="Tahoma" panose="020B0604030504040204" pitchFamily="34" charset="0"/>
                <a:ea typeface="+mn-ea"/>
                <a:cs typeface="+mn-cs"/>
              </a:rPr>
              <a:t>. </a:t>
            </a:r>
            <a:r>
              <a:rPr lang="en-US" sz="1200" b="1" i="0" kern="1200" dirty="0">
                <a:solidFill>
                  <a:schemeClr val="tx1"/>
                </a:solidFill>
                <a:effectLst/>
                <a:latin typeface="Tahoma" panose="020B0604030504040204" pitchFamily="34" charset="0"/>
                <a:ea typeface="+mn-ea"/>
                <a:cs typeface="+mn-cs"/>
              </a:rPr>
              <a:t>License Terms</a:t>
            </a:r>
            <a:r>
              <a:rPr lang="en-US" sz="1200" b="0" i="0" kern="1200" dirty="0">
                <a:solidFill>
                  <a:schemeClr val="tx1"/>
                </a:solidFill>
                <a:effectLst/>
                <a:latin typeface="Tahoma" panose="020B0604030504040204" pitchFamily="34" charset="0"/>
                <a:ea typeface="+mn-ea"/>
                <a:cs typeface="+mn-cs"/>
              </a:rPr>
              <a:t>: Download for free at http://cnx.org/contents/185cbf87-c72e-48f5-b51e-f14f21b5eabd@10.8</a:t>
            </a:r>
          </a:p>
          <a:p>
            <a:endParaRPr lang="en-US" dirty="0"/>
          </a:p>
        </p:txBody>
      </p:sp>
      <p:sp>
        <p:nvSpPr>
          <p:cNvPr id="4" name="Slide Number Placeholder 3"/>
          <p:cNvSpPr>
            <a:spLocks noGrp="1"/>
          </p:cNvSpPr>
          <p:nvPr>
            <p:ph type="sldNum" sz="quarter" idx="10"/>
          </p:nvPr>
        </p:nvSpPr>
        <p:spPr/>
        <p:txBody>
          <a:bodyPr/>
          <a:lstStyle/>
          <a:p>
            <a:fld id="{B1E6DF9A-4138-4CE9-A2AE-AB9413786FF0}" type="slidenum">
              <a:rPr lang="en-US" smtClean="0"/>
              <a:pPr/>
              <a:t>35</a:t>
            </a:fld>
            <a:endParaRPr lang="en-US" dirty="0"/>
          </a:p>
        </p:txBody>
      </p:sp>
    </p:spTree>
    <p:extLst>
      <p:ext uri="{BB962C8B-B14F-4D97-AF65-F5344CB8AC3E}">
        <p14:creationId xmlns:p14="http://schemas.microsoft.com/office/powerpoint/2010/main" val="284057651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Tahoma" panose="020B0604030504040204" pitchFamily="34" charset="0"/>
                <a:ea typeface="+mn-ea"/>
                <a:cs typeface="+mn-cs"/>
              </a:rPr>
              <a:t>Biology. </a:t>
            </a:r>
            <a:r>
              <a:rPr lang="en-US" sz="1200" b="1" i="0" kern="1200" dirty="0">
                <a:solidFill>
                  <a:schemeClr val="tx1"/>
                </a:solidFill>
                <a:effectLst/>
                <a:latin typeface="Tahoma" panose="020B0604030504040204" pitchFamily="34" charset="0"/>
                <a:ea typeface="+mn-ea"/>
                <a:cs typeface="+mn-cs"/>
              </a:rPr>
              <a:t>Provided by</a:t>
            </a:r>
            <a:r>
              <a:rPr lang="en-US" sz="1200" b="0" i="0" kern="1200" dirty="0">
                <a:solidFill>
                  <a:schemeClr val="tx1"/>
                </a:solidFill>
                <a:effectLst/>
                <a:latin typeface="Tahoma" panose="020B0604030504040204" pitchFamily="34" charset="0"/>
                <a:ea typeface="+mn-ea"/>
                <a:cs typeface="+mn-cs"/>
              </a:rPr>
              <a:t>: </a:t>
            </a:r>
            <a:r>
              <a:rPr lang="en-US" sz="1200" b="0" i="0" kern="1200" dirty="0" err="1">
                <a:solidFill>
                  <a:schemeClr val="tx1"/>
                </a:solidFill>
                <a:effectLst/>
                <a:latin typeface="Tahoma" panose="020B0604030504040204" pitchFamily="34" charset="0"/>
                <a:ea typeface="+mn-ea"/>
                <a:cs typeface="+mn-cs"/>
              </a:rPr>
              <a:t>OpenStax</a:t>
            </a:r>
            <a:r>
              <a:rPr lang="en-US" sz="1200" b="0" i="0" kern="1200" dirty="0">
                <a:solidFill>
                  <a:schemeClr val="tx1"/>
                </a:solidFill>
                <a:effectLst/>
                <a:latin typeface="Tahoma" panose="020B0604030504040204" pitchFamily="34" charset="0"/>
                <a:ea typeface="+mn-ea"/>
                <a:cs typeface="+mn-cs"/>
              </a:rPr>
              <a:t> CNX. </a:t>
            </a:r>
            <a:r>
              <a:rPr lang="en-US" sz="1200" b="1" i="0" kern="1200" dirty="0">
                <a:solidFill>
                  <a:schemeClr val="tx1"/>
                </a:solidFill>
                <a:effectLst/>
                <a:latin typeface="Tahoma" panose="020B0604030504040204" pitchFamily="34" charset="0"/>
                <a:ea typeface="+mn-ea"/>
                <a:cs typeface="+mn-cs"/>
              </a:rPr>
              <a:t>Located at</a:t>
            </a:r>
            <a:r>
              <a:rPr lang="en-US" sz="1200" b="0" i="0" kern="1200" dirty="0">
                <a:solidFill>
                  <a:schemeClr val="tx1"/>
                </a:solidFill>
                <a:effectLst/>
                <a:latin typeface="Tahoma" panose="020B0604030504040204" pitchFamily="34" charset="0"/>
                <a:ea typeface="+mn-ea"/>
                <a:cs typeface="+mn-cs"/>
              </a:rPr>
              <a:t>: </a:t>
            </a:r>
            <a:r>
              <a:rPr lang="en-US" sz="1200" b="1" i="0" u="sng" kern="1200" dirty="0">
                <a:solidFill>
                  <a:schemeClr val="tx1"/>
                </a:solidFill>
                <a:effectLst/>
                <a:latin typeface="Tahoma" panose="020B0604030504040204" pitchFamily="34" charset="0"/>
                <a:ea typeface="+mn-ea"/>
                <a:cs typeface="+mn-cs"/>
                <a:hlinkClick r:id="rId3"/>
              </a:rPr>
              <a:t>http://cnx.org/contents/185cbf87-c72e-48f5-b51e-f14f21b5eabd@10.8</a:t>
            </a:r>
            <a:r>
              <a:rPr lang="en-US" sz="1200" b="0" i="0" kern="1200" dirty="0">
                <a:solidFill>
                  <a:schemeClr val="tx1"/>
                </a:solidFill>
                <a:effectLst/>
                <a:latin typeface="Tahoma" panose="020B0604030504040204" pitchFamily="34" charset="0"/>
                <a:ea typeface="+mn-ea"/>
                <a:cs typeface="+mn-cs"/>
              </a:rPr>
              <a:t>. </a:t>
            </a:r>
            <a:r>
              <a:rPr lang="en-US" sz="1200" b="1" i="0" kern="1200" dirty="0">
                <a:solidFill>
                  <a:schemeClr val="tx1"/>
                </a:solidFill>
                <a:effectLst/>
                <a:latin typeface="Tahoma" panose="020B0604030504040204" pitchFamily="34" charset="0"/>
                <a:ea typeface="+mn-ea"/>
                <a:cs typeface="+mn-cs"/>
              </a:rPr>
              <a:t>License</a:t>
            </a:r>
            <a:r>
              <a:rPr lang="en-US" sz="1200" b="0" i="0" kern="1200" dirty="0">
                <a:solidFill>
                  <a:schemeClr val="tx1"/>
                </a:solidFill>
                <a:effectLst/>
                <a:latin typeface="Tahoma" panose="020B0604030504040204" pitchFamily="34" charset="0"/>
                <a:ea typeface="+mn-ea"/>
                <a:cs typeface="+mn-cs"/>
              </a:rPr>
              <a:t>: </a:t>
            </a:r>
            <a:r>
              <a:rPr lang="en-US" sz="1200" b="1" i="1" u="sng" kern="1200" dirty="0">
                <a:solidFill>
                  <a:schemeClr val="tx1"/>
                </a:solidFill>
                <a:effectLst/>
                <a:latin typeface="Tahoma" panose="020B0604030504040204" pitchFamily="34" charset="0"/>
                <a:ea typeface="+mn-ea"/>
                <a:cs typeface="+mn-cs"/>
                <a:hlinkClick r:id="rId4"/>
              </a:rPr>
              <a:t>CC BY: Attribution</a:t>
            </a:r>
            <a:r>
              <a:rPr lang="en-US" sz="1200" b="0" i="0" kern="1200" dirty="0">
                <a:solidFill>
                  <a:schemeClr val="tx1"/>
                </a:solidFill>
                <a:effectLst/>
                <a:latin typeface="Tahoma" panose="020B0604030504040204" pitchFamily="34" charset="0"/>
                <a:ea typeface="+mn-ea"/>
                <a:cs typeface="+mn-cs"/>
              </a:rPr>
              <a:t>. </a:t>
            </a:r>
            <a:r>
              <a:rPr lang="en-US" sz="1200" b="1" i="0" kern="1200" dirty="0">
                <a:solidFill>
                  <a:schemeClr val="tx1"/>
                </a:solidFill>
                <a:effectLst/>
                <a:latin typeface="Tahoma" panose="020B0604030504040204" pitchFamily="34" charset="0"/>
                <a:ea typeface="+mn-ea"/>
                <a:cs typeface="+mn-cs"/>
              </a:rPr>
              <a:t>License Terms</a:t>
            </a:r>
            <a:r>
              <a:rPr lang="en-US" sz="1200" b="0" i="0" kern="1200" dirty="0">
                <a:solidFill>
                  <a:schemeClr val="tx1"/>
                </a:solidFill>
                <a:effectLst/>
                <a:latin typeface="Tahoma" panose="020B0604030504040204" pitchFamily="34" charset="0"/>
                <a:ea typeface="+mn-ea"/>
                <a:cs typeface="+mn-cs"/>
              </a:rPr>
              <a:t>: Download for free at http://cnx.org/contents/185cbf87-c72e-48f5-b51e-f14f21b5eabd@10.8</a:t>
            </a:r>
          </a:p>
          <a:p>
            <a:endParaRPr lang="en-US" dirty="0"/>
          </a:p>
        </p:txBody>
      </p:sp>
      <p:sp>
        <p:nvSpPr>
          <p:cNvPr id="4" name="Slide Number Placeholder 3"/>
          <p:cNvSpPr>
            <a:spLocks noGrp="1"/>
          </p:cNvSpPr>
          <p:nvPr>
            <p:ph type="sldNum" sz="quarter" idx="10"/>
          </p:nvPr>
        </p:nvSpPr>
        <p:spPr/>
        <p:txBody>
          <a:bodyPr/>
          <a:lstStyle/>
          <a:p>
            <a:fld id="{B1E6DF9A-4138-4CE9-A2AE-AB9413786FF0}" type="slidenum">
              <a:rPr lang="en-US" smtClean="0"/>
              <a:pPr/>
              <a:t>36</a:t>
            </a:fld>
            <a:endParaRPr lang="en-US" dirty="0"/>
          </a:p>
        </p:txBody>
      </p:sp>
    </p:spTree>
    <p:extLst>
      <p:ext uri="{BB962C8B-B14F-4D97-AF65-F5344CB8AC3E}">
        <p14:creationId xmlns:p14="http://schemas.microsoft.com/office/powerpoint/2010/main" val="49184445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fontAlgn="base"/>
            <a:r>
              <a:rPr lang="en-US" sz="1200" b="0" i="0" kern="1200" dirty="0">
                <a:solidFill>
                  <a:schemeClr val="tx1"/>
                </a:solidFill>
                <a:effectLst/>
                <a:latin typeface="Tahoma" panose="020B0604030504040204" pitchFamily="34" charset="0"/>
                <a:ea typeface="+mn-ea"/>
                <a:cs typeface="+mn-cs"/>
              </a:rPr>
              <a:t>(credit: modification of work by “</a:t>
            </a:r>
            <a:r>
              <a:rPr lang="en-US" sz="1200" b="0" i="0" kern="1200" dirty="0" err="1">
                <a:solidFill>
                  <a:schemeClr val="tx1"/>
                </a:solidFill>
                <a:effectLst/>
                <a:latin typeface="Tahoma" panose="020B0604030504040204" pitchFamily="34" charset="0"/>
                <a:ea typeface="+mn-ea"/>
                <a:cs typeface="+mn-cs"/>
              </a:rPr>
              <a:t>Garrando</a:t>
            </a:r>
            <a:r>
              <a:rPr lang="en-US" sz="1200" b="0" i="0" kern="1200" dirty="0">
                <a:solidFill>
                  <a:schemeClr val="tx1"/>
                </a:solidFill>
                <a:effectLst/>
                <a:latin typeface="Tahoma" panose="020B0604030504040204" pitchFamily="34" charset="0"/>
                <a:ea typeface="+mn-ea"/>
                <a:cs typeface="+mn-cs"/>
              </a:rPr>
              <a:t>”/Wikimedia Commons based on original images by ADEAR: “Alzheimer’s Disease Education and Referral Center, a service of the National Institute on Aging”) in </a:t>
            </a:r>
            <a:r>
              <a:rPr lang="en-US" sz="1200" kern="1200" dirty="0">
                <a:solidFill>
                  <a:schemeClr val="tx1"/>
                </a:solidFill>
                <a:effectLst/>
                <a:latin typeface="Tahoma" panose="020B0604030504040204" pitchFamily="34" charset="0"/>
                <a:ea typeface="+mn-ea"/>
                <a:cs typeface="+mn-cs"/>
              </a:rPr>
              <a:t>Biology. </a:t>
            </a:r>
            <a:r>
              <a:rPr lang="en-US" sz="1200" b="1" kern="1200" dirty="0">
                <a:solidFill>
                  <a:schemeClr val="tx1"/>
                </a:solidFill>
                <a:effectLst/>
                <a:latin typeface="Tahoma" panose="020B0604030504040204" pitchFamily="34" charset="0"/>
                <a:ea typeface="+mn-ea"/>
                <a:cs typeface="+mn-cs"/>
              </a:rPr>
              <a:t>Provided by</a:t>
            </a:r>
            <a:r>
              <a:rPr lang="en-US" sz="1200" kern="1200" dirty="0">
                <a:solidFill>
                  <a:schemeClr val="tx1"/>
                </a:solidFill>
                <a:effectLst/>
                <a:latin typeface="Tahoma" panose="020B0604030504040204" pitchFamily="34" charset="0"/>
                <a:ea typeface="+mn-ea"/>
                <a:cs typeface="+mn-cs"/>
              </a:rPr>
              <a:t>: </a:t>
            </a:r>
            <a:r>
              <a:rPr lang="en-US" sz="1200" kern="1200" dirty="0" err="1">
                <a:solidFill>
                  <a:schemeClr val="tx1"/>
                </a:solidFill>
                <a:effectLst/>
                <a:latin typeface="Tahoma" panose="020B0604030504040204" pitchFamily="34" charset="0"/>
                <a:ea typeface="+mn-ea"/>
                <a:cs typeface="+mn-cs"/>
              </a:rPr>
              <a:t>OpenStax</a:t>
            </a:r>
            <a:r>
              <a:rPr lang="en-US" sz="1200" kern="1200" dirty="0">
                <a:solidFill>
                  <a:schemeClr val="tx1"/>
                </a:solidFill>
                <a:effectLst/>
                <a:latin typeface="Tahoma" panose="020B0604030504040204" pitchFamily="34" charset="0"/>
                <a:ea typeface="+mn-ea"/>
                <a:cs typeface="+mn-cs"/>
              </a:rPr>
              <a:t> CNX. </a:t>
            </a:r>
            <a:r>
              <a:rPr lang="en-US" sz="1200" b="1" kern="1200" dirty="0">
                <a:solidFill>
                  <a:schemeClr val="tx1"/>
                </a:solidFill>
                <a:effectLst/>
                <a:latin typeface="Tahoma" panose="020B0604030504040204" pitchFamily="34" charset="0"/>
                <a:ea typeface="+mn-ea"/>
                <a:cs typeface="+mn-cs"/>
              </a:rPr>
              <a:t>Located at</a:t>
            </a:r>
            <a:r>
              <a:rPr lang="en-US" sz="1200" kern="1200" dirty="0">
                <a:solidFill>
                  <a:schemeClr val="tx1"/>
                </a:solidFill>
                <a:effectLst/>
                <a:latin typeface="Tahoma" panose="020B0604030504040204" pitchFamily="34" charset="0"/>
                <a:ea typeface="+mn-ea"/>
                <a:cs typeface="+mn-cs"/>
              </a:rPr>
              <a:t>: </a:t>
            </a:r>
            <a:r>
              <a:rPr lang="en-US" sz="1200" b="1" u="sng" kern="1200" dirty="0">
                <a:solidFill>
                  <a:schemeClr val="tx1"/>
                </a:solidFill>
                <a:effectLst/>
                <a:latin typeface="Tahoma" panose="020B0604030504040204" pitchFamily="34" charset="0"/>
                <a:ea typeface="+mn-ea"/>
                <a:cs typeface="+mn-cs"/>
                <a:hlinkClick r:id="rId3"/>
              </a:rPr>
              <a:t>http://cnx.org/contents/185cbf87-c72e-48f5-b51e-f14f21b5eabd@10.8</a:t>
            </a:r>
            <a:r>
              <a:rPr lang="en-US" sz="1200" kern="1200" dirty="0">
                <a:solidFill>
                  <a:schemeClr val="tx1"/>
                </a:solidFill>
                <a:effectLst/>
                <a:latin typeface="Tahoma" panose="020B0604030504040204" pitchFamily="34" charset="0"/>
                <a:ea typeface="+mn-ea"/>
                <a:cs typeface="+mn-cs"/>
              </a:rPr>
              <a:t>. </a:t>
            </a:r>
            <a:r>
              <a:rPr lang="en-US" sz="1200" b="1" kern="1200" dirty="0">
                <a:solidFill>
                  <a:schemeClr val="tx1"/>
                </a:solidFill>
                <a:effectLst/>
                <a:latin typeface="Tahoma" panose="020B0604030504040204" pitchFamily="34" charset="0"/>
                <a:ea typeface="+mn-ea"/>
                <a:cs typeface="+mn-cs"/>
              </a:rPr>
              <a:t>License</a:t>
            </a:r>
            <a:r>
              <a:rPr lang="en-US" sz="1200" kern="1200" dirty="0">
                <a:solidFill>
                  <a:schemeClr val="tx1"/>
                </a:solidFill>
                <a:effectLst/>
                <a:latin typeface="Tahoma" panose="020B0604030504040204" pitchFamily="34" charset="0"/>
                <a:ea typeface="+mn-ea"/>
                <a:cs typeface="+mn-cs"/>
              </a:rPr>
              <a:t>: </a:t>
            </a:r>
            <a:r>
              <a:rPr lang="en-US" sz="1200" b="1" i="1" u="sng" kern="1200" dirty="0">
                <a:solidFill>
                  <a:schemeClr val="tx1"/>
                </a:solidFill>
                <a:effectLst/>
                <a:latin typeface="Tahoma" panose="020B0604030504040204" pitchFamily="34" charset="0"/>
                <a:ea typeface="+mn-ea"/>
                <a:cs typeface="+mn-cs"/>
                <a:hlinkClick r:id="rId4"/>
              </a:rPr>
              <a:t>CC BY: Attribution</a:t>
            </a:r>
            <a:r>
              <a:rPr lang="en-US" sz="1200" kern="1200" dirty="0">
                <a:solidFill>
                  <a:schemeClr val="tx1"/>
                </a:solidFill>
                <a:effectLst/>
                <a:latin typeface="Tahoma" panose="020B0604030504040204" pitchFamily="34" charset="0"/>
                <a:ea typeface="+mn-ea"/>
                <a:cs typeface="+mn-cs"/>
              </a:rPr>
              <a:t>. </a:t>
            </a:r>
            <a:r>
              <a:rPr lang="en-US" sz="1200" b="1" kern="1200" dirty="0">
                <a:solidFill>
                  <a:schemeClr val="tx1"/>
                </a:solidFill>
                <a:effectLst/>
                <a:latin typeface="Tahoma" panose="020B0604030504040204" pitchFamily="34" charset="0"/>
                <a:ea typeface="+mn-ea"/>
                <a:cs typeface="+mn-cs"/>
              </a:rPr>
              <a:t>License Terms</a:t>
            </a:r>
            <a:r>
              <a:rPr lang="en-US" sz="1200" kern="1200" dirty="0">
                <a:solidFill>
                  <a:schemeClr val="tx1"/>
                </a:solidFill>
                <a:effectLst/>
                <a:latin typeface="Tahoma" panose="020B0604030504040204" pitchFamily="34" charset="0"/>
                <a:ea typeface="+mn-ea"/>
                <a:cs typeface="+mn-cs"/>
              </a:rPr>
              <a:t>: Download for free at http://cnx.org/contents/185cbf87-c72e-48f5-b51e-f14f21b5eabd@10.8</a:t>
            </a:r>
          </a:p>
          <a:p>
            <a:br>
              <a:rPr lang="en-US" sz="1200" b="0" i="0" kern="1200" dirty="0">
                <a:solidFill>
                  <a:schemeClr val="tx1"/>
                </a:solidFill>
                <a:effectLst/>
                <a:latin typeface="Tahoma" panose="020B0604030504040204" pitchFamily="34" charset="0"/>
                <a:ea typeface="+mn-ea"/>
                <a:cs typeface="+mn-cs"/>
              </a:rPr>
            </a:br>
            <a:endParaRPr lang="en-US" dirty="0"/>
          </a:p>
        </p:txBody>
      </p:sp>
      <p:sp>
        <p:nvSpPr>
          <p:cNvPr id="4" name="Slide Number Placeholder 3"/>
          <p:cNvSpPr>
            <a:spLocks noGrp="1"/>
          </p:cNvSpPr>
          <p:nvPr>
            <p:ph type="sldNum" sz="quarter" idx="10"/>
          </p:nvPr>
        </p:nvSpPr>
        <p:spPr/>
        <p:txBody>
          <a:bodyPr/>
          <a:lstStyle/>
          <a:p>
            <a:fld id="{B1E6DF9A-4138-4CE9-A2AE-AB9413786FF0}" type="slidenum">
              <a:rPr lang="en-US" smtClean="0"/>
              <a:pPr/>
              <a:t>38</a:t>
            </a:fld>
            <a:endParaRPr lang="en-US" dirty="0"/>
          </a:p>
        </p:txBody>
      </p:sp>
    </p:spTree>
    <p:extLst>
      <p:ext uri="{BB962C8B-B14F-4D97-AF65-F5344CB8AC3E}">
        <p14:creationId xmlns:p14="http://schemas.microsoft.com/office/powerpoint/2010/main" val="59672041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Answers may vary. The hippocampus is responsible for memory formation and it is profoundly impacted. Extreme shrinkage of the cerebral cortex, especially the frontal lobe, could be responsible for difficulty planning and executing tasks. </a:t>
            </a:r>
          </a:p>
        </p:txBody>
      </p:sp>
      <p:sp>
        <p:nvSpPr>
          <p:cNvPr id="4" name="Slide Number Placeholder 3"/>
          <p:cNvSpPr>
            <a:spLocks noGrp="1"/>
          </p:cNvSpPr>
          <p:nvPr>
            <p:ph type="sldNum" sz="quarter" idx="10"/>
          </p:nvPr>
        </p:nvSpPr>
        <p:spPr/>
        <p:txBody>
          <a:bodyPr/>
          <a:lstStyle/>
          <a:p>
            <a:fld id="{B1E6DF9A-4138-4CE9-A2AE-AB9413786FF0}" type="slidenum">
              <a:rPr lang="en-US" smtClean="0"/>
              <a:pPr/>
              <a:t>39</a:t>
            </a:fld>
            <a:endParaRPr lang="en-US" dirty="0"/>
          </a:p>
        </p:txBody>
      </p:sp>
    </p:spTree>
    <p:extLst>
      <p:ext uri="{BB962C8B-B14F-4D97-AF65-F5344CB8AC3E}">
        <p14:creationId xmlns:p14="http://schemas.microsoft.com/office/powerpoint/2010/main" val="146477745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E6DF9A-4138-4CE9-A2AE-AB9413786FF0}" type="slidenum">
              <a:rPr lang="en-US" smtClean="0"/>
              <a:t>43</a:t>
            </a:fld>
            <a:endParaRPr lang="en-US"/>
          </a:p>
        </p:txBody>
      </p:sp>
    </p:spTree>
    <p:extLst>
      <p:ext uri="{BB962C8B-B14F-4D97-AF65-F5344CB8AC3E}">
        <p14:creationId xmlns:p14="http://schemas.microsoft.com/office/powerpoint/2010/main" val="1081015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Tahoma" panose="020B0604030504040204" pitchFamily="34" charset="0"/>
                <a:ea typeface="+mn-ea"/>
                <a:cs typeface="+mn-cs"/>
              </a:rPr>
              <a:t>Parts of the Nervous System. </a:t>
            </a:r>
            <a:r>
              <a:rPr lang="en-US" sz="1200" b="1" i="0" kern="1200" dirty="0">
                <a:solidFill>
                  <a:schemeClr val="tx1"/>
                </a:solidFill>
                <a:effectLst/>
                <a:latin typeface="Tahoma" panose="020B0604030504040204" pitchFamily="34" charset="0"/>
                <a:ea typeface="+mn-ea"/>
                <a:cs typeface="+mn-cs"/>
              </a:rPr>
              <a:t>Authored by</a:t>
            </a:r>
            <a:r>
              <a:rPr lang="en-US" sz="1200" b="0" i="0" kern="1200" dirty="0">
                <a:solidFill>
                  <a:schemeClr val="tx1"/>
                </a:solidFill>
                <a:effectLst/>
                <a:latin typeface="Tahoma" panose="020B0604030504040204" pitchFamily="34" charset="0"/>
                <a:ea typeface="+mn-ea"/>
                <a:cs typeface="+mn-cs"/>
              </a:rPr>
              <a:t>: </a:t>
            </a:r>
            <a:r>
              <a:rPr lang="en-US" sz="1200" b="0" i="0" kern="1200" dirty="0" err="1">
                <a:solidFill>
                  <a:schemeClr val="tx1"/>
                </a:solidFill>
                <a:effectLst/>
                <a:latin typeface="Tahoma" panose="020B0604030504040204" pitchFamily="34" charset="0"/>
                <a:ea typeface="+mn-ea"/>
                <a:cs typeface="+mn-cs"/>
              </a:rPr>
              <a:t>OpenStax</a:t>
            </a:r>
            <a:r>
              <a:rPr lang="en-US" sz="1200" b="0" i="0" kern="1200" dirty="0">
                <a:solidFill>
                  <a:schemeClr val="tx1"/>
                </a:solidFill>
                <a:effectLst/>
                <a:latin typeface="Tahoma" panose="020B0604030504040204" pitchFamily="34" charset="0"/>
                <a:ea typeface="+mn-ea"/>
                <a:cs typeface="+mn-cs"/>
              </a:rPr>
              <a:t> College. </a:t>
            </a:r>
            <a:r>
              <a:rPr lang="en-US" sz="1200" b="1" i="0" kern="1200" dirty="0">
                <a:solidFill>
                  <a:schemeClr val="tx1"/>
                </a:solidFill>
                <a:effectLst/>
                <a:latin typeface="Tahoma" panose="020B0604030504040204" pitchFamily="34" charset="0"/>
                <a:ea typeface="+mn-ea"/>
                <a:cs typeface="+mn-cs"/>
              </a:rPr>
              <a:t>Located at</a:t>
            </a:r>
            <a:r>
              <a:rPr lang="en-US" sz="1200" b="0" i="0" kern="1200" dirty="0">
                <a:solidFill>
                  <a:schemeClr val="tx1"/>
                </a:solidFill>
                <a:effectLst/>
                <a:latin typeface="Tahoma" panose="020B0604030504040204" pitchFamily="34" charset="0"/>
                <a:ea typeface="+mn-ea"/>
                <a:cs typeface="+mn-cs"/>
              </a:rPr>
              <a:t>: </a:t>
            </a:r>
            <a:r>
              <a:rPr lang="en-US" sz="1200" b="1" i="0" u="sng" kern="1200" dirty="0">
                <a:solidFill>
                  <a:schemeClr val="tx1"/>
                </a:solidFill>
                <a:effectLst/>
                <a:latin typeface="Tahoma" panose="020B0604030504040204" pitchFamily="34" charset="0"/>
                <a:ea typeface="+mn-ea"/>
                <a:cs typeface="+mn-cs"/>
                <a:hlinkClick r:id="rId3"/>
              </a:rPr>
              <a:t>http://cnx.org/contents/Sr8Ev5Og@5.49:-xs7Ve8V@6/Parts-of-the-Nervous-System#CNX_Psych_03_03_Autonomic</a:t>
            </a:r>
            <a:r>
              <a:rPr lang="en-US" sz="1200" b="0" i="0" kern="1200" dirty="0">
                <a:solidFill>
                  <a:schemeClr val="tx1"/>
                </a:solidFill>
                <a:effectLst/>
                <a:latin typeface="Tahoma" panose="020B0604030504040204" pitchFamily="34" charset="0"/>
                <a:ea typeface="+mn-ea"/>
                <a:cs typeface="+mn-cs"/>
              </a:rPr>
              <a:t>. </a:t>
            </a:r>
            <a:r>
              <a:rPr lang="en-US" sz="1200" b="1" i="0" kern="1200" dirty="0">
                <a:solidFill>
                  <a:schemeClr val="tx1"/>
                </a:solidFill>
                <a:effectLst/>
                <a:latin typeface="Tahoma" panose="020B0604030504040204" pitchFamily="34" charset="0"/>
                <a:ea typeface="+mn-ea"/>
                <a:cs typeface="+mn-cs"/>
              </a:rPr>
              <a:t>License</a:t>
            </a:r>
            <a:r>
              <a:rPr lang="en-US" sz="1200" b="0" i="0" kern="1200" dirty="0">
                <a:solidFill>
                  <a:schemeClr val="tx1"/>
                </a:solidFill>
                <a:effectLst/>
                <a:latin typeface="Tahoma" panose="020B0604030504040204" pitchFamily="34" charset="0"/>
                <a:ea typeface="+mn-ea"/>
                <a:cs typeface="+mn-cs"/>
              </a:rPr>
              <a:t>: </a:t>
            </a:r>
            <a:r>
              <a:rPr lang="en-US" sz="1200" b="1" i="1" u="sng" kern="1200" dirty="0">
                <a:solidFill>
                  <a:schemeClr val="tx1"/>
                </a:solidFill>
                <a:effectLst/>
                <a:latin typeface="Tahoma" panose="020B0604030504040204" pitchFamily="34" charset="0"/>
                <a:ea typeface="+mn-ea"/>
                <a:cs typeface="+mn-cs"/>
                <a:hlinkClick r:id="rId4"/>
              </a:rPr>
              <a:t>CC BY: Attribution</a:t>
            </a:r>
            <a:r>
              <a:rPr lang="en-US" sz="1200" b="0" i="0" kern="1200" dirty="0">
                <a:solidFill>
                  <a:schemeClr val="tx1"/>
                </a:solidFill>
                <a:effectLst/>
                <a:latin typeface="Tahoma" panose="020B0604030504040204" pitchFamily="34" charset="0"/>
                <a:ea typeface="+mn-ea"/>
                <a:cs typeface="+mn-cs"/>
              </a:rPr>
              <a:t>. </a:t>
            </a:r>
            <a:r>
              <a:rPr lang="en-US" sz="1200" b="1" i="0" kern="1200" dirty="0">
                <a:solidFill>
                  <a:schemeClr val="tx1"/>
                </a:solidFill>
                <a:effectLst/>
                <a:latin typeface="Tahoma" panose="020B0604030504040204" pitchFamily="34" charset="0"/>
                <a:ea typeface="+mn-ea"/>
                <a:cs typeface="+mn-cs"/>
              </a:rPr>
              <a:t>License Terms</a:t>
            </a:r>
            <a:r>
              <a:rPr lang="en-US" sz="1200" b="0" i="0" kern="1200" dirty="0">
                <a:solidFill>
                  <a:schemeClr val="tx1"/>
                </a:solidFill>
                <a:effectLst/>
                <a:latin typeface="Tahoma" panose="020B0604030504040204" pitchFamily="34" charset="0"/>
                <a:ea typeface="+mn-ea"/>
                <a:cs typeface="+mn-cs"/>
              </a:rPr>
              <a:t>: Download for free at http://cnx.org/content/col11629/latest/.</a:t>
            </a:r>
          </a:p>
          <a:p>
            <a:endParaRPr lang="en-US" dirty="0"/>
          </a:p>
        </p:txBody>
      </p:sp>
      <p:sp>
        <p:nvSpPr>
          <p:cNvPr id="4" name="Slide Number Placeholder 3"/>
          <p:cNvSpPr>
            <a:spLocks noGrp="1"/>
          </p:cNvSpPr>
          <p:nvPr>
            <p:ph type="sldNum" sz="quarter" idx="10"/>
          </p:nvPr>
        </p:nvSpPr>
        <p:spPr/>
        <p:txBody>
          <a:bodyPr/>
          <a:lstStyle/>
          <a:p>
            <a:fld id="{B1E6DF9A-4138-4CE9-A2AE-AB9413786FF0}" type="slidenum">
              <a:rPr lang="en-US" smtClean="0"/>
              <a:pPr/>
              <a:t>4</a:t>
            </a:fld>
            <a:endParaRPr lang="en-US" dirty="0"/>
          </a:p>
        </p:txBody>
      </p:sp>
    </p:spTree>
    <p:extLst>
      <p:ext uri="{BB962C8B-B14F-4D97-AF65-F5344CB8AC3E}">
        <p14:creationId xmlns:p14="http://schemas.microsoft.com/office/powerpoint/2010/main" val="42824890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lvl="0">
              <a:defRPr/>
            </a:pPr>
            <a:endParaRPr lang="en-US" dirty="0"/>
          </a:p>
        </p:txBody>
      </p:sp>
      <p:sp>
        <p:nvSpPr>
          <p:cNvPr id="4" name="Slide Number Placeholder 3"/>
          <p:cNvSpPr>
            <a:spLocks noGrp="1"/>
          </p:cNvSpPr>
          <p:nvPr>
            <p:ph type="sldNum" sz="quarter" idx="10"/>
          </p:nvPr>
        </p:nvSpPr>
        <p:spPr/>
        <p:txBody>
          <a:bodyPr/>
          <a:lstStyle/>
          <a:p>
            <a:fld id="{B1E6DF9A-4138-4CE9-A2AE-AB9413786FF0}" type="slidenum">
              <a:rPr lang="en-US" smtClean="0"/>
              <a:t>5</a:t>
            </a:fld>
            <a:endParaRPr lang="en-US"/>
          </a:p>
        </p:txBody>
      </p:sp>
    </p:spTree>
    <p:extLst>
      <p:ext uri="{BB962C8B-B14F-4D97-AF65-F5344CB8AC3E}">
        <p14:creationId xmlns:p14="http://schemas.microsoft.com/office/powerpoint/2010/main" val="38700214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lvl="0">
              <a:defRPr/>
            </a:pPr>
            <a:endParaRPr lang="en-US" dirty="0"/>
          </a:p>
        </p:txBody>
      </p:sp>
      <p:sp>
        <p:nvSpPr>
          <p:cNvPr id="4" name="Slide Number Placeholder 3"/>
          <p:cNvSpPr>
            <a:spLocks noGrp="1"/>
          </p:cNvSpPr>
          <p:nvPr>
            <p:ph type="sldNum" sz="quarter" idx="10"/>
          </p:nvPr>
        </p:nvSpPr>
        <p:spPr/>
        <p:txBody>
          <a:bodyPr/>
          <a:lstStyle/>
          <a:p>
            <a:fld id="{B1E6DF9A-4138-4CE9-A2AE-AB9413786FF0}" type="slidenum">
              <a:rPr lang="en-US" smtClean="0"/>
              <a:t>6</a:t>
            </a:fld>
            <a:endParaRPr lang="en-US"/>
          </a:p>
        </p:txBody>
      </p:sp>
    </p:spTree>
    <p:extLst>
      <p:ext uri="{BB962C8B-B14F-4D97-AF65-F5344CB8AC3E}">
        <p14:creationId xmlns:p14="http://schemas.microsoft.com/office/powerpoint/2010/main" val="33421402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Tahoma" panose="020B0604030504040204" pitchFamily="34" charset="0"/>
                <a:ea typeface="+mn-ea"/>
                <a:cs typeface="+mn-cs"/>
              </a:rPr>
              <a:t>Parts of the Nervous System. </a:t>
            </a:r>
            <a:r>
              <a:rPr lang="en-US" sz="1200" b="1" i="0" kern="1200" dirty="0">
                <a:solidFill>
                  <a:schemeClr val="tx1"/>
                </a:solidFill>
                <a:effectLst/>
                <a:latin typeface="Tahoma" panose="020B0604030504040204" pitchFamily="34" charset="0"/>
                <a:ea typeface="+mn-ea"/>
                <a:cs typeface="+mn-cs"/>
              </a:rPr>
              <a:t>Authored by</a:t>
            </a:r>
            <a:r>
              <a:rPr lang="en-US" sz="1200" b="0" i="0" kern="1200" dirty="0">
                <a:solidFill>
                  <a:schemeClr val="tx1"/>
                </a:solidFill>
                <a:effectLst/>
                <a:latin typeface="Tahoma" panose="020B0604030504040204" pitchFamily="34" charset="0"/>
                <a:ea typeface="+mn-ea"/>
                <a:cs typeface="+mn-cs"/>
              </a:rPr>
              <a:t>: </a:t>
            </a:r>
            <a:r>
              <a:rPr lang="en-US" sz="1200" b="0" i="0" kern="1200" dirty="0" err="1">
                <a:solidFill>
                  <a:schemeClr val="tx1"/>
                </a:solidFill>
                <a:effectLst/>
                <a:latin typeface="Tahoma" panose="020B0604030504040204" pitchFamily="34" charset="0"/>
                <a:ea typeface="+mn-ea"/>
                <a:cs typeface="+mn-cs"/>
              </a:rPr>
              <a:t>OpenStax</a:t>
            </a:r>
            <a:r>
              <a:rPr lang="en-US" sz="1200" b="0" i="0" kern="1200" dirty="0">
                <a:solidFill>
                  <a:schemeClr val="tx1"/>
                </a:solidFill>
                <a:effectLst/>
                <a:latin typeface="Tahoma" panose="020B0604030504040204" pitchFamily="34" charset="0"/>
                <a:ea typeface="+mn-ea"/>
                <a:cs typeface="+mn-cs"/>
              </a:rPr>
              <a:t> College. </a:t>
            </a:r>
            <a:r>
              <a:rPr lang="en-US" sz="1200" b="1" i="0" kern="1200" dirty="0">
                <a:solidFill>
                  <a:schemeClr val="tx1"/>
                </a:solidFill>
                <a:effectLst/>
                <a:latin typeface="Tahoma" panose="020B0604030504040204" pitchFamily="34" charset="0"/>
                <a:ea typeface="+mn-ea"/>
                <a:cs typeface="+mn-cs"/>
              </a:rPr>
              <a:t>Located at</a:t>
            </a:r>
            <a:r>
              <a:rPr lang="en-US" sz="1200" b="0" i="0" kern="1200" dirty="0">
                <a:solidFill>
                  <a:schemeClr val="tx1"/>
                </a:solidFill>
                <a:effectLst/>
                <a:latin typeface="Tahoma" panose="020B0604030504040204" pitchFamily="34" charset="0"/>
                <a:ea typeface="+mn-ea"/>
                <a:cs typeface="+mn-cs"/>
              </a:rPr>
              <a:t>: </a:t>
            </a:r>
            <a:r>
              <a:rPr lang="en-US" sz="1200" b="1" i="0" u="sng" kern="1200" dirty="0">
                <a:solidFill>
                  <a:schemeClr val="tx1"/>
                </a:solidFill>
                <a:effectLst/>
                <a:latin typeface="Tahoma" panose="020B0604030504040204" pitchFamily="34" charset="0"/>
                <a:ea typeface="+mn-ea"/>
                <a:cs typeface="+mn-cs"/>
                <a:hlinkClick r:id="rId3"/>
              </a:rPr>
              <a:t>http://cnx.org/contents/Sr8Ev5Og@5.49:-xs7Ve8V@6/Parts-of-the-Nervous-System#CNX_Psych_03_03_Autonomic</a:t>
            </a:r>
            <a:r>
              <a:rPr lang="en-US" sz="1200" b="0" i="0" kern="1200" dirty="0">
                <a:solidFill>
                  <a:schemeClr val="tx1"/>
                </a:solidFill>
                <a:effectLst/>
                <a:latin typeface="Tahoma" panose="020B0604030504040204" pitchFamily="34" charset="0"/>
                <a:ea typeface="+mn-ea"/>
                <a:cs typeface="+mn-cs"/>
              </a:rPr>
              <a:t>. </a:t>
            </a:r>
            <a:r>
              <a:rPr lang="en-US" sz="1200" b="1" i="0" kern="1200" dirty="0">
                <a:solidFill>
                  <a:schemeClr val="tx1"/>
                </a:solidFill>
                <a:effectLst/>
                <a:latin typeface="Tahoma" panose="020B0604030504040204" pitchFamily="34" charset="0"/>
                <a:ea typeface="+mn-ea"/>
                <a:cs typeface="+mn-cs"/>
              </a:rPr>
              <a:t>License</a:t>
            </a:r>
            <a:r>
              <a:rPr lang="en-US" sz="1200" b="0" i="0" kern="1200" dirty="0">
                <a:solidFill>
                  <a:schemeClr val="tx1"/>
                </a:solidFill>
                <a:effectLst/>
                <a:latin typeface="Tahoma" panose="020B0604030504040204" pitchFamily="34" charset="0"/>
                <a:ea typeface="+mn-ea"/>
                <a:cs typeface="+mn-cs"/>
              </a:rPr>
              <a:t>: </a:t>
            </a:r>
            <a:r>
              <a:rPr lang="en-US" sz="1200" b="1" i="1" u="sng" kern="1200" dirty="0">
                <a:solidFill>
                  <a:schemeClr val="tx1"/>
                </a:solidFill>
                <a:effectLst/>
                <a:latin typeface="Tahoma" panose="020B0604030504040204" pitchFamily="34" charset="0"/>
                <a:ea typeface="+mn-ea"/>
                <a:cs typeface="+mn-cs"/>
                <a:hlinkClick r:id="rId4"/>
              </a:rPr>
              <a:t>CC BY: Attribution</a:t>
            </a:r>
            <a:r>
              <a:rPr lang="en-US" sz="1200" b="0" i="0" kern="1200" dirty="0">
                <a:solidFill>
                  <a:schemeClr val="tx1"/>
                </a:solidFill>
                <a:effectLst/>
                <a:latin typeface="Tahoma" panose="020B0604030504040204" pitchFamily="34" charset="0"/>
                <a:ea typeface="+mn-ea"/>
                <a:cs typeface="+mn-cs"/>
              </a:rPr>
              <a:t>. </a:t>
            </a:r>
            <a:r>
              <a:rPr lang="en-US" sz="1200" b="1" i="0" kern="1200" dirty="0">
                <a:solidFill>
                  <a:schemeClr val="tx1"/>
                </a:solidFill>
                <a:effectLst/>
                <a:latin typeface="Tahoma" panose="020B0604030504040204" pitchFamily="34" charset="0"/>
                <a:ea typeface="+mn-ea"/>
                <a:cs typeface="+mn-cs"/>
              </a:rPr>
              <a:t>License Terms</a:t>
            </a:r>
            <a:r>
              <a:rPr lang="en-US" sz="1200" b="0" i="0" kern="1200" dirty="0">
                <a:solidFill>
                  <a:schemeClr val="tx1"/>
                </a:solidFill>
                <a:effectLst/>
                <a:latin typeface="Tahoma" panose="020B0604030504040204" pitchFamily="34" charset="0"/>
                <a:ea typeface="+mn-ea"/>
                <a:cs typeface="+mn-cs"/>
              </a:rPr>
              <a:t>: Download for free at http://cnx.org/content/col11629/latest/.</a:t>
            </a:r>
          </a:p>
          <a:p>
            <a:endParaRPr lang="en-US" dirty="0"/>
          </a:p>
        </p:txBody>
      </p:sp>
      <p:sp>
        <p:nvSpPr>
          <p:cNvPr id="4" name="Slide Number Placeholder 3"/>
          <p:cNvSpPr>
            <a:spLocks noGrp="1"/>
          </p:cNvSpPr>
          <p:nvPr>
            <p:ph type="sldNum" sz="quarter" idx="10"/>
          </p:nvPr>
        </p:nvSpPr>
        <p:spPr/>
        <p:txBody>
          <a:bodyPr/>
          <a:lstStyle/>
          <a:p>
            <a:fld id="{B1E6DF9A-4138-4CE9-A2AE-AB9413786FF0}" type="slidenum">
              <a:rPr lang="en-US" smtClean="0"/>
              <a:pPr/>
              <a:t>7</a:t>
            </a:fld>
            <a:endParaRPr lang="en-US" dirty="0"/>
          </a:p>
        </p:txBody>
      </p:sp>
    </p:spTree>
    <p:extLst>
      <p:ext uri="{BB962C8B-B14F-4D97-AF65-F5344CB8AC3E}">
        <p14:creationId xmlns:p14="http://schemas.microsoft.com/office/powerpoint/2010/main" val="2946430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Tahoma" panose="020B0604030504040204" pitchFamily="34" charset="0"/>
                <a:ea typeface="+mn-ea"/>
                <a:cs typeface="+mn-cs"/>
              </a:rPr>
              <a:t>Cells of the Nervous System. </a:t>
            </a:r>
            <a:r>
              <a:rPr lang="en-US" sz="1200" b="1" i="0" kern="1200" dirty="0">
                <a:solidFill>
                  <a:schemeClr val="tx1"/>
                </a:solidFill>
                <a:effectLst/>
                <a:latin typeface="Tahoma" panose="020B0604030504040204" pitchFamily="34" charset="0"/>
                <a:ea typeface="+mn-ea"/>
                <a:cs typeface="+mn-cs"/>
              </a:rPr>
              <a:t>Authored by</a:t>
            </a:r>
            <a:r>
              <a:rPr lang="en-US" sz="1200" b="0" i="0" kern="1200" dirty="0">
                <a:solidFill>
                  <a:schemeClr val="tx1"/>
                </a:solidFill>
                <a:effectLst/>
                <a:latin typeface="Tahoma" panose="020B0604030504040204" pitchFamily="34" charset="0"/>
                <a:ea typeface="+mn-ea"/>
                <a:cs typeface="+mn-cs"/>
              </a:rPr>
              <a:t>: </a:t>
            </a:r>
            <a:r>
              <a:rPr lang="en-US" sz="1200" b="0" i="0" kern="1200" dirty="0" err="1">
                <a:solidFill>
                  <a:schemeClr val="tx1"/>
                </a:solidFill>
                <a:effectLst/>
                <a:latin typeface="Tahoma" panose="020B0604030504040204" pitchFamily="34" charset="0"/>
                <a:ea typeface="+mn-ea"/>
                <a:cs typeface="+mn-cs"/>
              </a:rPr>
              <a:t>OpenStax</a:t>
            </a:r>
            <a:r>
              <a:rPr lang="en-US" sz="1200" b="0" i="0" kern="1200" dirty="0">
                <a:solidFill>
                  <a:schemeClr val="tx1"/>
                </a:solidFill>
                <a:effectLst/>
                <a:latin typeface="Tahoma" panose="020B0604030504040204" pitchFamily="34" charset="0"/>
                <a:ea typeface="+mn-ea"/>
                <a:cs typeface="+mn-cs"/>
              </a:rPr>
              <a:t> College. </a:t>
            </a:r>
            <a:r>
              <a:rPr lang="en-US" sz="1200" b="1" i="0" kern="1200" dirty="0">
                <a:solidFill>
                  <a:schemeClr val="tx1"/>
                </a:solidFill>
                <a:effectLst/>
                <a:latin typeface="Tahoma" panose="020B0604030504040204" pitchFamily="34" charset="0"/>
                <a:ea typeface="+mn-ea"/>
                <a:cs typeface="+mn-cs"/>
              </a:rPr>
              <a:t>Located at</a:t>
            </a:r>
            <a:r>
              <a:rPr lang="en-US" sz="1200" b="0" i="0" kern="1200" dirty="0">
                <a:solidFill>
                  <a:schemeClr val="tx1"/>
                </a:solidFill>
                <a:effectLst/>
                <a:latin typeface="Tahoma" panose="020B0604030504040204" pitchFamily="34" charset="0"/>
                <a:ea typeface="+mn-ea"/>
                <a:cs typeface="+mn-cs"/>
              </a:rPr>
              <a:t>: </a:t>
            </a:r>
            <a:r>
              <a:rPr lang="en-US" sz="1200" b="1" i="0" u="sng" kern="1200" dirty="0">
                <a:solidFill>
                  <a:schemeClr val="tx1"/>
                </a:solidFill>
                <a:effectLst/>
                <a:latin typeface="Tahoma" panose="020B0604030504040204" pitchFamily="34" charset="0"/>
                <a:ea typeface="+mn-ea"/>
                <a:cs typeface="+mn-cs"/>
                <a:hlinkClick r:id="rId3"/>
              </a:rPr>
              <a:t>http://cnx.org/contents/Sr8Ev5Og@5.49:SO2ufnKm@7/Cells-of-the-Nervous-System</a:t>
            </a:r>
            <a:r>
              <a:rPr lang="en-US" sz="1200" b="0" i="0" kern="1200" dirty="0">
                <a:solidFill>
                  <a:schemeClr val="tx1"/>
                </a:solidFill>
                <a:effectLst/>
                <a:latin typeface="Tahoma" panose="020B0604030504040204" pitchFamily="34" charset="0"/>
                <a:ea typeface="+mn-ea"/>
                <a:cs typeface="+mn-cs"/>
              </a:rPr>
              <a:t>. </a:t>
            </a:r>
            <a:r>
              <a:rPr lang="en-US" sz="1200" b="1" i="0" kern="1200" dirty="0">
                <a:solidFill>
                  <a:schemeClr val="tx1"/>
                </a:solidFill>
                <a:effectLst/>
                <a:latin typeface="Tahoma" panose="020B0604030504040204" pitchFamily="34" charset="0"/>
                <a:ea typeface="+mn-ea"/>
                <a:cs typeface="+mn-cs"/>
              </a:rPr>
              <a:t>License</a:t>
            </a:r>
            <a:r>
              <a:rPr lang="en-US" sz="1200" b="0" i="0" kern="1200" dirty="0">
                <a:solidFill>
                  <a:schemeClr val="tx1"/>
                </a:solidFill>
                <a:effectLst/>
                <a:latin typeface="Tahoma" panose="020B0604030504040204" pitchFamily="34" charset="0"/>
                <a:ea typeface="+mn-ea"/>
                <a:cs typeface="+mn-cs"/>
              </a:rPr>
              <a:t>: </a:t>
            </a:r>
            <a:r>
              <a:rPr lang="en-US" sz="1200" b="1" i="1" u="sng" kern="1200" dirty="0">
                <a:solidFill>
                  <a:schemeClr val="tx1"/>
                </a:solidFill>
                <a:effectLst/>
                <a:latin typeface="Tahoma" panose="020B0604030504040204" pitchFamily="34" charset="0"/>
                <a:ea typeface="+mn-ea"/>
                <a:cs typeface="+mn-cs"/>
                <a:hlinkClick r:id="rId4"/>
              </a:rPr>
              <a:t>CC BY: Attribution</a:t>
            </a:r>
            <a:r>
              <a:rPr lang="en-US" sz="1200" b="0" i="0" kern="1200" dirty="0">
                <a:solidFill>
                  <a:schemeClr val="tx1"/>
                </a:solidFill>
                <a:effectLst/>
                <a:latin typeface="Tahoma" panose="020B0604030504040204" pitchFamily="34" charset="0"/>
                <a:ea typeface="+mn-ea"/>
                <a:cs typeface="+mn-cs"/>
              </a:rPr>
              <a:t>. </a:t>
            </a:r>
            <a:r>
              <a:rPr lang="en-US" sz="1200" b="1" i="0" kern="1200" dirty="0">
                <a:solidFill>
                  <a:schemeClr val="tx1"/>
                </a:solidFill>
                <a:effectLst/>
                <a:latin typeface="Tahoma" panose="020B0604030504040204" pitchFamily="34" charset="0"/>
                <a:ea typeface="+mn-ea"/>
                <a:cs typeface="+mn-cs"/>
              </a:rPr>
              <a:t>License Terms</a:t>
            </a:r>
            <a:r>
              <a:rPr lang="en-US" sz="1200" b="0" i="0" kern="1200" dirty="0">
                <a:solidFill>
                  <a:schemeClr val="tx1"/>
                </a:solidFill>
                <a:effectLst/>
                <a:latin typeface="Tahoma" panose="020B0604030504040204" pitchFamily="34" charset="0"/>
                <a:ea typeface="+mn-ea"/>
                <a:cs typeface="+mn-cs"/>
              </a:rPr>
              <a:t>: Download for free at http://cnx.org/content/col11629/latest/.</a:t>
            </a:r>
          </a:p>
          <a:p>
            <a:endParaRPr lang="en-US" dirty="0"/>
          </a:p>
        </p:txBody>
      </p:sp>
      <p:sp>
        <p:nvSpPr>
          <p:cNvPr id="4" name="Slide Number Placeholder 3"/>
          <p:cNvSpPr>
            <a:spLocks noGrp="1"/>
          </p:cNvSpPr>
          <p:nvPr>
            <p:ph type="sldNum" sz="quarter" idx="10"/>
          </p:nvPr>
        </p:nvSpPr>
        <p:spPr/>
        <p:txBody>
          <a:bodyPr/>
          <a:lstStyle/>
          <a:p>
            <a:fld id="{B1E6DF9A-4138-4CE9-A2AE-AB9413786FF0}" type="slidenum">
              <a:rPr lang="en-US" smtClean="0"/>
              <a:pPr/>
              <a:t>8</a:t>
            </a:fld>
            <a:endParaRPr lang="en-US" dirty="0"/>
          </a:p>
        </p:txBody>
      </p:sp>
    </p:spTree>
    <p:extLst>
      <p:ext uri="{BB962C8B-B14F-4D97-AF65-F5344CB8AC3E}">
        <p14:creationId xmlns:p14="http://schemas.microsoft.com/office/powerpoint/2010/main" val="38703677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fontAlgn="base"/>
            <a:r>
              <a:rPr lang="en-US" sz="1200" kern="1200" dirty="0">
                <a:solidFill>
                  <a:schemeClr val="tx1"/>
                </a:solidFill>
                <a:effectLst/>
                <a:latin typeface="Tahoma" panose="020B0604030504040204" pitchFamily="34" charset="0"/>
                <a:ea typeface="+mn-ea"/>
                <a:cs typeface="+mn-cs"/>
              </a:rPr>
              <a:t>Biology. </a:t>
            </a:r>
            <a:r>
              <a:rPr lang="en-US" sz="1200" b="1" kern="1200" dirty="0">
                <a:solidFill>
                  <a:schemeClr val="tx1"/>
                </a:solidFill>
                <a:effectLst/>
                <a:latin typeface="Tahoma" panose="020B0604030504040204" pitchFamily="34" charset="0"/>
                <a:ea typeface="+mn-ea"/>
                <a:cs typeface="+mn-cs"/>
              </a:rPr>
              <a:t>Provided by</a:t>
            </a:r>
            <a:r>
              <a:rPr lang="en-US" sz="1200" kern="1200" dirty="0">
                <a:solidFill>
                  <a:schemeClr val="tx1"/>
                </a:solidFill>
                <a:effectLst/>
                <a:latin typeface="Tahoma" panose="020B0604030504040204" pitchFamily="34" charset="0"/>
                <a:ea typeface="+mn-ea"/>
                <a:cs typeface="+mn-cs"/>
              </a:rPr>
              <a:t>: </a:t>
            </a:r>
            <a:r>
              <a:rPr lang="en-US" sz="1200" kern="1200" dirty="0" err="1">
                <a:solidFill>
                  <a:schemeClr val="tx1"/>
                </a:solidFill>
                <a:effectLst/>
                <a:latin typeface="Tahoma" panose="020B0604030504040204" pitchFamily="34" charset="0"/>
                <a:ea typeface="+mn-ea"/>
                <a:cs typeface="+mn-cs"/>
              </a:rPr>
              <a:t>OpenStax</a:t>
            </a:r>
            <a:r>
              <a:rPr lang="en-US" sz="1200" kern="1200" dirty="0">
                <a:solidFill>
                  <a:schemeClr val="tx1"/>
                </a:solidFill>
                <a:effectLst/>
                <a:latin typeface="Tahoma" panose="020B0604030504040204" pitchFamily="34" charset="0"/>
                <a:ea typeface="+mn-ea"/>
                <a:cs typeface="+mn-cs"/>
              </a:rPr>
              <a:t> CNX. </a:t>
            </a:r>
            <a:r>
              <a:rPr lang="en-US" sz="1200" b="1" kern="1200" dirty="0">
                <a:solidFill>
                  <a:schemeClr val="tx1"/>
                </a:solidFill>
                <a:effectLst/>
                <a:latin typeface="Tahoma" panose="020B0604030504040204" pitchFamily="34" charset="0"/>
                <a:ea typeface="+mn-ea"/>
                <a:cs typeface="+mn-cs"/>
              </a:rPr>
              <a:t>Located at</a:t>
            </a:r>
            <a:r>
              <a:rPr lang="en-US" sz="1200" kern="1200" dirty="0">
                <a:solidFill>
                  <a:schemeClr val="tx1"/>
                </a:solidFill>
                <a:effectLst/>
                <a:latin typeface="Tahoma" panose="020B0604030504040204" pitchFamily="34" charset="0"/>
                <a:ea typeface="+mn-ea"/>
                <a:cs typeface="+mn-cs"/>
              </a:rPr>
              <a:t>: </a:t>
            </a:r>
            <a:r>
              <a:rPr lang="en-US" sz="1200" b="1" u="sng" kern="1200" dirty="0">
                <a:solidFill>
                  <a:schemeClr val="tx1"/>
                </a:solidFill>
                <a:effectLst/>
                <a:latin typeface="Tahoma" panose="020B0604030504040204" pitchFamily="34" charset="0"/>
                <a:ea typeface="+mn-ea"/>
                <a:cs typeface="+mn-cs"/>
                <a:hlinkClick r:id="rId3"/>
              </a:rPr>
              <a:t>http://cnx.org/contents/185cbf87-c72e-48f5-b51e-f14f21b5eabd@10.8</a:t>
            </a:r>
            <a:r>
              <a:rPr lang="en-US" sz="1200" kern="1200" dirty="0">
                <a:solidFill>
                  <a:schemeClr val="tx1"/>
                </a:solidFill>
                <a:effectLst/>
                <a:latin typeface="Tahoma" panose="020B0604030504040204" pitchFamily="34" charset="0"/>
                <a:ea typeface="+mn-ea"/>
                <a:cs typeface="+mn-cs"/>
              </a:rPr>
              <a:t>. </a:t>
            </a:r>
            <a:r>
              <a:rPr lang="en-US" sz="1200" b="1" kern="1200" dirty="0">
                <a:solidFill>
                  <a:schemeClr val="tx1"/>
                </a:solidFill>
                <a:effectLst/>
                <a:latin typeface="Tahoma" panose="020B0604030504040204" pitchFamily="34" charset="0"/>
                <a:ea typeface="+mn-ea"/>
                <a:cs typeface="+mn-cs"/>
              </a:rPr>
              <a:t>License</a:t>
            </a:r>
            <a:r>
              <a:rPr lang="en-US" sz="1200" kern="1200" dirty="0">
                <a:solidFill>
                  <a:schemeClr val="tx1"/>
                </a:solidFill>
                <a:effectLst/>
                <a:latin typeface="Tahoma" panose="020B0604030504040204" pitchFamily="34" charset="0"/>
                <a:ea typeface="+mn-ea"/>
                <a:cs typeface="+mn-cs"/>
              </a:rPr>
              <a:t>: </a:t>
            </a:r>
            <a:r>
              <a:rPr lang="en-US" sz="1200" b="1" i="1" u="sng" kern="1200" dirty="0">
                <a:solidFill>
                  <a:schemeClr val="tx1"/>
                </a:solidFill>
                <a:effectLst/>
                <a:latin typeface="Tahoma" panose="020B0604030504040204" pitchFamily="34" charset="0"/>
                <a:ea typeface="+mn-ea"/>
                <a:cs typeface="+mn-cs"/>
                <a:hlinkClick r:id="rId4"/>
              </a:rPr>
              <a:t>CC BY: Attribution</a:t>
            </a:r>
            <a:r>
              <a:rPr lang="en-US" sz="1200" kern="1200" dirty="0">
                <a:solidFill>
                  <a:schemeClr val="tx1"/>
                </a:solidFill>
                <a:effectLst/>
                <a:latin typeface="Tahoma" panose="020B0604030504040204" pitchFamily="34" charset="0"/>
                <a:ea typeface="+mn-ea"/>
                <a:cs typeface="+mn-cs"/>
              </a:rPr>
              <a:t>. </a:t>
            </a:r>
            <a:r>
              <a:rPr lang="en-US" sz="1200" b="1" kern="1200" dirty="0">
                <a:solidFill>
                  <a:schemeClr val="tx1"/>
                </a:solidFill>
                <a:effectLst/>
                <a:latin typeface="Tahoma" panose="020B0604030504040204" pitchFamily="34" charset="0"/>
                <a:ea typeface="+mn-ea"/>
                <a:cs typeface="+mn-cs"/>
              </a:rPr>
              <a:t>License Terms</a:t>
            </a:r>
            <a:r>
              <a:rPr lang="en-US" sz="1200" kern="1200" dirty="0">
                <a:solidFill>
                  <a:schemeClr val="tx1"/>
                </a:solidFill>
                <a:effectLst/>
                <a:latin typeface="Tahoma" panose="020B0604030504040204" pitchFamily="34" charset="0"/>
                <a:ea typeface="+mn-ea"/>
                <a:cs typeface="+mn-cs"/>
              </a:rPr>
              <a:t>: Download for free at http://cnx.org/contents/185cbf87-c72e-48f5-b51e-f14f21b5eabd@10.8</a:t>
            </a:r>
          </a:p>
          <a:p>
            <a:br>
              <a:rPr lang="en-US" sz="1200" b="0" i="0" kern="1200" dirty="0">
                <a:solidFill>
                  <a:schemeClr val="tx1"/>
                </a:solidFill>
                <a:effectLst/>
                <a:latin typeface="Tahoma" panose="020B0604030504040204" pitchFamily="34" charset="0"/>
                <a:ea typeface="+mn-ea"/>
                <a:cs typeface="+mn-cs"/>
              </a:rPr>
            </a:br>
            <a:endParaRPr lang="en-US" dirty="0"/>
          </a:p>
        </p:txBody>
      </p:sp>
      <p:sp>
        <p:nvSpPr>
          <p:cNvPr id="4" name="Slide Number Placeholder 3"/>
          <p:cNvSpPr>
            <a:spLocks noGrp="1"/>
          </p:cNvSpPr>
          <p:nvPr>
            <p:ph type="sldNum" sz="quarter" idx="10"/>
          </p:nvPr>
        </p:nvSpPr>
        <p:spPr/>
        <p:txBody>
          <a:bodyPr/>
          <a:lstStyle/>
          <a:p>
            <a:fld id="{B1E6DF9A-4138-4CE9-A2AE-AB9413786FF0}" type="slidenum">
              <a:rPr lang="en-US" smtClean="0"/>
              <a:pPr/>
              <a:t>9</a:t>
            </a:fld>
            <a:endParaRPr lang="en-US" dirty="0"/>
          </a:p>
        </p:txBody>
      </p:sp>
    </p:spTree>
    <p:extLst>
      <p:ext uri="{BB962C8B-B14F-4D97-AF65-F5344CB8AC3E}">
        <p14:creationId xmlns:p14="http://schemas.microsoft.com/office/powerpoint/2010/main" val="9695438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rgbClr val="3A4047">
            <a:alpha val="25000"/>
          </a:srgbClr>
        </a:solidFill>
        <a:effectLst/>
      </p:bgPr>
    </p:bg>
    <p:spTree>
      <p:nvGrpSpPr>
        <p:cNvPr id="1" name="Shape 9"/>
        <p:cNvGrpSpPr/>
        <p:nvPr/>
      </p:nvGrpSpPr>
      <p:grpSpPr>
        <a:xfrm>
          <a:off x="0" y="0"/>
          <a:ext cx="0" cy="0"/>
          <a:chOff x="0" y="0"/>
          <a:chExt cx="0" cy="0"/>
        </a:xfrm>
      </p:grpSpPr>
      <p:sp>
        <p:nvSpPr>
          <p:cNvPr id="5" name="Google Shape;14;p3">
            <a:extLst>
              <a:ext uri="{FF2B5EF4-FFF2-40B4-BE49-F238E27FC236}">
                <a16:creationId xmlns:a16="http://schemas.microsoft.com/office/drawing/2014/main" id="{DB391CD0-B0FF-7C47-AEC7-712743E719D1}"/>
              </a:ext>
            </a:extLst>
          </p:cNvPr>
          <p:cNvSpPr/>
          <p:nvPr/>
        </p:nvSpPr>
        <p:spPr>
          <a:xfrm>
            <a:off x="0" y="552196"/>
            <a:ext cx="12207240" cy="2688336"/>
          </a:xfrm>
          <a:prstGeom prst="rect">
            <a:avLst/>
          </a:prstGeom>
          <a:solidFill>
            <a:srgbClr val="3A4047"/>
          </a:solidFill>
          <a:ln w="12700" cap="flat" cmpd="sng">
            <a:solidFill>
              <a:schemeClr val="dk1">
                <a:alpha val="1176"/>
              </a:schemeClr>
            </a:solidFill>
            <a:prstDash val="solid"/>
            <a:miter lim="800000"/>
            <a:headEnd type="none" w="sm" len="sm"/>
            <a:tailEnd type="none" w="sm" len="sm"/>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350" b="0" i="0" u="none" strike="noStrike" cap="none">
              <a:solidFill>
                <a:schemeClr val="lt1"/>
              </a:solidFill>
              <a:latin typeface="Century Gothic"/>
              <a:ea typeface="Century Gothic"/>
              <a:cs typeface="Century Gothic"/>
              <a:sym typeface="Century Gothic"/>
            </a:endParaRPr>
          </a:p>
        </p:txBody>
      </p:sp>
      <p:sp>
        <p:nvSpPr>
          <p:cNvPr id="11" name="Google Shape;11;p2"/>
          <p:cNvSpPr txBox="1">
            <a:spLocks noGrp="1"/>
          </p:cNvSpPr>
          <p:nvPr>
            <p:ph type="ctrTitle" hasCustomPrompt="1"/>
          </p:nvPr>
        </p:nvSpPr>
        <p:spPr>
          <a:xfrm>
            <a:off x="1519519" y="0"/>
            <a:ext cx="9144000" cy="2387600"/>
          </a:xfrm>
          <a:prstGeom prst="rect">
            <a:avLst/>
          </a:prstGeom>
          <a:noFill/>
          <a:ln>
            <a:noFill/>
          </a:ln>
        </p:spPr>
        <p:txBody>
          <a:bodyPr spcFirstLastPara="1" wrap="square" lIns="91425" tIns="45700" rIns="91425" bIns="45700" anchor="b" anchorCtr="0"/>
          <a:lstStyle>
            <a:lvl1pPr marR="0" lvl="0" algn="ctr" rtl="0">
              <a:lnSpc>
                <a:spcPct val="90000"/>
              </a:lnSpc>
              <a:spcBef>
                <a:spcPts val="0"/>
              </a:spcBef>
              <a:spcAft>
                <a:spcPts val="0"/>
              </a:spcAft>
              <a:buClr>
                <a:srgbClr val="F1F7FB"/>
              </a:buClr>
              <a:buSzPts val="5500"/>
              <a:buFont typeface="Century Gothic"/>
              <a:buNone/>
              <a:defRPr sz="4125" b="0" i="0" u="none" strike="noStrike" cap="none">
                <a:solidFill>
                  <a:srgbClr val="F1F7FB"/>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9pPr>
          </a:lstStyle>
          <a:p>
            <a:r>
              <a:rPr lang="en-US" dirty="0"/>
              <a:t>Course Title</a:t>
            </a:r>
            <a:endParaRPr dirty="0"/>
          </a:p>
        </p:txBody>
      </p:sp>
      <p:sp>
        <p:nvSpPr>
          <p:cNvPr id="12" name="Google Shape;12;p2"/>
          <p:cNvSpPr txBox="1">
            <a:spLocks noGrp="1"/>
          </p:cNvSpPr>
          <p:nvPr>
            <p:ph type="subTitle" idx="1" hasCustomPrompt="1"/>
          </p:nvPr>
        </p:nvSpPr>
        <p:spPr>
          <a:xfrm>
            <a:off x="0" y="2661428"/>
            <a:ext cx="12192000" cy="1655762"/>
          </a:xfrm>
          <a:prstGeom prst="rect">
            <a:avLst/>
          </a:prstGeom>
          <a:noFill/>
          <a:ln>
            <a:noFill/>
          </a:ln>
        </p:spPr>
        <p:txBody>
          <a:bodyPr spcFirstLastPara="1" wrap="square" lIns="91425" tIns="45700" rIns="91425" bIns="45700" anchor="t" anchorCtr="0"/>
          <a:lstStyle>
            <a:lvl1pPr marR="0" lvl="0" algn="ctr" rtl="0">
              <a:lnSpc>
                <a:spcPct val="90000"/>
              </a:lnSpc>
              <a:spcBef>
                <a:spcPts val="750"/>
              </a:spcBef>
              <a:spcAft>
                <a:spcPts val="0"/>
              </a:spcAft>
              <a:buClr>
                <a:srgbClr val="F1F7FB"/>
              </a:buClr>
              <a:buSzPts val="2400"/>
              <a:buFont typeface="Arial"/>
              <a:buNone/>
              <a:defRPr sz="1800" b="0" i="0" u="none" strike="noStrike" cap="none">
                <a:solidFill>
                  <a:srgbClr val="F1F7FB"/>
                </a:solidFill>
                <a:latin typeface="Century Gothic"/>
                <a:ea typeface="Century Gothic"/>
                <a:cs typeface="Century Gothic"/>
                <a:sym typeface="Century Gothic"/>
              </a:defRPr>
            </a:lvl1pPr>
            <a:lvl2pPr marR="0" lvl="1" algn="ctr" rtl="0">
              <a:lnSpc>
                <a:spcPct val="90000"/>
              </a:lnSpc>
              <a:spcBef>
                <a:spcPts val="375"/>
              </a:spcBef>
              <a:spcAft>
                <a:spcPts val="0"/>
              </a:spcAft>
              <a:buClr>
                <a:schemeClr val="dk1"/>
              </a:buClr>
              <a:buSzPts val="2000"/>
              <a:buFont typeface="Arial"/>
              <a:buNone/>
              <a:defRPr sz="1500" b="0" i="0" u="none" strike="noStrike" cap="none">
                <a:solidFill>
                  <a:schemeClr val="dk1"/>
                </a:solidFill>
                <a:latin typeface="Century Gothic"/>
                <a:ea typeface="Century Gothic"/>
                <a:cs typeface="Century Gothic"/>
                <a:sym typeface="Century Gothic"/>
              </a:defRPr>
            </a:lvl2pPr>
            <a:lvl3pPr marR="0" lvl="2" algn="ctr" rtl="0">
              <a:lnSpc>
                <a:spcPct val="90000"/>
              </a:lnSpc>
              <a:spcBef>
                <a:spcPts val="375"/>
              </a:spcBef>
              <a:spcAft>
                <a:spcPts val="0"/>
              </a:spcAft>
              <a:buClr>
                <a:schemeClr val="dk1"/>
              </a:buClr>
              <a:buSzPts val="1800"/>
              <a:buFont typeface="Arial"/>
              <a:buNone/>
              <a:defRPr sz="1350" b="0" i="0" u="none" strike="noStrike" cap="none">
                <a:solidFill>
                  <a:schemeClr val="dk1"/>
                </a:solidFill>
                <a:latin typeface="Century Gothic"/>
                <a:ea typeface="Century Gothic"/>
                <a:cs typeface="Century Gothic"/>
                <a:sym typeface="Century Gothic"/>
              </a:defRPr>
            </a:lvl3pPr>
            <a:lvl4pPr marR="0" lvl="3"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Century Gothic"/>
                <a:ea typeface="Century Gothic"/>
                <a:cs typeface="Century Gothic"/>
                <a:sym typeface="Century Gothic"/>
              </a:defRPr>
            </a:lvl4pPr>
            <a:lvl5pPr marR="0" lvl="4"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Century Gothic"/>
                <a:ea typeface="Century Gothic"/>
                <a:cs typeface="Century Gothic"/>
                <a:sym typeface="Century Gothic"/>
              </a:defRPr>
            </a:lvl5pPr>
            <a:lvl6pPr marR="0" lvl="5"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Century Gothic"/>
                <a:ea typeface="Century Gothic"/>
                <a:cs typeface="Century Gothic"/>
                <a:sym typeface="Century Gothic"/>
              </a:defRPr>
            </a:lvl6pPr>
            <a:lvl7pPr marR="0" lvl="6"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Century Gothic"/>
                <a:ea typeface="Century Gothic"/>
                <a:cs typeface="Century Gothic"/>
                <a:sym typeface="Century Gothic"/>
              </a:defRPr>
            </a:lvl7pPr>
            <a:lvl8pPr marR="0" lvl="7"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Century Gothic"/>
                <a:ea typeface="Century Gothic"/>
                <a:cs typeface="Century Gothic"/>
                <a:sym typeface="Century Gothic"/>
              </a:defRPr>
            </a:lvl8pPr>
            <a:lvl9pPr marR="0" lvl="8"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Century Gothic"/>
                <a:ea typeface="Century Gothic"/>
                <a:cs typeface="Century Gothic"/>
                <a:sym typeface="Century Gothic"/>
              </a:defRPr>
            </a:lvl9pPr>
          </a:lstStyle>
          <a:p>
            <a:r>
              <a:rPr lang="en-US" dirty="0"/>
              <a:t>Module: </a:t>
            </a:r>
            <a:endParaRPr dirty="0"/>
          </a:p>
        </p:txBody>
      </p:sp>
    </p:spTree>
    <p:extLst>
      <p:ext uri="{BB962C8B-B14F-4D97-AF65-F5344CB8AC3E}">
        <p14:creationId xmlns:p14="http://schemas.microsoft.com/office/powerpoint/2010/main" val="30649898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preserve="1">
  <p:cSld name="Section Header">
    <p:spTree>
      <p:nvGrpSpPr>
        <p:cNvPr id="1" name="Shape 13"/>
        <p:cNvGrpSpPr/>
        <p:nvPr/>
      </p:nvGrpSpPr>
      <p:grpSpPr>
        <a:xfrm>
          <a:off x="0" y="0"/>
          <a:ext cx="0" cy="0"/>
          <a:chOff x="0" y="0"/>
          <a:chExt cx="0" cy="0"/>
        </a:xfrm>
      </p:grpSpPr>
      <p:sp>
        <p:nvSpPr>
          <p:cNvPr id="14" name="Google Shape;14;p3"/>
          <p:cNvSpPr/>
          <p:nvPr/>
        </p:nvSpPr>
        <p:spPr>
          <a:xfrm>
            <a:off x="0" y="537882"/>
            <a:ext cx="12192000" cy="2689412"/>
          </a:xfrm>
          <a:prstGeom prst="rect">
            <a:avLst/>
          </a:prstGeom>
          <a:solidFill>
            <a:srgbClr val="3A4047"/>
          </a:solidFill>
          <a:ln w="12700" cap="flat" cmpd="sng">
            <a:solidFill>
              <a:schemeClr val="dk1">
                <a:alpha val="1176"/>
              </a:schemeClr>
            </a:solidFill>
            <a:prstDash val="solid"/>
            <a:miter lim="800000"/>
            <a:headEnd type="none" w="sm" len="sm"/>
            <a:tailEnd type="none" w="sm" len="sm"/>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350" b="0" i="0" u="none" strike="noStrike" cap="none">
              <a:solidFill>
                <a:schemeClr val="lt1"/>
              </a:solidFill>
              <a:latin typeface="Century Gothic"/>
              <a:ea typeface="Century Gothic"/>
              <a:cs typeface="Century Gothic"/>
              <a:sym typeface="Century Gothic"/>
            </a:endParaRPr>
          </a:p>
        </p:txBody>
      </p:sp>
      <p:sp>
        <p:nvSpPr>
          <p:cNvPr id="15" name="Google Shape;15;p3"/>
          <p:cNvSpPr txBox="1">
            <a:spLocks noGrp="1"/>
          </p:cNvSpPr>
          <p:nvPr>
            <p:ph type="title"/>
          </p:nvPr>
        </p:nvSpPr>
        <p:spPr>
          <a:xfrm>
            <a:off x="838200" y="537883"/>
            <a:ext cx="10515600" cy="2689412"/>
          </a:xfrm>
          <a:prstGeom prst="rect">
            <a:avLst/>
          </a:prstGeom>
          <a:noFill/>
          <a:ln>
            <a:noFill/>
          </a:ln>
        </p:spPr>
        <p:txBody>
          <a:bodyPr spcFirstLastPara="1" wrap="square" lIns="91425" tIns="45700" rIns="91425" bIns="45700" anchor="ctr" anchorCtr="0"/>
          <a:lstStyle>
            <a:lvl1pPr marR="0" lvl="0" algn="ctr" rtl="0">
              <a:lnSpc>
                <a:spcPct val="90000"/>
              </a:lnSpc>
              <a:spcBef>
                <a:spcPts val="0"/>
              </a:spcBef>
              <a:spcAft>
                <a:spcPts val="0"/>
              </a:spcAft>
              <a:buClr>
                <a:schemeClr val="dk1"/>
              </a:buClr>
              <a:buSzPts val="5000"/>
              <a:buFont typeface="Century Gothic"/>
              <a:buNone/>
              <a:defRPr sz="3750" b="0" i="0" u="none" strike="noStrike" cap="none">
                <a:solidFill>
                  <a:schemeClr val="bg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9pPr>
          </a:lstStyle>
          <a:p>
            <a:r>
              <a:rPr lang="en-US"/>
              <a:t>Click to edit Master title style</a:t>
            </a:r>
            <a:endParaRPr dirty="0"/>
          </a:p>
        </p:txBody>
      </p:sp>
    </p:spTree>
    <p:extLst>
      <p:ext uri="{BB962C8B-B14F-4D97-AF65-F5344CB8AC3E}">
        <p14:creationId xmlns:p14="http://schemas.microsoft.com/office/powerpoint/2010/main" val="24086348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reserve="1">
  <p:cSld name="Title and Content">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entury Gothic"/>
              <a:buNone/>
              <a:defRPr sz="3300" b="0"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9pPr>
          </a:lstStyle>
          <a:p>
            <a:r>
              <a:rPr lang="en-US"/>
              <a:t>Click to edit Master title style</a:t>
            </a:r>
            <a:endParaRPr/>
          </a:p>
        </p:txBody>
      </p:sp>
      <p:sp>
        <p:nvSpPr>
          <p:cNvPr id="18" name="Google Shape;18;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lstStyle>
            <a:lvl1pPr marL="342900" marR="0" lvl="0" indent="-304800" algn="l" rtl="0">
              <a:lnSpc>
                <a:spcPct val="90000"/>
              </a:lnSpc>
              <a:spcBef>
                <a:spcPts val="750"/>
              </a:spcBef>
              <a:spcAft>
                <a:spcPts val="0"/>
              </a:spcAft>
              <a:buClr>
                <a:schemeClr val="dk1"/>
              </a:buClr>
              <a:buSzPts val="2800"/>
              <a:buFont typeface="Arial"/>
              <a:buChar char="•"/>
              <a:defRPr sz="2100" b="0" i="0" u="none" strike="noStrike" cap="none">
                <a:solidFill>
                  <a:schemeClr val="dk1"/>
                </a:solidFill>
                <a:latin typeface="Century Gothic"/>
                <a:ea typeface="Century Gothic"/>
                <a:cs typeface="Century Gothic"/>
                <a:sym typeface="Century Gothic"/>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entury Gothic"/>
                <a:ea typeface="Century Gothic"/>
                <a:cs typeface="Century Gothic"/>
                <a:sym typeface="Century Gothic"/>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entury Gothic"/>
                <a:ea typeface="Century Gothic"/>
                <a:cs typeface="Century Gothic"/>
                <a:sym typeface="Century Gothic"/>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9pPr>
          </a:lstStyle>
          <a:p>
            <a:pPr lvl="0"/>
            <a:r>
              <a:rPr lang="en-US"/>
              <a:t>Click to edit Master text styles</a:t>
            </a:r>
          </a:p>
        </p:txBody>
      </p:sp>
      <p:sp>
        <p:nvSpPr>
          <p:cNvPr id="19" name="Google Shape;19;p4"/>
          <p:cNvSpPr txBox="1">
            <a:spLocks noGrp="1"/>
          </p:cNvSpPr>
          <p:nvPr>
            <p:ph type="sldNum" idx="12"/>
          </p:nvPr>
        </p:nvSpPr>
        <p:spPr>
          <a:xfrm>
            <a:off x="838200" y="6356352"/>
            <a:ext cx="10515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1pPr>
            <a:lvl2pPr marL="0" marR="0" lvl="1"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2pPr>
            <a:lvl3pPr marL="0" marR="0" lvl="2"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3pPr>
            <a:lvl4pPr marL="0" marR="0" lvl="3"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4pPr>
            <a:lvl5pPr marL="0" marR="0" lvl="4"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5pPr>
            <a:lvl6pPr marL="0" marR="0" lvl="5"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6pPr>
            <a:lvl7pPr marL="0" marR="0" lvl="6"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7pPr>
            <a:lvl8pPr marL="0" marR="0" lvl="7"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8pPr>
            <a:lvl9pPr marL="0" marR="0" lvl="8"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9pPr>
          </a:lstStyle>
          <a:p>
            <a:fld id="{8AC1D5BD-6625-4530-9DC9-239739FF8170}" type="slidenum">
              <a:rPr lang="en-US" smtClean="0"/>
              <a:t>‹#›</a:t>
            </a:fld>
            <a:endParaRPr lang="en-US"/>
          </a:p>
        </p:txBody>
      </p:sp>
      <p:sp>
        <p:nvSpPr>
          <p:cNvPr id="6" name="Google Shape;20;p4">
            <a:extLst>
              <a:ext uri="{FF2B5EF4-FFF2-40B4-BE49-F238E27FC236}">
                <a16:creationId xmlns:a16="http://schemas.microsoft.com/office/drawing/2014/main" id="{AAE7BF4A-9551-9C45-B7D9-6E6531C8E0A8}"/>
              </a:ext>
            </a:extLst>
          </p:cNvPr>
          <p:cNvSpPr/>
          <p:nvPr/>
        </p:nvSpPr>
        <p:spPr>
          <a:xfrm rot="5400000">
            <a:off x="-3183272" y="3127248"/>
            <a:ext cx="6912864" cy="585216"/>
          </a:xfrm>
          <a:prstGeom prst="rect">
            <a:avLst/>
          </a:prstGeom>
          <a:solidFill>
            <a:srgbClr val="3A4047"/>
          </a:solidFill>
          <a:ln w="12700" cap="flat" cmpd="sng">
            <a:solidFill>
              <a:schemeClr val="dk1">
                <a:alpha val="1176"/>
              </a:schemeClr>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350" b="0" i="0" u="none" strike="noStrike" cap="none">
              <a:solidFill>
                <a:schemeClr val="lt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33767811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9"/>
        <p:cNvGrpSpPr/>
        <p:nvPr/>
      </p:nvGrpSpPr>
      <p:grpSpPr>
        <a:xfrm>
          <a:off x="0" y="0"/>
          <a:ext cx="0" cy="0"/>
          <a:chOff x="0" y="0"/>
          <a:chExt cx="0" cy="0"/>
        </a:xfrm>
      </p:grpSpPr>
      <p:sp>
        <p:nvSpPr>
          <p:cNvPr id="40" name="Google Shape;40;p8"/>
          <p:cNvSpPr txBox="1">
            <a:spLocks noGrp="1"/>
          </p:cNvSpPr>
          <p:nvPr>
            <p:ph type="sldNum" idx="12"/>
          </p:nvPr>
        </p:nvSpPr>
        <p:spPr>
          <a:xfrm>
            <a:off x="838200" y="6356352"/>
            <a:ext cx="10515600" cy="365125"/>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1pPr>
            <a:lvl2pPr marL="0" marR="0" lvl="1"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2pPr>
            <a:lvl3pPr marL="0" marR="0" lvl="2"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3pPr>
            <a:lvl4pPr marL="0" marR="0" lvl="3"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4pPr>
            <a:lvl5pPr marL="0" marR="0" lvl="4"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5pPr>
            <a:lvl6pPr marL="0" marR="0" lvl="5"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6pPr>
            <a:lvl7pPr marL="0" marR="0" lvl="6"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7pPr>
            <a:lvl8pPr marL="0" marR="0" lvl="7"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8pPr>
            <a:lvl9pPr marL="0" marR="0" lvl="8"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9pPr>
          </a:lstStyle>
          <a:p>
            <a:fld id="{8AC1D5BD-6625-4530-9DC9-239739FF8170}" type="slidenum">
              <a:rPr lang="en-US" smtClean="0"/>
              <a:t>‹#›</a:t>
            </a:fld>
            <a:endParaRPr lang="en-US"/>
          </a:p>
        </p:txBody>
      </p:sp>
      <p:sp>
        <p:nvSpPr>
          <p:cNvPr id="4" name="Google Shape;20;p4">
            <a:extLst>
              <a:ext uri="{FF2B5EF4-FFF2-40B4-BE49-F238E27FC236}">
                <a16:creationId xmlns:a16="http://schemas.microsoft.com/office/drawing/2014/main" id="{866938FD-48A8-C945-8F8D-948D6ACBB765}"/>
              </a:ext>
            </a:extLst>
          </p:cNvPr>
          <p:cNvSpPr/>
          <p:nvPr/>
        </p:nvSpPr>
        <p:spPr>
          <a:xfrm rot="5400000">
            <a:off x="-3137554" y="3137552"/>
            <a:ext cx="6858002" cy="582894"/>
          </a:xfrm>
          <a:prstGeom prst="rect">
            <a:avLst/>
          </a:prstGeom>
          <a:solidFill>
            <a:srgbClr val="3A4047"/>
          </a:solidFill>
          <a:ln w="12700" cap="flat" cmpd="sng">
            <a:solidFill>
              <a:schemeClr val="dk1">
                <a:alpha val="1176"/>
              </a:schemeClr>
            </a:solidFill>
            <a:prstDash val="solid"/>
            <a:miter lim="800000"/>
            <a:headEnd type="none" w="sm" len="sm"/>
            <a:tailEnd type="none" w="sm" len="sm"/>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350" b="0" i="0" u="none" strike="noStrike" cap="none">
              <a:solidFill>
                <a:schemeClr val="lt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37476401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54"/>
        <p:cNvGrpSpPr/>
        <p:nvPr/>
      </p:nvGrpSpPr>
      <p:grpSpPr>
        <a:xfrm>
          <a:off x="0" y="0"/>
          <a:ext cx="0" cy="0"/>
          <a:chOff x="0" y="0"/>
          <a:chExt cx="0" cy="0"/>
        </a:xfrm>
      </p:grpSpPr>
      <p:sp>
        <p:nvSpPr>
          <p:cNvPr id="55" name="Google Shape;55;p11"/>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entury Gothic"/>
              <a:buNone/>
              <a:defRPr sz="3300" b="0"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9pPr>
          </a:lstStyle>
          <a:p>
            <a:r>
              <a:rPr lang="en-US"/>
              <a:t>Click to edit Master title style</a:t>
            </a:r>
            <a:endParaRPr/>
          </a:p>
        </p:txBody>
      </p:sp>
      <p:sp>
        <p:nvSpPr>
          <p:cNvPr id="56" name="Google Shape;56;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lstStyle>
            <a:lvl1pPr marL="342900" marR="0" lvl="0" indent="-304800" algn="l" rtl="0">
              <a:lnSpc>
                <a:spcPct val="90000"/>
              </a:lnSpc>
              <a:spcBef>
                <a:spcPts val="750"/>
              </a:spcBef>
              <a:spcAft>
                <a:spcPts val="0"/>
              </a:spcAft>
              <a:buClr>
                <a:schemeClr val="dk1"/>
              </a:buClr>
              <a:buSzPts val="2800"/>
              <a:buFont typeface="Arial"/>
              <a:buChar char="•"/>
              <a:defRPr sz="2100" b="0" i="0" u="none" strike="noStrike" cap="none">
                <a:solidFill>
                  <a:schemeClr val="dk1"/>
                </a:solidFill>
                <a:latin typeface="Century Gothic"/>
                <a:ea typeface="Century Gothic"/>
                <a:cs typeface="Century Gothic"/>
                <a:sym typeface="Century Gothic"/>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entury Gothic"/>
                <a:ea typeface="Century Gothic"/>
                <a:cs typeface="Century Gothic"/>
                <a:sym typeface="Century Gothic"/>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entury Gothic"/>
                <a:ea typeface="Century Gothic"/>
                <a:cs typeface="Century Gothic"/>
                <a:sym typeface="Century Gothic"/>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9pPr>
          </a:lstStyle>
          <a:p>
            <a:pPr lvl="0"/>
            <a:r>
              <a:rPr lang="en-US"/>
              <a:t>Click to edit Master text styles</a:t>
            </a:r>
          </a:p>
        </p:txBody>
      </p:sp>
      <p:sp>
        <p:nvSpPr>
          <p:cNvPr id="57" name="Google Shape;57;p11"/>
          <p:cNvSpPr txBox="1">
            <a:spLocks noGrp="1"/>
          </p:cNvSpPr>
          <p:nvPr>
            <p:ph type="sldNum" idx="12"/>
          </p:nvPr>
        </p:nvSpPr>
        <p:spPr>
          <a:xfrm>
            <a:off x="838200" y="6356352"/>
            <a:ext cx="10515600" cy="365125"/>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1pPr>
            <a:lvl2pPr marL="0" marR="0" lvl="1"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2pPr>
            <a:lvl3pPr marL="0" marR="0" lvl="2"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3pPr>
            <a:lvl4pPr marL="0" marR="0" lvl="3"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4pPr>
            <a:lvl5pPr marL="0" marR="0" lvl="4"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5pPr>
            <a:lvl6pPr marL="0" marR="0" lvl="5"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6pPr>
            <a:lvl7pPr marL="0" marR="0" lvl="6"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7pPr>
            <a:lvl8pPr marL="0" marR="0" lvl="7"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8pPr>
            <a:lvl9pPr marL="0" marR="0" lvl="8"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9pPr>
          </a:lstStyle>
          <a:p>
            <a:fld id="{8AC1D5BD-6625-4530-9DC9-239739FF8170}" type="slidenum">
              <a:rPr lang="en-US" smtClean="0"/>
              <a:t>‹#›</a:t>
            </a:fld>
            <a:endParaRPr lang="en-US"/>
          </a:p>
        </p:txBody>
      </p:sp>
      <p:sp>
        <p:nvSpPr>
          <p:cNvPr id="7" name="Google Shape;20;p4">
            <a:extLst>
              <a:ext uri="{FF2B5EF4-FFF2-40B4-BE49-F238E27FC236}">
                <a16:creationId xmlns:a16="http://schemas.microsoft.com/office/drawing/2014/main" id="{EE238881-7684-6E45-838B-2C5185AA693E}"/>
              </a:ext>
            </a:extLst>
          </p:cNvPr>
          <p:cNvSpPr/>
          <p:nvPr/>
        </p:nvSpPr>
        <p:spPr>
          <a:xfrm rot="5400000">
            <a:off x="-3183272" y="3127248"/>
            <a:ext cx="6912864" cy="585216"/>
          </a:xfrm>
          <a:prstGeom prst="rect">
            <a:avLst/>
          </a:prstGeom>
          <a:solidFill>
            <a:srgbClr val="3A4047"/>
          </a:solidFill>
          <a:ln w="12700" cap="flat" cmpd="sng">
            <a:solidFill>
              <a:schemeClr val="dk1">
                <a:alpha val="1176"/>
              </a:schemeClr>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350" b="0" i="0" u="none" strike="noStrike" cap="none">
              <a:solidFill>
                <a:schemeClr val="lt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19975548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59"/>
        <p:cNvGrpSpPr/>
        <p:nvPr/>
      </p:nvGrpSpPr>
      <p:grpSpPr>
        <a:xfrm>
          <a:off x="0" y="0"/>
          <a:ext cx="0" cy="0"/>
          <a:chOff x="0" y="0"/>
          <a:chExt cx="0" cy="0"/>
        </a:xfrm>
      </p:grpSpPr>
      <p:sp>
        <p:nvSpPr>
          <p:cNvPr id="60" name="Google Shape;60;p12"/>
          <p:cNvSpPr txBox="1">
            <a:spLocks noGrp="1"/>
          </p:cNvSpPr>
          <p:nvPr>
            <p:ph type="title"/>
          </p:nvPr>
        </p:nvSpPr>
        <p:spPr>
          <a:xfrm rot="5400000">
            <a:off x="7133432" y="1956595"/>
            <a:ext cx="5811838" cy="2628900"/>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entury Gothic"/>
              <a:buNone/>
              <a:defRPr sz="3300" b="0"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9pPr>
          </a:lstStyle>
          <a:p>
            <a:r>
              <a:rPr lang="en-US"/>
              <a:t>Click to edit Master title style</a:t>
            </a:r>
            <a:endParaRPr/>
          </a:p>
        </p:txBody>
      </p:sp>
      <p:sp>
        <p:nvSpPr>
          <p:cNvPr id="61" name="Google Shape;61;p12"/>
          <p:cNvSpPr txBox="1">
            <a:spLocks noGrp="1"/>
          </p:cNvSpPr>
          <p:nvPr>
            <p:ph type="body" idx="1"/>
          </p:nvPr>
        </p:nvSpPr>
        <p:spPr>
          <a:xfrm rot="5400000">
            <a:off x="1799432" y="-596105"/>
            <a:ext cx="5811838" cy="7734300"/>
          </a:xfrm>
          <a:prstGeom prst="rect">
            <a:avLst/>
          </a:prstGeom>
          <a:noFill/>
          <a:ln>
            <a:noFill/>
          </a:ln>
        </p:spPr>
        <p:txBody>
          <a:bodyPr spcFirstLastPara="1" wrap="square" lIns="91425" tIns="45700" rIns="91425" bIns="45700" anchor="t" anchorCtr="0"/>
          <a:lstStyle>
            <a:lvl1pPr marL="342900" marR="0" lvl="0" indent="-304800" algn="l" rtl="0">
              <a:lnSpc>
                <a:spcPct val="90000"/>
              </a:lnSpc>
              <a:spcBef>
                <a:spcPts val="750"/>
              </a:spcBef>
              <a:spcAft>
                <a:spcPts val="0"/>
              </a:spcAft>
              <a:buClr>
                <a:schemeClr val="dk1"/>
              </a:buClr>
              <a:buSzPts val="2800"/>
              <a:buFont typeface="Arial"/>
              <a:buChar char="•"/>
              <a:defRPr sz="2100" b="0" i="0" u="none" strike="noStrike" cap="none">
                <a:solidFill>
                  <a:schemeClr val="dk1"/>
                </a:solidFill>
                <a:latin typeface="Century Gothic"/>
                <a:ea typeface="Century Gothic"/>
                <a:cs typeface="Century Gothic"/>
                <a:sym typeface="Century Gothic"/>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entury Gothic"/>
                <a:ea typeface="Century Gothic"/>
                <a:cs typeface="Century Gothic"/>
                <a:sym typeface="Century Gothic"/>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entury Gothic"/>
                <a:ea typeface="Century Gothic"/>
                <a:cs typeface="Century Gothic"/>
                <a:sym typeface="Century Gothic"/>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9pPr>
          </a:lstStyle>
          <a:p>
            <a:pPr lvl="0"/>
            <a:r>
              <a:rPr lang="en-US"/>
              <a:t>Click to edit Master text styles</a:t>
            </a:r>
          </a:p>
        </p:txBody>
      </p:sp>
      <p:sp>
        <p:nvSpPr>
          <p:cNvPr id="62" name="Google Shape;62;p12"/>
          <p:cNvSpPr txBox="1">
            <a:spLocks noGrp="1"/>
          </p:cNvSpPr>
          <p:nvPr>
            <p:ph type="sldNum" idx="12"/>
          </p:nvPr>
        </p:nvSpPr>
        <p:spPr>
          <a:xfrm>
            <a:off x="838200" y="6356352"/>
            <a:ext cx="10515600" cy="365125"/>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1pPr>
            <a:lvl2pPr marL="0" marR="0" lvl="1"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2pPr>
            <a:lvl3pPr marL="0" marR="0" lvl="2"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3pPr>
            <a:lvl4pPr marL="0" marR="0" lvl="3"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4pPr>
            <a:lvl5pPr marL="0" marR="0" lvl="4"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5pPr>
            <a:lvl6pPr marL="0" marR="0" lvl="5"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6pPr>
            <a:lvl7pPr marL="0" marR="0" lvl="6"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7pPr>
            <a:lvl8pPr marL="0" marR="0" lvl="7"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8pPr>
            <a:lvl9pPr marL="0" marR="0" lvl="8"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9pPr>
          </a:lstStyle>
          <a:p>
            <a:fld id="{8AC1D5BD-6625-4530-9DC9-239739FF8170}" type="slidenum">
              <a:rPr lang="en-US" smtClean="0"/>
              <a:t>‹#›</a:t>
            </a:fld>
            <a:endParaRPr lang="en-US"/>
          </a:p>
        </p:txBody>
      </p:sp>
      <p:sp>
        <p:nvSpPr>
          <p:cNvPr id="8" name="Google Shape;20;p4">
            <a:extLst>
              <a:ext uri="{FF2B5EF4-FFF2-40B4-BE49-F238E27FC236}">
                <a16:creationId xmlns:a16="http://schemas.microsoft.com/office/drawing/2014/main" id="{52CFC662-DA86-E347-B571-4CAF57F1AA26}"/>
              </a:ext>
            </a:extLst>
          </p:cNvPr>
          <p:cNvSpPr/>
          <p:nvPr/>
        </p:nvSpPr>
        <p:spPr>
          <a:xfrm rot="5400000">
            <a:off x="-3183272" y="3127248"/>
            <a:ext cx="6912864" cy="585216"/>
          </a:xfrm>
          <a:prstGeom prst="rect">
            <a:avLst/>
          </a:prstGeom>
          <a:solidFill>
            <a:srgbClr val="3A4047"/>
          </a:solidFill>
          <a:ln w="12700" cap="flat" cmpd="sng">
            <a:solidFill>
              <a:schemeClr val="dk1">
                <a:alpha val="1176"/>
              </a:schemeClr>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350" b="0" i="0" u="none" strike="noStrike" cap="none">
              <a:solidFill>
                <a:schemeClr val="lt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327108625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1F7FB">
            <a:alpha val="80000"/>
          </a:srgbClr>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entury Gothic"/>
              <a:buNone/>
              <a:defRPr sz="4400" b="0"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entury Gothic"/>
                <a:ea typeface="Century Gothic"/>
                <a:cs typeface="Century Gothic"/>
                <a:sym typeface="Century Gothic"/>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9pPr>
          </a:lstStyle>
          <a:p>
            <a:endParaRPr dirty="0"/>
          </a:p>
        </p:txBody>
      </p:sp>
      <p:sp>
        <p:nvSpPr>
          <p:cNvPr id="8" name="Google Shape;8;p1"/>
          <p:cNvSpPr txBox="1">
            <a:spLocks noGrp="1"/>
          </p:cNvSpPr>
          <p:nvPr>
            <p:ph type="sldNum" idx="12"/>
          </p:nvPr>
        </p:nvSpPr>
        <p:spPr>
          <a:xfrm>
            <a:off x="838200" y="6356352"/>
            <a:ext cx="10515600" cy="365125"/>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1pPr>
            <a:lvl2pPr marL="0" marR="0" lvl="1"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2pPr>
            <a:lvl3pPr marL="0" marR="0" lvl="2"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3pPr>
            <a:lvl4pPr marL="0" marR="0" lvl="3"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4pPr>
            <a:lvl5pPr marL="0" marR="0" lvl="4"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5pPr>
            <a:lvl6pPr marL="0" marR="0" lvl="5"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6pPr>
            <a:lvl7pPr marL="0" marR="0" lvl="6"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7pPr>
            <a:lvl8pPr marL="0" marR="0" lvl="7"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8pPr>
            <a:lvl9pPr marL="0" marR="0" lvl="8"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9pPr>
          </a:lstStyle>
          <a:p>
            <a:fld id="{8AC1D5BD-6625-4530-9DC9-239739FF8170}" type="slidenum">
              <a:rPr lang="en-US" smtClean="0"/>
              <a:pPr/>
              <a:t>‹#›</a:t>
            </a:fld>
            <a:endParaRPr lang="en-US"/>
          </a:p>
        </p:txBody>
      </p:sp>
    </p:spTree>
    <p:extLst>
      <p:ext uri="{BB962C8B-B14F-4D97-AF65-F5344CB8AC3E}">
        <p14:creationId xmlns:p14="http://schemas.microsoft.com/office/powerpoint/2010/main" val="3978686611"/>
      </p:ext>
    </p:extLst>
  </p:cSld>
  <p:clrMap bg1="lt1" tx1="dk1" bg2="dk2" tx2="lt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Lst>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L="565150" marR="0" lvl="0" indent="-514350" algn="l" rtl="0" eaLnBrk="1" hangingPunct="1">
        <a:lnSpc>
          <a:spcPct val="100000"/>
        </a:lnSpc>
        <a:spcBef>
          <a:spcPts val="0"/>
        </a:spcBef>
        <a:spcAft>
          <a:spcPts val="0"/>
        </a:spcAft>
        <a:buClr>
          <a:srgbClr val="000000"/>
        </a:buClr>
        <a:buSzPct val="75000"/>
        <a:buFont typeface="+mj-lt"/>
        <a:buAutoNum type="arabicPeriod"/>
        <a:defRPr sz="105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The Nervous System</a:t>
            </a:r>
          </a:p>
        </p:txBody>
      </p:sp>
      <p:sp>
        <p:nvSpPr>
          <p:cNvPr id="4" name="Subtitle 3"/>
          <p:cNvSpPr>
            <a:spLocks noGrp="1"/>
          </p:cNvSpPr>
          <p:nvPr>
            <p:ph type="subTitle" idx="1"/>
          </p:nvPr>
        </p:nvSpPr>
        <p:spPr/>
        <p:txBody>
          <a:bodyPr/>
          <a:lstStyle/>
          <a:p>
            <a:r>
              <a:rPr lang="en-US" dirty="0"/>
              <a:t>General Biology II</a:t>
            </a:r>
          </a:p>
        </p:txBody>
      </p:sp>
    </p:spTree>
    <p:extLst>
      <p:ext uri="{BB962C8B-B14F-4D97-AF65-F5344CB8AC3E}">
        <p14:creationId xmlns:p14="http://schemas.microsoft.com/office/powerpoint/2010/main" val="145753167"/>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Neurons</a:t>
            </a:r>
          </a:p>
        </p:txBody>
      </p:sp>
      <p:pic>
        <p:nvPicPr>
          <p:cNvPr id="32770" name="Picture 2" descr="The unipolar cell has a single, long axon extending from the cell body. The bipolar neuron has two axons projecting from opposite sides of the cell body. The multipolar neuron has one long axon and several short, highly branched axons extending in all directions. The pseudounipolar neuron has one axon that forms two branches a short distance from the cell body, each of which extends in a different direc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690692"/>
            <a:ext cx="9144000" cy="4911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57151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Neurogenesis</a:t>
            </a:r>
          </a:p>
        </p:txBody>
      </p:sp>
      <p:sp>
        <p:nvSpPr>
          <p:cNvPr id="3" name="Content Placeholder 2"/>
          <p:cNvSpPr>
            <a:spLocks noGrp="1"/>
          </p:cNvSpPr>
          <p:nvPr>
            <p:ph type="body" idx="1"/>
          </p:nvPr>
        </p:nvSpPr>
        <p:spPr>
          <a:xfrm>
            <a:off x="838201" y="1825625"/>
            <a:ext cx="3690258" cy="4351338"/>
          </a:xfrm>
        </p:spPr>
        <p:txBody>
          <a:bodyPr/>
          <a:lstStyle/>
          <a:p>
            <a:pPr marL="0" indent="0">
              <a:buNone/>
            </a:pPr>
            <a:r>
              <a:rPr lang="en-US" dirty="0"/>
              <a:t>About 1000 new neurons develop in the hippocampus (a brain structure involved in learning and memory shown at right) each day</a:t>
            </a:r>
          </a:p>
        </p:txBody>
      </p:sp>
      <p:pic>
        <p:nvPicPr>
          <p:cNvPr id="33794" name="Picture 2" descr="In the micrograph, several cells are fluorescently labeled green only. Three cells are labeled red only, and four cells are labeled green and red. The cells labeled green and red are astrocytes, and the cells labeled red are neurons. The neurons are oval and about ten microns long. Astrocytes are slightly larger and irregularly shap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7750" y="1825626"/>
            <a:ext cx="5181600" cy="3629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73748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Glial Cells</a:t>
            </a:r>
          </a:p>
        </p:txBody>
      </p:sp>
      <p:sp>
        <p:nvSpPr>
          <p:cNvPr id="3" name="Content Placeholder 2"/>
          <p:cNvSpPr>
            <a:spLocks noGrp="1"/>
          </p:cNvSpPr>
          <p:nvPr>
            <p:ph type="body" idx="1"/>
          </p:nvPr>
        </p:nvSpPr>
        <p:spPr/>
        <p:txBody>
          <a:bodyPr>
            <a:normAutofit/>
          </a:bodyPr>
          <a:lstStyle/>
          <a:p>
            <a:pPr marL="0" indent="0">
              <a:buNone/>
            </a:pPr>
            <a:r>
              <a:rPr lang="en-US" dirty="0"/>
              <a:t>Glial cells support neurons and maintain their environment</a:t>
            </a:r>
          </a:p>
          <a:p>
            <a:pPr marL="0" indent="0">
              <a:buNone/>
            </a:pPr>
            <a:r>
              <a:rPr lang="en-US" dirty="0"/>
              <a:t>Glial cells of the (a) central nervous system include oligodendrocytes, astrocytes, ependymal cells, and microglial cells. Oligodendrocytes form the myelin sheath around axons. Astrocytes provide nutrients to neurons, maintain their extracellular environment, and provide structural support. Microglia scavenge pathogens and dead cells. Ependymal cells produce cerebrospinal fluid that cushions the neurons. Glial cells of the (b) peripheral nervous system include Schwann cells, which form the myelin sheath, and satellite cells, which provide nutrients and structural support to neurons</a:t>
            </a:r>
          </a:p>
        </p:txBody>
      </p:sp>
    </p:spTree>
    <p:extLst>
      <p:ext uri="{BB962C8B-B14F-4D97-AF65-F5344CB8AC3E}">
        <p14:creationId xmlns:p14="http://schemas.microsoft.com/office/powerpoint/2010/main" val="16826485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Glial Cells in the CNS</a:t>
            </a:r>
          </a:p>
        </p:txBody>
      </p:sp>
      <p:sp>
        <p:nvSpPr>
          <p:cNvPr id="3" name="Content Placeholder 2"/>
          <p:cNvSpPr>
            <a:spLocks noGrp="1"/>
          </p:cNvSpPr>
          <p:nvPr>
            <p:ph type="body" idx="1"/>
          </p:nvPr>
        </p:nvSpPr>
        <p:spPr>
          <a:xfrm>
            <a:off x="942109" y="1825625"/>
            <a:ext cx="4713021" cy="4787446"/>
          </a:xfrm>
        </p:spPr>
        <p:txBody>
          <a:bodyPr>
            <a:normAutofit/>
          </a:bodyPr>
          <a:lstStyle/>
          <a:p>
            <a:pPr marL="0" indent="0">
              <a:buNone/>
            </a:pPr>
            <a:r>
              <a:rPr lang="en-US" dirty="0"/>
              <a:t>Glial cells of the central nervous system include oligodendrocytes, astrocytes, ependymal cells, and microglial cells. Oligodendrocytes form the myelin sheath around axons. Astrocytes provide nutrients to neurons, maintain their extracellular environment, and provide structural support. Microglia scavenge pathogens and dead cells. Ependymal cells produce cerebrospinal fluid that cushions the neurons</a:t>
            </a:r>
          </a:p>
        </p:txBody>
      </p:sp>
      <p:pic>
        <p:nvPicPr>
          <p:cNvPr id="34818" name="Picture 2" descr="Illustration A shows various types of glial cells surrounding a multipolar nerve of the central nervous system. Oligodendrocytes have an oval body and protrusions that wrap around the axon. Astrocytes are round and slightly larger than neurons, with many extensions projecting outward to neurons and other cells. Microglia are small and rectangular, with many fine projections. Ependymal cells have small, round bodies lined up in a row. Long extensions connect with an astrocyte. Illustration B shows a pseudounipolar cell of the peripheral nervous system. Schwann cells wrap around the branched axon, and satellite cells surround the neuron cell body."/>
          <p:cNvPicPr>
            <a:picLocks noChangeAspect="1" noChangeArrowheads="1"/>
          </p:cNvPicPr>
          <p:nvPr/>
        </p:nvPicPr>
        <p:blipFill rotWithShape="1">
          <a:blip r:embed="rId3">
            <a:extLst>
              <a:ext uri="{28A0092B-C50C-407E-A947-70E740481C1C}">
                <a14:useLocalDpi xmlns:a14="http://schemas.microsoft.com/office/drawing/2010/main" val="0"/>
              </a:ext>
            </a:extLst>
          </a:blip>
          <a:srcRect r="45178"/>
          <a:stretch/>
        </p:blipFill>
        <p:spPr bwMode="auto">
          <a:xfrm>
            <a:off x="5655130" y="1690692"/>
            <a:ext cx="5012871" cy="4456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10059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Glial Cells in the PNS</a:t>
            </a:r>
          </a:p>
        </p:txBody>
      </p:sp>
      <p:sp>
        <p:nvSpPr>
          <p:cNvPr id="3" name="Content Placeholder 2"/>
          <p:cNvSpPr>
            <a:spLocks noGrp="1"/>
          </p:cNvSpPr>
          <p:nvPr>
            <p:ph type="body" idx="1"/>
          </p:nvPr>
        </p:nvSpPr>
        <p:spPr>
          <a:xfrm>
            <a:off x="983673" y="1825625"/>
            <a:ext cx="5063341" cy="4351338"/>
          </a:xfrm>
        </p:spPr>
        <p:txBody>
          <a:bodyPr/>
          <a:lstStyle/>
          <a:p>
            <a:pPr marL="0" indent="0">
              <a:buNone/>
            </a:pPr>
            <a:r>
              <a:rPr lang="en-US" dirty="0"/>
              <a:t>Glial cells of the peripheral nervous system include Schwann cells, which form the myelin sheath, and satellite cells, which provide nutrients and structural support to neurons</a:t>
            </a:r>
          </a:p>
        </p:txBody>
      </p:sp>
      <p:pic>
        <p:nvPicPr>
          <p:cNvPr id="35842" name="Picture 2" descr="Illustration A shows various types of glial cells surrounding a multipolar nerve of the central nervous system. Oligodendrocytes have an oval body and protrusions that wrap around the axon. Astrocytes are round and slightly larger than neurons, with many extensions projecting outward to neurons and other cells. Microglia are small and rectangular, with many fine projections. Ependymal cells have small, round bodies lined up in a row. Long extensions connect with an astrocyte. Illustration B shows a pseudounipolar cell of the peripheral nervous system. Schwann cells wrap around the branched axon, and satellite cells surround the neuron cell body."/>
          <p:cNvPicPr>
            <a:picLocks noChangeAspect="1" noChangeArrowheads="1"/>
          </p:cNvPicPr>
          <p:nvPr/>
        </p:nvPicPr>
        <p:blipFill rotWithShape="1">
          <a:blip r:embed="rId3">
            <a:extLst>
              <a:ext uri="{28A0092B-C50C-407E-A947-70E740481C1C}">
                <a14:useLocalDpi xmlns:a14="http://schemas.microsoft.com/office/drawing/2010/main" val="0"/>
              </a:ext>
            </a:extLst>
          </a:blip>
          <a:srcRect l="53036"/>
          <a:stretch/>
        </p:blipFill>
        <p:spPr bwMode="auto">
          <a:xfrm>
            <a:off x="6096000" y="1494066"/>
            <a:ext cx="4294414" cy="4456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15804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Voltage-gated Na+ Channels</a:t>
            </a:r>
          </a:p>
        </p:txBody>
      </p:sp>
      <p:sp>
        <p:nvSpPr>
          <p:cNvPr id="3" name="Content Placeholder 2"/>
          <p:cNvSpPr>
            <a:spLocks noGrp="1"/>
          </p:cNvSpPr>
          <p:nvPr>
            <p:ph type="body" idx="1"/>
          </p:nvPr>
        </p:nvSpPr>
        <p:spPr>
          <a:xfrm>
            <a:off x="2152650" y="1399309"/>
            <a:ext cx="7886700" cy="1579418"/>
          </a:xfrm>
        </p:spPr>
        <p:txBody>
          <a:bodyPr/>
          <a:lstStyle/>
          <a:p>
            <a:pPr marL="0" indent="0">
              <a:buNone/>
            </a:pPr>
            <a:r>
              <a:rPr lang="en-US" dirty="0"/>
              <a:t>Voltage-gated ion channels open in response to changes in membrane voltage. Membrane potential is the difference in total charge between the inside and outside of the cell.</a:t>
            </a:r>
          </a:p>
        </p:txBody>
      </p:sp>
      <p:pic>
        <p:nvPicPr>
          <p:cNvPr id="36866" name="Picture 2" descr="The first image shows a voltage-gated sodium channel that is closed at the resting potential. In response to a nerve impulse the channel opens, allowing sodium to enter the cell. After the impulse the channel enters an inactive state. The channel closes by a different mechanism and, for a brief period does not reopen in response to a new nerve impul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2898890"/>
            <a:ext cx="9144000" cy="36972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51643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1" y="365129"/>
            <a:ext cx="2833007" cy="3880301"/>
          </a:xfrm>
        </p:spPr>
        <p:txBody>
          <a:bodyPr/>
          <a:lstStyle/>
          <a:p>
            <a:pPr>
              <a:lnSpc>
                <a:spcPct val="100000"/>
              </a:lnSpc>
            </a:pPr>
            <a:r>
              <a:rPr lang="en-US" dirty="0"/>
              <a:t>Resting Potential</a:t>
            </a:r>
          </a:p>
        </p:txBody>
      </p:sp>
      <p:pic>
        <p:nvPicPr>
          <p:cNvPr id="37890" name="Picture 2" descr="The resting membrane potential of minus seventy volts is maintained by a sodium/potassium transporter that transports sodium ions out of the cell and potassium ions in. Voltage gated sodium and potassium channels are closed. In response to a nerve impulse, some sodium channels open, allowing sodium ions to enter the cell. The membrane starts to depolarize; in other words, the charge across the membrane lessens. If the membrane potential increases to the threshold of excitation, all the sodium channels open. At the peak action potential, potassium channels open and potassium ions leave the cell. The membrane eventually becomes hyperpolariz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0193" y="0"/>
            <a:ext cx="484187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35231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Action Potential</a:t>
            </a:r>
          </a:p>
        </p:txBody>
      </p:sp>
      <p:pic>
        <p:nvPicPr>
          <p:cNvPr id="38914" name="Picture 2" descr="Graph plots membrane potential in millivolts versus time. The membrane remains at the resting potential of -70 millivolts until a nerve impulse occurs in step 1. Some sodium channels open, and the potential begins to rapidly climb past the threshold of excitation of -55 millivolts, at which point all the sodium channels open. At the peak action potential, the potential begins to rapidly drop as potassium channels open and sodium channels close. As a result, the membrane repolarizes past the resting membrane potential and becomes hyperpolarized. The membrane potential then gradually returns to norm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8040" y="1825626"/>
            <a:ext cx="6555921" cy="49064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69154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Action Potential is Conducted Down the Axon</a:t>
            </a:r>
          </a:p>
        </p:txBody>
      </p:sp>
      <p:pic>
        <p:nvPicPr>
          <p:cNvPr id="39938" name="Picture 2" descr="The action potential travels from the soma down the axon to the axon terminal. The action potential is initiated when a signal from the soma causes the soma-end of the axon membrane to depolarize. The depolarization spreads down the axon. Meanwhile, the membrane at the start of the axon repolarizes. Because potassium channels are open, the membrane cannot depolarize again. The action potential continues to spread down the axon this wa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8993" y="1237129"/>
            <a:ext cx="8061807" cy="56208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15321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Nodes of Ranvier</a:t>
            </a:r>
          </a:p>
        </p:txBody>
      </p:sp>
      <p:sp>
        <p:nvSpPr>
          <p:cNvPr id="3" name="Content Placeholder 2"/>
          <p:cNvSpPr>
            <a:spLocks noGrp="1"/>
          </p:cNvSpPr>
          <p:nvPr>
            <p:ph type="body" idx="1"/>
          </p:nvPr>
        </p:nvSpPr>
        <p:spPr/>
        <p:txBody>
          <a:bodyPr/>
          <a:lstStyle/>
          <a:p>
            <a:pPr marL="0" indent="0">
              <a:buNone/>
            </a:pPr>
            <a:r>
              <a:rPr lang="en-US" dirty="0"/>
              <a:t>Nodes of Ranvier are gaps in myelin coverage along axons. Nodes contain voltage-gated K</a:t>
            </a:r>
            <a:r>
              <a:rPr lang="en-US" baseline="30000" dirty="0"/>
              <a:t>+</a:t>
            </a:r>
            <a:r>
              <a:rPr lang="en-US" dirty="0"/>
              <a:t> and Na</a:t>
            </a:r>
            <a:r>
              <a:rPr lang="en-US" baseline="30000" dirty="0"/>
              <a:t>+</a:t>
            </a:r>
            <a:r>
              <a:rPr lang="en-US" dirty="0"/>
              <a:t> channels. Action potentials travel down the axon by jumping from one node to the next</a:t>
            </a:r>
          </a:p>
        </p:txBody>
      </p:sp>
      <p:pic>
        <p:nvPicPr>
          <p:cNvPr id="40962" name="Picture 2" descr="Illustration shows an axon covered in three bands of myelin sheath. Between the sheath coverings the axon is exposed. The uncovered parts of the axon are called nodes of Ranvier. In the illustration, the left node of Ranvier is depolarized such that the membrane potential is positive inside and negative outside. The right membrane of the right node is at the resting potential, negative inside and positive outside. An arrow indicates that the depolarization jumps from the left node to the right, so that the right node becomes depolariz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2686" y="3942851"/>
            <a:ext cx="6264728" cy="2234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53587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2727" y="378575"/>
            <a:ext cx="3224851" cy="2458754"/>
          </a:xfrm>
        </p:spPr>
        <p:txBody>
          <a:bodyPr/>
          <a:lstStyle/>
          <a:p>
            <a:r>
              <a:rPr lang="en-US" dirty="0"/>
              <a:t>Nervous Systems</a:t>
            </a:r>
          </a:p>
        </p:txBody>
      </p:sp>
      <p:pic>
        <p:nvPicPr>
          <p:cNvPr id="30722" name="Picture 2" descr="Illustration A shows the nerve net of a hydra, which resembles a fish net surrounding the body. Illustration B shows the nervous system of a sea star. A nerve ring is present in the center of the body. Radiating out from this ring into the five arms are radial nerves. Illustration C shows the nervous system of a planarian, or flatworm. The flatworm has centralized ganglia, or brains, around each eye in the anterior end, and two nerve cords that run along the sides of the body. Transverse nerves connect the nerve cords together. Illustration D shows the nervous system of a bee. The central ganglia, or brain, is located in the head. The ventral nerve cord runs along the lower part of the body. Bumps of nerve cell bodies, called peripheral ganglia, occur periodically along the nerve cord. Illustration E shows the nervous system of the octopus, which consists of a large brain located between the two eyes, and nerves that run into the body and arms. Two large ganglia exist in the nerves located in the body. Illustration F shows the nervous system of a human, which consists of a central nervous system composed of the brain and spinal cord, and a peripheral nervous system composed of the nerves running into the rest of the bod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75026" y="0"/>
            <a:ext cx="729297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44646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Synaptic Vesicles</a:t>
            </a:r>
          </a:p>
        </p:txBody>
      </p:sp>
      <p:sp>
        <p:nvSpPr>
          <p:cNvPr id="3" name="Content Placeholder 2"/>
          <p:cNvSpPr>
            <a:spLocks noGrp="1"/>
          </p:cNvSpPr>
          <p:nvPr>
            <p:ph type="body" idx="1"/>
          </p:nvPr>
        </p:nvSpPr>
        <p:spPr/>
        <p:txBody>
          <a:bodyPr/>
          <a:lstStyle/>
          <a:p>
            <a:pPr marL="0" indent="0">
              <a:buNone/>
            </a:pPr>
            <a:r>
              <a:rPr lang="en-US" dirty="0"/>
              <a:t>This </a:t>
            </a:r>
            <a:r>
              <a:rPr lang="en-US" dirty="0" err="1"/>
              <a:t>pseudocolored</a:t>
            </a:r>
            <a:r>
              <a:rPr lang="en-US" dirty="0"/>
              <a:t> image taken with a scanning electron microscope shows an axon terminal that was broken open to reveal synaptic vesicles (blue and orange) inside the neuron</a:t>
            </a:r>
          </a:p>
        </p:txBody>
      </p:sp>
      <p:pic>
        <p:nvPicPr>
          <p:cNvPr id="41986" name="Picture 2" descr="The axon terminal is spherical. A section is sliced off, revealing small blue and orange vesicles just insid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51834" y="3600110"/>
            <a:ext cx="4346493" cy="31625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2249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8983" y="311341"/>
            <a:ext cx="3932654" cy="2243601"/>
          </a:xfrm>
        </p:spPr>
        <p:txBody>
          <a:bodyPr/>
          <a:lstStyle/>
          <a:p>
            <a:r>
              <a:rPr lang="en-US" dirty="0"/>
              <a:t>Chemical Synapses</a:t>
            </a:r>
          </a:p>
        </p:txBody>
      </p:sp>
      <p:pic>
        <p:nvPicPr>
          <p:cNvPr id="43010" name="Picture 2" descr="Illustration shows a narrow axon of a presynaptic cell widening into a bulb-like axon terminal. A narrow synaptic cleft separates the axon terminal of the presynaptic cell from the postsynaptic cell. In step 1, an action potential arrives at the axon terminal. In step 2, the action potential causes voltage-gated calcium channels in the axon terminal open, allowing calcium to enter. In step 3, calcium influx causes neurotransmitter-containing synaptic vesicles to fuse with the plasma membrane. Contents of the vesicles are released into the synaptic cleft by exocytosis. In step 4, neurotransmitter diffuses across the synaptic cleft and binds ligand-gated ion channels on the postsynaptic membrane, causing the channels to open. In step 5, the open channels cause ion movement into or out of the cell, resulting in a localized change in membrane potential. In step 6, reuptake by the presynaptic neuron, enzymatic degradation and diffusion reduce neurotransmitter levels, terminating the sign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9226" y="0"/>
            <a:ext cx="543877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53347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Neurotransmitters</a:t>
            </a:r>
          </a:p>
        </p:txBody>
      </p:sp>
      <p:graphicFrame>
        <p:nvGraphicFramePr>
          <p:cNvPr id="4" name="Content Placeholder 3" descr="Table of neurotransmitters and their functions and locations."/>
          <p:cNvGraphicFramePr>
            <a:graphicFrameLocks noGrp="1"/>
          </p:cNvGraphicFramePr>
          <p:nvPr>
            <p:ph idx="4294967295"/>
            <p:extLst>
              <p:ext uri="{D42A27DB-BD31-4B8C-83A1-F6EECF244321}">
                <p14:modId xmlns:p14="http://schemas.microsoft.com/office/powerpoint/2010/main" val="2871212124"/>
              </p:ext>
            </p:extLst>
          </p:nvPr>
        </p:nvGraphicFramePr>
        <p:xfrm>
          <a:off x="1939636" y="1690690"/>
          <a:ext cx="7886700" cy="4674825"/>
        </p:xfrm>
        <a:graphic>
          <a:graphicData uri="http://schemas.openxmlformats.org/drawingml/2006/table">
            <a:tbl>
              <a:tblPr firstRow="1"/>
              <a:tblGrid>
                <a:gridCol w="2767693">
                  <a:extLst>
                    <a:ext uri="{9D8B030D-6E8A-4147-A177-3AD203B41FA5}">
                      <a16:colId xmlns:a16="http://schemas.microsoft.com/office/drawing/2014/main" val="4005899077"/>
                    </a:ext>
                  </a:extLst>
                </a:gridCol>
                <a:gridCol w="3308401">
                  <a:extLst>
                    <a:ext uri="{9D8B030D-6E8A-4147-A177-3AD203B41FA5}">
                      <a16:colId xmlns:a16="http://schemas.microsoft.com/office/drawing/2014/main" val="1738588346"/>
                    </a:ext>
                  </a:extLst>
                </a:gridCol>
                <a:gridCol w="1810606">
                  <a:extLst>
                    <a:ext uri="{9D8B030D-6E8A-4147-A177-3AD203B41FA5}">
                      <a16:colId xmlns:a16="http://schemas.microsoft.com/office/drawing/2014/main" val="2790541413"/>
                    </a:ext>
                  </a:extLst>
                </a:gridCol>
              </a:tblGrid>
              <a:tr h="708357">
                <a:tc>
                  <a:txBody>
                    <a:bodyPr/>
                    <a:lstStyle/>
                    <a:p>
                      <a:pPr algn="l" fontAlgn="ctr"/>
                      <a:r>
                        <a:rPr lang="en-US" sz="1800" b="1">
                          <a:solidFill>
                            <a:srgbClr val="000000"/>
                          </a:solidFill>
                          <a:effectLst/>
                          <a:latin typeface="Century Gothic" panose="020B0502020202020204" pitchFamily="34" charset="0"/>
                        </a:rPr>
                        <a:t>Neurotransmitter</a:t>
                      </a:r>
                    </a:p>
                  </a:txBody>
                  <a:tcPr marL="224875" marR="224875" marT="84328" marB="84328" anchor="ctr">
                    <a:lnL>
                      <a:noFill/>
                    </a:lnL>
                    <a:lnR>
                      <a:noFill/>
                    </a:lnR>
                    <a:lnT>
                      <a:noFill/>
                    </a:lnT>
                    <a:lnB w="9525" cap="flat" cmpd="sng" algn="ctr">
                      <a:solidFill>
                        <a:srgbClr val="E7E7E7"/>
                      </a:solidFill>
                      <a:prstDash val="solid"/>
                      <a:round/>
                      <a:headEnd type="none" w="med" len="med"/>
                      <a:tailEnd type="none" w="med" len="med"/>
                    </a:lnB>
                    <a:solidFill>
                      <a:srgbClr val="F9F9F9"/>
                    </a:solidFill>
                  </a:tcPr>
                </a:tc>
                <a:tc>
                  <a:txBody>
                    <a:bodyPr/>
                    <a:lstStyle/>
                    <a:p>
                      <a:pPr algn="l" fontAlgn="ctr"/>
                      <a:r>
                        <a:rPr lang="en-US" sz="1800" b="1" dirty="0">
                          <a:solidFill>
                            <a:srgbClr val="000000"/>
                          </a:solidFill>
                          <a:effectLst/>
                          <a:latin typeface="Century Gothic" panose="020B0502020202020204" pitchFamily="34" charset="0"/>
                        </a:rPr>
                        <a:t>Function</a:t>
                      </a:r>
                    </a:p>
                  </a:txBody>
                  <a:tcPr marL="224875" marR="224875" marT="84328" marB="84328" anchor="ctr">
                    <a:lnL>
                      <a:noFill/>
                    </a:lnL>
                    <a:lnR>
                      <a:noFill/>
                    </a:lnR>
                    <a:lnT>
                      <a:noFill/>
                    </a:lnT>
                    <a:lnB w="9525" cap="flat" cmpd="sng" algn="ctr">
                      <a:solidFill>
                        <a:srgbClr val="E7E7E7"/>
                      </a:solidFill>
                      <a:prstDash val="solid"/>
                      <a:round/>
                      <a:headEnd type="none" w="med" len="med"/>
                      <a:tailEnd type="none" w="med" len="med"/>
                    </a:lnB>
                    <a:solidFill>
                      <a:srgbClr val="F9F9F9"/>
                    </a:solidFill>
                  </a:tcPr>
                </a:tc>
                <a:tc>
                  <a:txBody>
                    <a:bodyPr/>
                    <a:lstStyle/>
                    <a:p>
                      <a:pPr algn="l" fontAlgn="ctr"/>
                      <a:r>
                        <a:rPr lang="en-US" sz="1800" b="1" dirty="0">
                          <a:solidFill>
                            <a:srgbClr val="000000"/>
                          </a:solidFill>
                          <a:effectLst/>
                          <a:latin typeface="Century Gothic" panose="020B0502020202020204" pitchFamily="34" charset="0"/>
                        </a:rPr>
                        <a:t>Location</a:t>
                      </a:r>
                    </a:p>
                  </a:txBody>
                  <a:tcPr marL="224875" marR="224875" marT="84328" marB="84328" anchor="ctr">
                    <a:lnL>
                      <a:noFill/>
                    </a:lnL>
                    <a:lnR>
                      <a:noFill/>
                    </a:lnR>
                    <a:lnT>
                      <a:noFill/>
                    </a:lnT>
                    <a:lnB w="9525" cap="flat" cmpd="sng" algn="ctr">
                      <a:solidFill>
                        <a:srgbClr val="E7E7E7"/>
                      </a:solidFill>
                      <a:prstDash val="solid"/>
                      <a:round/>
                      <a:headEnd type="none" w="med" len="med"/>
                      <a:tailEnd type="none" w="med" len="med"/>
                    </a:lnB>
                    <a:solidFill>
                      <a:srgbClr val="F9F9F9"/>
                    </a:solidFill>
                  </a:tcPr>
                </a:tc>
                <a:extLst>
                  <a:ext uri="{0D108BD9-81ED-4DB2-BD59-A6C34878D82A}">
                    <a16:rowId xmlns:a16="http://schemas.microsoft.com/office/drawing/2014/main" val="2230949390"/>
                  </a:ext>
                </a:extLst>
              </a:tr>
              <a:tr h="652138">
                <a:tc>
                  <a:txBody>
                    <a:bodyPr/>
                    <a:lstStyle/>
                    <a:p>
                      <a:pPr algn="l" fontAlgn="ctr"/>
                      <a:r>
                        <a:rPr lang="en-US" sz="1800" dirty="0">
                          <a:solidFill>
                            <a:srgbClr val="222222"/>
                          </a:solidFill>
                          <a:effectLst/>
                          <a:latin typeface="Century Gothic" panose="020B0502020202020204" pitchFamily="34" charset="0"/>
                        </a:rPr>
                        <a:t>Acetylcholine</a:t>
                      </a:r>
                    </a:p>
                  </a:txBody>
                  <a:tcPr marL="224875" marR="224875" marT="56219" marB="56219" anchor="ctr">
                    <a:lnL>
                      <a:noFill/>
                    </a:lnL>
                    <a:lnR>
                      <a:noFill/>
                    </a:lnR>
                    <a:lnT w="9525" cap="flat" cmpd="sng" algn="ctr">
                      <a:solidFill>
                        <a:srgbClr val="E7E7E7"/>
                      </a:solidFill>
                      <a:prstDash val="solid"/>
                      <a:round/>
                      <a:headEnd type="none" w="med" len="med"/>
                      <a:tailEnd type="none" w="med" len="med"/>
                    </a:lnT>
                    <a:lnB w="9525" cap="flat" cmpd="sng" algn="ctr">
                      <a:solidFill>
                        <a:srgbClr val="E7E7E7"/>
                      </a:solidFill>
                      <a:prstDash val="solid"/>
                      <a:round/>
                      <a:headEnd type="none" w="med" len="med"/>
                      <a:tailEnd type="none" w="med" len="med"/>
                    </a:lnB>
                    <a:solidFill>
                      <a:srgbClr val="FFFFFF"/>
                    </a:solidFill>
                  </a:tcPr>
                </a:tc>
                <a:tc>
                  <a:txBody>
                    <a:bodyPr/>
                    <a:lstStyle/>
                    <a:p>
                      <a:pPr algn="l" fontAlgn="ctr"/>
                      <a:r>
                        <a:rPr lang="en-US" sz="1800">
                          <a:solidFill>
                            <a:srgbClr val="222222"/>
                          </a:solidFill>
                          <a:effectLst/>
                          <a:latin typeface="Century Gothic" panose="020B0502020202020204" pitchFamily="34" charset="0"/>
                        </a:rPr>
                        <a:t>muscle control, memory</a:t>
                      </a:r>
                    </a:p>
                  </a:txBody>
                  <a:tcPr marL="224875" marR="224875" marT="56219" marB="56219" anchor="ctr">
                    <a:lnL>
                      <a:noFill/>
                    </a:lnL>
                    <a:lnR>
                      <a:noFill/>
                    </a:lnR>
                    <a:lnT w="9525" cap="flat" cmpd="sng" algn="ctr">
                      <a:solidFill>
                        <a:srgbClr val="E7E7E7"/>
                      </a:solidFill>
                      <a:prstDash val="solid"/>
                      <a:round/>
                      <a:headEnd type="none" w="med" len="med"/>
                      <a:tailEnd type="none" w="med" len="med"/>
                    </a:lnT>
                    <a:lnB w="9525" cap="flat" cmpd="sng" algn="ctr">
                      <a:solidFill>
                        <a:srgbClr val="E7E7E7"/>
                      </a:solidFill>
                      <a:prstDash val="solid"/>
                      <a:round/>
                      <a:headEnd type="none" w="med" len="med"/>
                      <a:tailEnd type="none" w="med" len="med"/>
                    </a:lnB>
                    <a:solidFill>
                      <a:srgbClr val="FFFFFF"/>
                    </a:solidFill>
                  </a:tcPr>
                </a:tc>
                <a:tc>
                  <a:txBody>
                    <a:bodyPr/>
                    <a:lstStyle/>
                    <a:p>
                      <a:pPr algn="l" fontAlgn="ctr"/>
                      <a:r>
                        <a:rPr lang="en-US" sz="1800">
                          <a:solidFill>
                            <a:srgbClr val="222222"/>
                          </a:solidFill>
                          <a:effectLst/>
                          <a:latin typeface="Century Gothic" panose="020B0502020202020204" pitchFamily="34" charset="0"/>
                        </a:rPr>
                        <a:t>CNS and/or PNS</a:t>
                      </a:r>
                    </a:p>
                  </a:txBody>
                  <a:tcPr marL="224875" marR="224875" marT="56219" marB="56219" anchor="ctr">
                    <a:lnL>
                      <a:noFill/>
                    </a:lnL>
                    <a:lnR>
                      <a:noFill/>
                    </a:lnR>
                    <a:lnT w="9525" cap="flat" cmpd="sng" algn="ctr">
                      <a:solidFill>
                        <a:srgbClr val="E7E7E7"/>
                      </a:solidFill>
                      <a:prstDash val="solid"/>
                      <a:round/>
                      <a:headEnd type="none" w="med" len="med"/>
                      <a:tailEnd type="none" w="med" len="med"/>
                    </a:lnT>
                    <a:lnB w="9525" cap="flat" cmpd="sng" algn="ctr">
                      <a:solidFill>
                        <a:srgbClr val="E7E7E7"/>
                      </a:solidFill>
                      <a:prstDash val="solid"/>
                      <a:round/>
                      <a:headEnd type="none" w="med" len="med"/>
                      <a:tailEnd type="none" w="med" len="med"/>
                    </a:lnB>
                    <a:solidFill>
                      <a:srgbClr val="FFFFFF"/>
                    </a:solidFill>
                  </a:tcPr>
                </a:tc>
                <a:extLst>
                  <a:ext uri="{0D108BD9-81ED-4DB2-BD59-A6C34878D82A}">
                    <a16:rowId xmlns:a16="http://schemas.microsoft.com/office/drawing/2014/main" val="3794863168"/>
                  </a:ext>
                </a:extLst>
              </a:tr>
              <a:tr h="652138">
                <a:tc>
                  <a:txBody>
                    <a:bodyPr/>
                    <a:lstStyle/>
                    <a:p>
                      <a:pPr algn="l" fontAlgn="ctr"/>
                      <a:r>
                        <a:rPr lang="en-US" sz="1800">
                          <a:solidFill>
                            <a:srgbClr val="222222"/>
                          </a:solidFill>
                          <a:effectLst/>
                          <a:latin typeface="Century Gothic" panose="020B0502020202020204" pitchFamily="34" charset="0"/>
                        </a:rPr>
                        <a:t>Serotonin</a:t>
                      </a:r>
                    </a:p>
                  </a:txBody>
                  <a:tcPr marL="224875" marR="224875" marT="56219" marB="56219" anchor="ctr">
                    <a:lnL>
                      <a:noFill/>
                    </a:lnL>
                    <a:lnR>
                      <a:noFill/>
                    </a:lnR>
                    <a:lnT w="9525" cap="flat" cmpd="sng" algn="ctr">
                      <a:solidFill>
                        <a:srgbClr val="E7E7E7"/>
                      </a:solidFill>
                      <a:prstDash val="solid"/>
                      <a:round/>
                      <a:headEnd type="none" w="med" len="med"/>
                      <a:tailEnd type="none" w="med" len="med"/>
                    </a:lnT>
                    <a:lnB w="9525" cap="flat" cmpd="sng" algn="ctr">
                      <a:solidFill>
                        <a:srgbClr val="E7E7E7"/>
                      </a:solidFill>
                      <a:prstDash val="solid"/>
                      <a:round/>
                      <a:headEnd type="none" w="med" len="med"/>
                      <a:tailEnd type="none" w="med" len="med"/>
                    </a:lnB>
                    <a:solidFill>
                      <a:srgbClr val="F9F9F9"/>
                    </a:solidFill>
                  </a:tcPr>
                </a:tc>
                <a:tc>
                  <a:txBody>
                    <a:bodyPr/>
                    <a:lstStyle/>
                    <a:p>
                      <a:pPr algn="l" fontAlgn="ctr"/>
                      <a:r>
                        <a:rPr lang="en-US" sz="1800">
                          <a:solidFill>
                            <a:srgbClr val="222222"/>
                          </a:solidFill>
                          <a:effectLst/>
                          <a:latin typeface="Century Gothic" panose="020B0502020202020204" pitchFamily="34" charset="0"/>
                        </a:rPr>
                        <a:t>intestinal movement, mood regulation, sleep</a:t>
                      </a:r>
                    </a:p>
                  </a:txBody>
                  <a:tcPr marL="224875" marR="224875" marT="56219" marB="56219" anchor="ctr">
                    <a:lnL>
                      <a:noFill/>
                    </a:lnL>
                    <a:lnR>
                      <a:noFill/>
                    </a:lnR>
                    <a:lnT w="9525" cap="flat" cmpd="sng" algn="ctr">
                      <a:solidFill>
                        <a:srgbClr val="E7E7E7"/>
                      </a:solidFill>
                      <a:prstDash val="solid"/>
                      <a:round/>
                      <a:headEnd type="none" w="med" len="med"/>
                      <a:tailEnd type="none" w="med" len="med"/>
                    </a:lnT>
                    <a:lnB w="9525" cap="flat" cmpd="sng" algn="ctr">
                      <a:solidFill>
                        <a:srgbClr val="E7E7E7"/>
                      </a:solidFill>
                      <a:prstDash val="solid"/>
                      <a:round/>
                      <a:headEnd type="none" w="med" len="med"/>
                      <a:tailEnd type="none" w="med" len="med"/>
                    </a:lnB>
                    <a:solidFill>
                      <a:srgbClr val="F9F9F9"/>
                    </a:solidFill>
                  </a:tcPr>
                </a:tc>
                <a:tc>
                  <a:txBody>
                    <a:bodyPr/>
                    <a:lstStyle/>
                    <a:p>
                      <a:pPr algn="l" fontAlgn="ctr"/>
                      <a:r>
                        <a:rPr lang="en-US" sz="1800">
                          <a:solidFill>
                            <a:srgbClr val="222222"/>
                          </a:solidFill>
                          <a:effectLst/>
                          <a:latin typeface="Century Gothic" panose="020B0502020202020204" pitchFamily="34" charset="0"/>
                        </a:rPr>
                        <a:t>gut, CNS</a:t>
                      </a:r>
                    </a:p>
                  </a:txBody>
                  <a:tcPr marL="224875" marR="224875" marT="56219" marB="56219" anchor="ctr">
                    <a:lnL>
                      <a:noFill/>
                    </a:lnL>
                    <a:lnR>
                      <a:noFill/>
                    </a:lnR>
                    <a:lnT w="9525" cap="flat" cmpd="sng" algn="ctr">
                      <a:solidFill>
                        <a:srgbClr val="E7E7E7"/>
                      </a:solidFill>
                      <a:prstDash val="solid"/>
                      <a:round/>
                      <a:headEnd type="none" w="med" len="med"/>
                      <a:tailEnd type="none" w="med" len="med"/>
                    </a:lnT>
                    <a:lnB w="9525" cap="flat" cmpd="sng" algn="ctr">
                      <a:solidFill>
                        <a:srgbClr val="E7E7E7"/>
                      </a:solidFill>
                      <a:prstDash val="solid"/>
                      <a:round/>
                      <a:headEnd type="none" w="med" len="med"/>
                      <a:tailEnd type="none" w="med" len="med"/>
                    </a:lnB>
                    <a:solidFill>
                      <a:srgbClr val="F9F9F9"/>
                    </a:solidFill>
                  </a:tcPr>
                </a:tc>
                <a:extLst>
                  <a:ext uri="{0D108BD9-81ED-4DB2-BD59-A6C34878D82A}">
                    <a16:rowId xmlns:a16="http://schemas.microsoft.com/office/drawing/2014/main" val="163539071"/>
                  </a:ext>
                </a:extLst>
              </a:tr>
              <a:tr h="652138">
                <a:tc>
                  <a:txBody>
                    <a:bodyPr/>
                    <a:lstStyle/>
                    <a:p>
                      <a:pPr algn="l" fontAlgn="ctr"/>
                      <a:r>
                        <a:rPr lang="en-US" sz="1800" dirty="0">
                          <a:solidFill>
                            <a:srgbClr val="222222"/>
                          </a:solidFill>
                          <a:effectLst/>
                          <a:latin typeface="Century Gothic" panose="020B0502020202020204" pitchFamily="34" charset="0"/>
                        </a:rPr>
                        <a:t>Dopamine</a:t>
                      </a:r>
                    </a:p>
                  </a:txBody>
                  <a:tcPr marL="224875" marR="224875" marT="56219" marB="56219" anchor="ctr">
                    <a:lnL>
                      <a:noFill/>
                    </a:lnL>
                    <a:lnR>
                      <a:noFill/>
                    </a:lnR>
                    <a:lnT w="9525" cap="flat" cmpd="sng" algn="ctr">
                      <a:solidFill>
                        <a:srgbClr val="E7E7E7"/>
                      </a:solidFill>
                      <a:prstDash val="solid"/>
                      <a:round/>
                      <a:headEnd type="none" w="med" len="med"/>
                      <a:tailEnd type="none" w="med" len="med"/>
                    </a:lnT>
                    <a:lnB w="9525" cap="flat" cmpd="sng" algn="ctr">
                      <a:solidFill>
                        <a:srgbClr val="E7E7E7"/>
                      </a:solidFill>
                      <a:prstDash val="solid"/>
                      <a:round/>
                      <a:headEnd type="none" w="med" len="med"/>
                      <a:tailEnd type="none" w="med" len="med"/>
                    </a:lnB>
                    <a:solidFill>
                      <a:srgbClr val="FFFFFF"/>
                    </a:solidFill>
                  </a:tcPr>
                </a:tc>
                <a:tc>
                  <a:txBody>
                    <a:bodyPr/>
                    <a:lstStyle/>
                    <a:p>
                      <a:pPr algn="l" fontAlgn="ctr"/>
                      <a:r>
                        <a:rPr lang="en-US" sz="1800">
                          <a:solidFill>
                            <a:srgbClr val="222222"/>
                          </a:solidFill>
                          <a:effectLst/>
                          <a:latin typeface="Century Gothic" panose="020B0502020202020204" pitchFamily="34" charset="0"/>
                        </a:rPr>
                        <a:t>voluntary muscle movements, cognition, reward pathways</a:t>
                      </a:r>
                    </a:p>
                  </a:txBody>
                  <a:tcPr marL="224875" marR="224875" marT="56219" marB="56219" anchor="ctr">
                    <a:lnL>
                      <a:noFill/>
                    </a:lnL>
                    <a:lnR>
                      <a:noFill/>
                    </a:lnR>
                    <a:lnT w="9525" cap="flat" cmpd="sng" algn="ctr">
                      <a:solidFill>
                        <a:srgbClr val="E7E7E7"/>
                      </a:solidFill>
                      <a:prstDash val="solid"/>
                      <a:round/>
                      <a:headEnd type="none" w="med" len="med"/>
                      <a:tailEnd type="none" w="med" len="med"/>
                    </a:lnT>
                    <a:lnB w="9525" cap="flat" cmpd="sng" algn="ctr">
                      <a:solidFill>
                        <a:srgbClr val="E7E7E7"/>
                      </a:solidFill>
                      <a:prstDash val="solid"/>
                      <a:round/>
                      <a:headEnd type="none" w="med" len="med"/>
                      <a:tailEnd type="none" w="med" len="med"/>
                    </a:lnB>
                    <a:solidFill>
                      <a:srgbClr val="FFFFFF"/>
                    </a:solidFill>
                  </a:tcPr>
                </a:tc>
                <a:tc>
                  <a:txBody>
                    <a:bodyPr/>
                    <a:lstStyle/>
                    <a:p>
                      <a:pPr algn="l" fontAlgn="ctr"/>
                      <a:r>
                        <a:rPr lang="en-US" sz="1800">
                          <a:solidFill>
                            <a:srgbClr val="222222"/>
                          </a:solidFill>
                          <a:effectLst/>
                          <a:latin typeface="Century Gothic" panose="020B0502020202020204" pitchFamily="34" charset="0"/>
                        </a:rPr>
                        <a:t>hypothalamus</a:t>
                      </a:r>
                    </a:p>
                  </a:txBody>
                  <a:tcPr marL="224875" marR="224875" marT="56219" marB="56219" anchor="ctr">
                    <a:lnL>
                      <a:noFill/>
                    </a:lnL>
                    <a:lnR>
                      <a:noFill/>
                    </a:lnR>
                    <a:lnT w="9525" cap="flat" cmpd="sng" algn="ctr">
                      <a:solidFill>
                        <a:srgbClr val="E7E7E7"/>
                      </a:solidFill>
                      <a:prstDash val="solid"/>
                      <a:round/>
                      <a:headEnd type="none" w="med" len="med"/>
                      <a:tailEnd type="none" w="med" len="med"/>
                    </a:lnT>
                    <a:lnB w="9525" cap="flat" cmpd="sng" algn="ctr">
                      <a:solidFill>
                        <a:srgbClr val="E7E7E7"/>
                      </a:solidFill>
                      <a:prstDash val="solid"/>
                      <a:round/>
                      <a:headEnd type="none" w="med" len="med"/>
                      <a:tailEnd type="none" w="med" len="med"/>
                    </a:lnB>
                    <a:solidFill>
                      <a:srgbClr val="FFFFFF"/>
                    </a:solidFill>
                  </a:tcPr>
                </a:tc>
                <a:extLst>
                  <a:ext uri="{0D108BD9-81ED-4DB2-BD59-A6C34878D82A}">
                    <a16:rowId xmlns:a16="http://schemas.microsoft.com/office/drawing/2014/main" val="2797182649"/>
                  </a:ext>
                </a:extLst>
              </a:tr>
              <a:tr h="652138">
                <a:tc>
                  <a:txBody>
                    <a:bodyPr/>
                    <a:lstStyle/>
                    <a:p>
                      <a:pPr algn="l" fontAlgn="ctr"/>
                      <a:r>
                        <a:rPr lang="en-US" sz="1800">
                          <a:solidFill>
                            <a:srgbClr val="222222"/>
                          </a:solidFill>
                          <a:effectLst/>
                          <a:latin typeface="Century Gothic" panose="020B0502020202020204" pitchFamily="34" charset="0"/>
                        </a:rPr>
                        <a:t>Norepinephrine</a:t>
                      </a:r>
                    </a:p>
                  </a:txBody>
                  <a:tcPr marL="224875" marR="224875" marT="56219" marB="56219" anchor="ctr">
                    <a:lnL>
                      <a:noFill/>
                    </a:lnL>
                    <a:lnR>
                      <a:noFill/>
                    </a:lnR>
                    <a:lnT w="9525" cap="flat" cmpd="sng" algn="ctr">
                      <a:solidFill>
                        <a:srgbClr val="E7E7E7"/>
                      </a:solidFill>
                      <a:prstDash val="solid"/>
                      <a:round/>
                      <a:headEnd type="none" w="med" len="med"/>
                      <a:tailEnd type="none" w="med" len="med"/>
                    </a:lnT>
                    <a:lnB w="9525" cap="flat" cmpd="sng" algn="ctr">
                      <a:solidFill>
                        <a:srgbClr val="E7E7E7"/>
                      </a:solidFill>
                      <a:prstDash val="solid"/>
                      <a:round/>
                      <a:headEnd type="none" w="med" len="med"/>
                      <a:tailEnd type="none" w="med" len="med"/>
                    </a:lnB>
                    <a:solidFill>
                      <a:srgbClr val="F9F9F9"/>
                    </a:solidFill>
                  </a:tcPr>
                </a:tc>
                <a:tc>
                  <a:txBody>
                    <a:bodyPr/>
                    <a:lstStyle/>
                    <a:p>
                      <a:pPr algn="l" fontAlgn="ctr"/>
                      <a:r>
                        <a:rPr lang="en-US" sz="1800">
                          <a:solidFill>
                            <a:srgbClr val="222222"/>
                          </a:solidFill>
                          <a:effectLst/>
                          <a:latin typeface="Century Gothic" panose="020B0502020202020204" pitchFamily="34" charset="0"/>
                        </a:rPr>
                        <a:t>fight or flight response</a:t>
                      </a:r>
                    </a:p>
                  </a:txBody>
                  <a:tcPr marL="224875" marR="224875" marT="56219" marB="56219" anchor="ctr">
                    <a:lnL>
                      <a:noFill/>
                    </a:lnL>
                    <a:lnR>
                      <a:noFill/>
                    </a:lnR>
                    <a:lnT w="9525" cap="flat" cmpd="sng" algn="ctr">
                      <a:solidFill>
                        <a:srgbClr val="E7E7E7"/>
                      </a:solidFill>
                      <a:prstDash val="solid"/>
                      <a:round/>
                      <a:headEnd type="none" w="med" len="med"/>
                      <a:tailEnd type="none" w="med" len="med"/>
                    </a:lnT>
                    <a:lnB w="9525" cap="flat" cmpd="sng" algn="ctr">
                      <a:solidFill>
                        <a:srgbClr val="E7E7E7"/>
                      </a:solidFill>
                      <a:prstDash val="solid"/>
                      <a:round/>
                      <a:headEnd type="none" w="med" len="med"/>
                      <a:tailEnd type="none" w="med" len="med"/>
                    </a:lnB>
                    <a:solidFill>
                      <a:srgbClr val="F9F9F9"/>
                    </a:solidFill>
                  </a:tcPr>
                </a:tc>
                <a:tc>
                  <a:txBody>
                    <a:bodyPr/>
                    <a:lstStyle/>
                    <a:p>
                      <a:pPr algn="l" fontAlgn="ctr"/>
                      <a:r>
                        <a:rPr lang="en-US" sz="1800">
                          <a:solidFill>
                            <a:srgbClr val="222222"/>
                          </a:solidFill>
                          <a:effectLst/>
                          <a:latin typeface="Century Gothic" panose="020B0502020202020204" pitchFamily="34" charset="0"/>
                        </a:rPr>
                        <a:t>adrenal medulla</a:t>
                      </a:r>
                    </a:p>
                  </a:txBody>
                  <a:tcPr marL="224875" marR="224875" marT="56219" marB="56219" anchor="ctr">
                    <a:lnL>
                      <a:noFill/>
                    </a:lnL>
                    <a:lnR>
                      <a:noFill/>
                    </a:lnR>
                    <a:lnT w="9525" cap="flat" cmpd="sng" algn="ctr">
                      <a:solidFill>
                        <a:srgbClr val="E7E7E7"/>
                      </a:solidFill>
                      <a:prstDash val="solid"/>
                      <a:round/>
                      <a:headEnd type="none" w="med" len="med"/>
                      <a:tailEnd type="none" w="med" len="med"/>
                    </a:lnT>
                    <a:lnB w="9525" cap="flat" cmpd="sng" algn="ctr">
                      <a:solidFill>
                        <a:srgbClr val="E7E7E7"/>
                      </a:solidFill>
                      <a:prstDash val="solid"/>
                      <a:round/>
                      <a:headEnd type="none" w="med" len="med"/>
                      <a:tailEnd type="none" w="med" len="med"/>
                    </a:lnB>
                    <a:solidFill>
                      <a:srgbClr val="F9F9F9"/>
                    </a:solidFill>
                  </a:tcPr>
                </a:tc>
                <a:extLst>
                  <a:ext uri="{0D108BD9-81ED-4DB2-BD59-A6C34878D82A}">
                    <a16:rowId xmlns:a16="http://schemas.microsoft.com/office/drawing/2014/main" val="4197951882"/>
                  </a:ext>
                </a:extLst>
              </a:tr>
              <a:tr h="382288">
                <a:tc>
                  <a:txBody>
                    <a:bodyPr/>
                    <a:lstStyle/>
                    <a:p>
                      <a:pPr algn="l" fontAlgn="ctr"/>
                      <a:r>
                        <a:rPr lang="en-US" sz="1800">
                          <a:solidFill>
                            <a:srgbClr val="222222"/>
                          </a:solidFill>
                          <a:effectLst/>
                          <a:latin typeface="Century Gothic" panose="020B0502020202020204" pitchFamily="34" charset="0"/>
                        </a:rPr>
                        <a:t>GABA</a:t>
                      </a:r>
                    </a:p>
                  </a:txBody>
                  <a:tcPr marL="224875" marR="224875" marT="56219" marB="56219" anchor="ctr">
                    <a:lnL>
                      <a:noFill/>
                    </a:lnL>
                    <a:lnR>
                      <a:noFill/>
                    </a:lnR>
                    <a:lnT w="9525" cap="flat" cmpd="sng" algn="ctr">
                      <a:solidFill>
                        <a:srgbClr val="E7E7E7"/>
                      </a:solidFill>
                      <a:prstDash val="solid"/>
                      <a:round/>
                      <a:headEnd type="none" w="med" len="med"/>
                      <a:tailEnd type="none" w="med" len="med"/>
                    </a:lnT>
                    <a:lnB w="9525" cap="flat" cmpd="sng" algn="ctr">
                      <a:solidFill>
                        <a:srgbClr val="E7E7E7"/>
                      </a:solidFill>
                      <a:prstDash val="solid"/>
                      <a:round/>
                      <a:headEnd type="none" w="med" len="med"/>
                      <a:tailEnd type="none" w="med" len="med"/>
                    </a:lnB>
                    <a:solidFill>
                      <a:srgbClr val="FFFFFF"/>
                    </a:solidFill>
                  </a:tcPr>
                </a:tc>
                <a:tc>
                  <a:txBody>
                    <a:bodyPr/>
                    <a:lstStyle/>
                    <a:p>
                      <a:pPr algn="l" fontAlgn="ctr"/>
                      <a:r>
                        <a:rPr lang="en-US" sz="1800">
                          <a:solidFill>
                            <a:srgbClr val="222222"/>
                          </a:solidFill>
                          <a:effectLst/>
                          <a:latin typeface="Century Gothic" panose="020B0502020202020204" pitchFamily="34" charset="0"/>
                        </a:rPr>
                        <a:t>inhibits CNS</a:t>
                      </a:r>
                    </a:p>
                  </a:txBody>
                  <a:tcPr marL="224875" marR="224875" marT="56219" marB="56219" anchor="ctr">
                    <a:lnL>
                      <a:noFill/>
                    </a:lnL>
                    <a:lnR>
                      <a:noFill/>
                    </a:lnR>
                    <a:lnT w="9525" cap="flat" cmpd="sng" algn="ctr">
                      <a:solidFill>
                        <a:srgbClr val="E7E7E7"/>
                      </a:solidFill>
                      <a:prstDash val="solid"/>
                      <a:round/>
                      <a:headEnd type="none" w="med" len="med"/>
                      <a:tailEnd type="none" w="med" len="med"/>
                    </a:lnT>
                    <a:lnB w="9525" cap="flat" cmpd="sng" algn="ctr">
                      <a:solidFill>
                        <a:srgbClr val="E7E7E7"/>
                      </a:solidFill>
                      <a:prstDash val="solid"/>
                      <a:round/>
                      <a:headEnd type="none" w="med" len="med"/>
                      <a:tailEnd type="none" w="med" len="med"/>
                    </a:lnB>
                    <a:solidFill>
                      <a:srgbClr val="FFFFFF"/>
                    </a:solidFill>
                  </a:tcPr>
                </a:tc>
                <a:tc>
                  <a:txBody>
                    <a:bodyPr/>
                    <a:lstStyle/>
                    <a:p>
                      <a:pPr algn="l" fontAlgn="ctr"/>
                      <a:r>
                        <a:rPr lang="en-US" sz="1800">
                          <a:solidFill>
                            <a:srgbClr val="222222"/>
                          </a:solidFill>
                          <a:effectLst/>
                          <a:latin typeface="Century Gothic" panose="020B0502020202020204" pitchFamily="34" charset="0"/>
                        </a:rPr>
                        <a:t>brain</a:t>
                      </a:r>
                    </a:p>
                  </a:txBody>
                  <a:tcPr marL="224875" marR="224875" marT="56219" marB="56219" anchor="ctr">
                    <a:lnL>
                      <a:noFill/>
                    </a:lnL>
                    <a:lnR>
                      <a:noFill/>
                    </a:lnR>
                    <a:lnT w="9525" cap="flat" cmpd="sng" algn="ctr">
                      <a:solidFill>
                        <a:srgbClr val="E7E7E7"/>
                      </a:solidFill>
                      <a:prstDash val="solid"/>
                      <a:round/>
                      <a:headEnd type="none" w="med" len="med"/>
                      <a:tailEnd type="none" w="med" len="med"/>
                    </a:lnT>
                    <a:lnB w="9525" cap="flat" cmpd="sng" algn="ctr">
                      <a:solidFill>
                        <a:srgbClr val="E7E7E7"/>
                      </a:solidFill>
                      <a:prstDash val="solid"/>
                      <a:round/>
                      <a:headEnd type="none" w="med" len="med"/>
                      <a:tailEnd type="none" w="med" len="med"/>
                    </a:lnB>
                    <a:solidFill>
                      <a:srgbClr val="FFFFFF"/>
                    </a:solidFill>
                  </a:tcPr>
                </a:tc>
                <a:extLst>
                  <a:ext uri="{0D108BD9-81ED-4DB2-BD59-A6C34878D82A}">
                    <a16:rowId xmlns:a16="http://schemas.microsoft.com/office/drawing/2014/main" val="522566477"/>
                  </a:ext>
                </a:extLst>
              </a:tr>
              <a:tr h="652138">
                <a:tc>
                  <a:txBody>
                    <a:bodyPr/>
                    <a:lstStyle/>
                    <a:p>
                      <a:pPr algn="l" fontAlgn="ctr"/>
                      <a:r>
                        <a:rPr lang="en-US" sz="1800">
                          <a:solidFill>
                            <a:srgbClr val="222222"/>
                          </a:solidFill>
                          <a:effectLst/>
                          <a:latin typeface="Century Gothic" panose="020B0502020202020204" pitchFamily="34" charset="0"/>
                        </a:rPr>
                        <a:t>Glutamate</a:t>
                      </a:r>
                    </a:p>
                  </a:txBody>
                  <a:tcPr marL="224875" marR="224875" marT="56219" marB="56219" anchor="ctr">
                    <a:lnL>
                      <a:noFill/>
                    </a:lnL>
                    <a:lnR>
                      <a:noFill/>
                    </a:lnR>
                    <a:lnT w="9525" cap="flat" cmpd="sng" algn="ctr">
                      <a:solidFill>
                        <a:srgbClr val="E7E7E7"/>
                      </a:solidFill>
                      <a:prstDash val="solid"/>
                      <a:round/>
                      <a:headEnd type="none" w="med" len="med"/>
                      <a:tailEnd type="none" w="med" len="med"/>
                    </a:lnT>
                    <a:lnB>
                      <a:noFill/>
                    </a:lnB>
                    <a:solidFill>
                      <a:srgbClr val="F9F9F9"/>
                    </a:solidFill>
                  </a:tcPr>
                </a:tc>
                <a:tc>
                  <a:txBody>
                    <a:bodyPr/>
                    <a:lstStyle/>
                    <a:p>
                      <a:pPr algn="l" fontAlgn="ctr"/>
                      <a:r>
                        <a:rPr lang="en-US" sz="1800">
                          <a:solidFill>
                            <a:srgbClr val="222222"/>
                          </a:solidFill>
                          <a:effectLst/>
                          <a:latin typeface="Century Gothic" panose="020B0502020202020204" pitchFamily="34" charset="0"/>
                        </a:rPr>
                        <a:t>generally an excitatory neurotransmitter, memory</a:t>
                      </a:r>
                    </a:p>
                  </a:txBody>
                  <a:tcPr marL="224875" marR="224875" marT="56219" marB="56219" anchor="ctr">
                    <a:lnL>
                      <a:noFill/>
                    </a:lnL>
                    <a:lnR>
                      <a:noFill/>
                    </a:lnR>
                    <a:lnT w="9525" cap="flat" cmpd="sng" algn="ctr">
                      <a:solidFill>
                        <a:srgbClr val="E7E7E7"/>
                      </a:solidFill>
                      <a:prstDash val="solid"/>
                      <a:round/>
                      <a:headEnd type="none" w="med" len="med"/>
                      <a:tailEnd type="none" w="med" len="med"/>
                    </a:lnT>
                    <a:lnB>
                      <a:noFill/>
                    </a:lnB>
                    <a:solidFill>
                      <a:srgbClr val="F9F9F9"/>
                    </a:solidFill>
                  </a:tcPr>
                </a:tc>
                <a:tc>
                  <a:txBody>
                    <a:bodyPr/>
                    <a:lstStyle/>
                    <a:p>
                      <a:pPr algn="l" fontAlgn="ctr"/>
                      <a:r>
                        <a:rPr lang="en-US" sz="1800" dirty="0">
                          <a:solidFill>
                            <a:srgbClr val="222222"/>
                          </a:solidFill>
                          <a:effectLst/>
                          <a:latin typeface="Century Gothic" panose="020B0502020202020204" pitchFamily="34" charset="0"/>
                        </a:rPr>
                        <a:t>CNS, PNS</a:t>
                      </a:r>
                    </a:p>
                  </a:txBody>
                  <a:tcPr marL="224875" marR="224875" marT="56219" marB="56219" anchor="ctr">
                    <a:lnL>
                      <a:noFill/>
                    </a:lnL>
                    <a:lnR>
                      <a:noFill/>
                    </a:lnR>
                    <a:lnT w="9525" cap="flat" cmpd="sng" algn="ctr">
                      <a:solidFill>
                        <a:srgbClr val="E7E7E7"/>
                      </a:solidFill>
                      <a:prstDash val="solid"/>
                      <a:round/>
                      <a:headEnd type="none" w="med" len="med"/>
                      <a:tailEnd type="none" w="med" len="med"/>
                    </a:lnT>
                    <a:lnB>
                      <a:noFill/>
                    </a:lnB>
                    <a:solidFill>
                      <a:srgbClr val="F9F9F9"/>
                    </a:solidFill>
                  </a:tcPr>
                </a:tc>
                <a:extLst>
                  <a:ext uri="{0D108BD9-81ED-4DB2-BD59-A6C34878D82A}">
                    <a16:rowId xmlns:a16="http://schemas.microsoft.com/office/drawing/2014/main" val="346126599"/>
                  </a:ext>
                </a:extLst>
              </a:tr>
            </a:tbl>
          </a:graphicData>
        </a:graphic>
      </p:graphicFrame>
    </p:spTree>
    <p:extLst>
      <p:ext uri="{BB962C8B-B14F-4D97-AF65-F5344CB8AC3E}">
        <p14:creationId xmlns:p14="http://schemas.microsoft.com/office/powerpoint/2010/main" val="11722114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Signal Summation</a:t>
            </a:r>
          </a:p>
        </p:txBody>
      </p:sp>
      <p:pic>
        <p:nvPicPr>
          <p:cNvPr id="45058" name="Picture 2" descr="Illustration shows the location of the axon hillock, which is the area connecting the neuron body to the axon. A graph shows the summation of membrane potentials at the axon hillock, plotted as membrane potential in millivolts versus time. Initially, the membrane potential at the axon hillock is -70 millivolts. A series of EPSPs and IPSPs cause the potential to rise and fall. Eventually, the potential increases to the threshold of excitation. At this point the nerve fires, resulting in a sharp increase in membrane potential, followed by a rapid decrease. The hillock becomes hyperpolarizes such that the membrane potential is lower than the resting potential. The hillock then gradually returns to the resting potenti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18657" y="1690692"/>
            <a:ext cx="7554686" cy="5027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93895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Synaptic Plasticity</a:t>
            </a:r>
          </a:p>
        </p:txBody>
      </p:sp>
      <p:pic>
        <p:nvPicPr>
          <p:cNvPr id="46082" name="Picture 2" descr="Illustration shows the mechanism of LTP and LTD. Normally, the NMDA receptor in the postsynaptic neuron is activated by glutamate binding, but only after depolarization removes an inhibitory magnesium ion. Once the magnesium is removed, calcium can enter the cell. In response to an increase in intracellular calcium, AMPA receptors are inserted into the plasma membrane, which amplifies the signal resulting in LTP. LDP occurs when low-frequency stimulation results in the activation of a different calcium-signaling cascade that causes AMPA receptors to be removed from the plasma membrane. As a result, the nerve cell becomes less responsive to glutama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3617" y="1611812"/>
            <a:ext cx="6104767" cy="52461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01051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Components of the CNS</a:t>
            </a:r>
          </a:p>
        </p:txBody>
      </p:sp>
      <p:sp>
        <p:nvSpPr>
          <p:cNvPr id="3" name="Content Placeholder 2"/>
          <p:cNvSpPr>
            <a:spLocks noGrp="1"/>
          </p:cNvSpPr>
          <p:nvPr>
            <p:ph type="body" idx="1"/>
          </p:nvPr>
        </p:nvSpPr>
        <p:spPr/>
        <p:txBody>
          <a:bodyPr/>
          <a:lstStyle/>
          <a:p>
            <a:pPr marL="0" indent="0">
              <a:buNone/>
            </a:pPr>
            <a:r>
              <a:rPr lang="en-US" dirty="0"/>
              <a:t>The cerebral cortex is covered by three layers of meninges: the dura, arachnoid, and pia maters</a:t>
            </a:r>
          </a:p>
        </p:txBody>
      </p:sp>
      <p:pic>
        <p:nvPicPr>
          <p:cNvPr id="47106" name="Picture 2" descr="Illustration shows the three meninges that protect the brain. The outermost layer, just beneath the skull, is the dura mater. The dura mater is the thickest meninge, and blood vessels run through it. Beneath the dura mater is the arachnoid mater, and beneath this is the pia ma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2733676"/>
            <a:ext cx="5181600" cy="4124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61219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Human Brain</a:t>
            </a:r>
          </a:p>
        </p:txBody>
      </p:sp>
      <p:pic>
        <p:nvPicPr>
          <p:cNvPr id="1026" name="Picture 2" descr="Part a shows coronal (front) and sagittal (side) sections of a human brain. In the coronal section, the large upper part of the brain, called the cerebral cortex, is divided into left and right hemispheres. A cavity resembling butterfly wings exists between the left and right cortex. The corpus callosum is a band that connects the two hemispheres together, just above this cavity. The surface of the cerebral cortex contains bumpy protrusions called gyri. The cerebral cortex is anchored by the brain stem, which connects with the spinal cord. On either side of the brainstem tucked beneath the cerebral cortex is the cerebellum. The surface of the cerebellum is bumpy, but not as bumpy as the cerebral cortex. The sagittal section reveals that the cerebral cortex makes up the front and top part of the brain, while the brainstem and cerebellum make up the lower back part. The oval thalamus sits in the cavity in the middle of the cerebral cortex. The corpus callosum wraps around the top part thalamus. The basal ganglia wraps around the corpus callosum, starting at the lower front part of the brain and continuing three-quarters of the way around so the back end almost meets the front end. The basal ganglia is separated into segments that are connected along the top and bottom. The amygdala is a spherical structure at the end of the basal gangl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2495097"/>
            <a:ext cx="9072592" cy="3089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25352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Cerebral Cortex</a:t>
            </a:r>
          </a:p>
        </p:txBody>
      </p:sp>
      <p:pic>
        <p:nvPicPr>
          <p:cNvPr id="2050" name="Picture 2" descr="Sagittal, or side view of the human brain shows the different lobes of the cerebral cortex. The frontal lobe is at the front center of the brain. The parietal lobe is at the top back part of the brain. The occipital lobe is at the back of the brain, and the temporal lobe is at the bottom center of the brain. The motor cortex is the back of the frontal lobe, and the olfactory bulb is the bottom part. The somatosensory cortex is the front part of the parietal lobe. The brainstem is beneath the temporal lobe, and the cerebellum is beneath the occipital lob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9137" y="1690692"/>
            <a:ext cx="6413726" cy="50598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40021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Motor Cortex</a:t>
            </a:r>
          </a:p>
        </p:txBody>
      </p:sp>
      <p:pic>
        <p:nvPicPr>
          <p:cNvPr id="5122" name="Picture 2" descr="Diagram shows the location of motor control for various muscle groups on the right hemisphere cerebral cortex. From the top middle of the motor cortex to the bottom right, the order of areas controlled is toes, ankles, knees, hips, trunk, shoulders, elbows, wrists, hands, fingers, thumbs, neck, eyebrows and eyelids, eyeballs, face, lips, jaw, tongue, salivation, chewing and swallow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1939926"/>
            <a:ext cx="5181600" cy="4619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09968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Mammalian Brains</a:t>
            </a:r>
          </a:p>
        </p:txBody>
      </p:sp>
      <p:sp>
        <p:nvSpPr>
          <p:cNvPr id="3" name="Content Placeholder 2"/>
          <p:cNvSpPr>
            <a:spLocks noGrp="1"/>
          </p:cNvSpPr>
          <p:nvPr>
            <p:ph type="body" idx="1"/>
          </p:nvPr>
        </p:nvSpPr>
        <p:spPr>
          <a:xfrm>
            <a:off x="2152650" y="5470071"/>
            <a:ext cx="7886700" cy="1021214"/>
          </a:xfrm>
        </p:spPr>
        <p:txBody>
          <a:bodyPr>
            <a:normAutofit lnSpcReduction="10000"/>
          </a:bodyPr>
          <a:lstStyle/>
          <a:p>
            <a:pPr marL="0" indent="0">
              <a:buNone/>
            </a:pPr>
            <a:r>
              <a:rPr lang="en-US" dirty="0"/>
              <a:t>Mammals have larger brain-to-body ratios than other vertebrates. Within mammals, increased cortical folding and surface area is correlated with complex behavior.</a:t>
            </a:r>
          </a:p>
        </p:txBody>
      </p:sp>
      <p:pic>
        <p:nvPicPr>
          <p:cNvPr id="3074" name="Picture 2" descr="Illustrations shows that brains increase in size and amount of cortical folding from rat to cat to chimpanzee to human to dolph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508126"/>
            <a:ext cx="9144000" cy="3840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82328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Introduction to</a:t>
            </a:r>
            <a:br>
              <a:rPr lang="en-US" dirty="0"/>
            </a:br>
            <a:r>
              <a:rPr lang="en-US" dirty="0"/>
              <a:t>The Nervous System</a:t>
            </a:r>
          </a:p>
        </p:txBody>
      </p:sp>
      <p:sp>
        <p:nvSpPr>
          <p:cNvPr id="8" name="Content Placeholder 7"/>
          <p:cNvSpPr>
            <a:spLocks noGrp="1"/>
          </p:cNvSpPr>
          <p:nvPr>
            <p:ph type="body" idx="1"/>
          </p:nvPr>
        </p:nvSpPr>
        <p:spPr>
          <a:xfrm>
            <a:off x="942109" y="1825625"/>
            <a:ext cx="4468091" cy="4351338"/>
          </a:xfrm>
        </p:spPr>
        <p:txBody>
          <a:bodyPr>
            <a:normAutofit/>
          </a:bodyPr>
          <a:lstStyle/>
          <a:p>
            <a:pPr marL="0" indent="0">
              <a:buNone/>
            </a:pPr>
            <a:r>
              <a:rPr lang="en-US" dirty="0"/>
              <a:t>The central nervous system CNS consists of the brain and spinal cord.</a:t>
            </a:r>
          </a:p>
          <a:p>
            <a:pPr marL="0" indent="0">
              <a:buNone/>
            </a:pPr>
            <a:r>
              <a:rPr lang="en-US" dirty="0"/>
              <a:t>The peripheral nervous system PNS is comprised of the somatic and autonomic nervous systems. </a:t>
            </a:r>
            <a:endParaRPr lang="en-US" sz="2000" dirty="0">
              <a:latin typeface="Tahoma" panose="020B0604030504040204" pitchFamily="34" charset="0"/>
              <a:ea typeface="Tahoma" panose="020B0604030504040204" pitchFamily="34" charset="0"/>
              <a:cs typeface="Tahoma" panose="020B0604030504040204" pitchFamily="34" charset="0"/>
            </a:endParaRPr>
          </a:p>
        </p:txBody>
      </p:sp>
      <p:pic>
        <p:nvPicPr>
          <p:cNvPr id="7170" name="Picture 2" descr="blausen_0822_spinalco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4500" y="0"/>
            <a:ext cx="51435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70388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Limbic System</a:t>
            </a:r>
          </a:p>
        </p:txBody>
      </p:sp>
      <p:pic>
        <p:nvPicPr>
          <p:cNvPr id="4098" name="Picture 2" descr="Illustration shows parts of the limbic system. The thalamus and hypothalamus are located in the cavity in the center of the cerebral cortex. The cingulate gyrus is part of the cerebral cortex that wraps around the upper part of the basal ganglia. The hippocampus is part of the cerebral cortex located beneath the thalamus. The amygdala is located at the end of the basal gangl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2843" y="1509866"/>
            <a:ext cx="8066314" cy="53481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88846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Spinal Cord Cross-section</a:t>
            </a:r>
          </a:p>
        </p:txBody>
      </p:sp>
      <p:pic>
        <p:nvPicPr>
          <p:cNvPr id="6146" name="Picture 2" descr="In the cross section the gray matter forms an X inside the oval white matter. The legs of the X are thicker than the arms. Each leg is called a ventral horn, and each arm is called a dorsal hor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1418" y="1858284"/>
            <a:ext cx="8009164" cy="45051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92350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Spinal Cord</a:t>
            </a:r>
          </a:p>
        </p:txBody>
      </p:sp>
      <p:sp>
        <p:nvSpPr>
          <p:cNvPr id="3" name="Content Placeholder 2"/>
          <p:cNvSpPr>
            <a:spLocks noGrp="1"/>
          </p:cNvSpPr>
          <p:nvPr>
            <p:ph type="body" idx="1"/>
          </p:nvPr>
        </p:nvSpPr>
        <p:spPr/>
        <p:txBody>
          <a:bodyPr/>
          <a:lstStyle/>
          <a:p>
            <a:r>
              <a:rPr lang="en-US" dirty="0"/>
              <a:t>contained within the bones of the vertebrate column </a:t>
            </a:r>
          </a:p>
          <a:p>
            <a:r>
              <a:rPr lang="en-US" dirty="0"/>
              <a:t>but is able to communicate signals to and from the body through its connections with spinal nerves of the peripheral nervous system</a:t>
            </a:r>
          </a:p>
          <a:p>
            <a:r>
              <a:rPr lang="en-US" dirty="0"/>
              <a:t>controls motor reflexes</a:t>
            </a:r>
          </a:p>
        </p:txBody>
      </p:sp>
    </p:spTree>
    <p:extLst>
      <p:ext uri="{BB962C8B-B14F-4D97-AF65-F5344CB8AC3E}">
        <p14:creationId xmlns:p14="http://schemas.microsoft.com/office/powerpoint/2010/main" val="20454560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65129"/>
            <a:ext cx="4119283" cy="2753629"/>
          </a:xfrm>
        </p:spPr>
        <p:txBody>
          <a:bodyPr/>
          <a:lstStyle/>
          <a:p>
            <a:r>
              <a:rPr lang="en-US" dirty="0"/>
              <a:t>Autonomic Nervous System</a:t>
            </a:r>
          </a:p>
        </p:txBody>
      </p:sp>
      <p:pic>
        <p:nvPicPr>
          <p:cNvPr id="7170" name="Picture 2" descr="The autonomic nervous system is divided into sympathetic and parasympathetic systems. In the sympathetic system, the soma of the preganglionic neurons is usually located in the spine while in the parasympathetic system the soma is usually in the brainstem or sacral, at the bottom of the spine. In both systems, the preganglionic neuron releases the neurotransmitter acetylcholine into the synapse. Postganglionic neurons of the sympathetic system have somas in a sympathetic ganglion, located next to the spinal cord. Postganglionic neurons of the parasympathetic system have somas in ganglions near the target organ. Postganglionic neurons of the sympathetic system release norepinephrine into the synapse, while postganglionic neurons of the parasympathetic system release acetylcholine or nitric oxid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3864" y="0"/>
            <a:ext cx="516413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85868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Sympathetic and Parasympathetic Nervous System</a:t>
            </a:r>
          </a:p>
        </p:txBody>
      </p:sp>
      <p:pic>
        <p:nvPicPr>
          <p:cNvPr id="8194" name="Picture 2" descr="Illustration shows the effects of the sympathetic and parasympathetic systems on target organs, and the placement of the preganglionic neurons that mediate these effects. The parasympathetic system causes pupils and bronchi to constrict, slows the heart rate, and stimulates salivation, digestion, and bile secretion. Preganglionic neurons that mediate these effects are all located in the brain stem. Preganglionic neurons of the parasympathetic system that are located in the sacral cause the bladder to contract. The sympathetic system causes pupils and bronchi to dilate, increases heart rate, inhibits digestion, stimulates the breakdown of glycogen and the secretion of adrenaline and noradrenaline, and inhibits contraction of the bladder. The preganglionic neurons that mediate these effects are all located in the sp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88977" y="1265648"/>
            <a:ext cx="5614147" cy="54330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8624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0" y="201844"/>
            <a:ext cx="7886700" cy="1325563"/>
          </a:xfrm>
        </p:spPr>
        <p:txBody>
          <a:bodyPr/>
          <a:lstStyle/>
          <a:p>
            <a:r>
              <a:rPr lang="en-US" dirty="0"/>
              <a:t>Sensory-Somatic Nervous System: Cranial Nerves</a:t>
            </a:r>
          </a:p>
        </p:txBody>
      </p:sp>
      <p:pic>
        <p:nvPicPr>
          <p:cNvPr id="9218" name="Picture 2" descr="Illustration shows the underside of the brain. The twelve cranial nerves cluster around the brain stem, and are symmetrically located on each side. The olfactory nerve is short and lobe-like, and is located closest to the front. Directly behind this is the optic nerve, then the oculomotor nerve. All these nerves are located in front of the brain stem. The trigeminal nerve, which is the thickest, is located on either side of the brain stem. It forms three branches shortly after leaving the brain. The trochlear nerve is a small nerve in front of the trigeminal nerve. Behind the brain stem are the smaller facial, vestibulocochlear, glossopharyngeal and hypoglossal nerves. The nerve furthest back is the accessory nerv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3882" y="1482346"/>
            <a:ext cx="7764236" cy="53756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12656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Spinal Nerves</a:t>
            </a:r>
          </a:p>
        </p:txBody>
      </p:sp>
      <p:sp>
        <p:nvSpPr>
          <p:cNvPr id="3" name="Content Placeholder 2"/>
          <p:cNvSpPr>
            <a:spLocks noGrp="1"/>
          </p:cNvSpPr>
          <p:nvPr>
            <p:ph type="body" idx="1"/>
          </p:nvPr>
        </p:nvSpPr>
        <p:spPr>
          <a:xfrm>
            <a:off x="838201" y="1825625"/>
            <a:ext cx="4510278" cy="4351338"/>
          </a:xfrm>
        </p:spPr>
        <p:txBody>
          <a:bodyPr/>
          <a:lstStyle/>
          <a:p>
            <a:pPr marL="28575" indent="0">
              <a:buNone/>
            </a:pPr>
            <a:r>
              <a:rPr lang="en-US" dirty="0"/>
              <a:t>Spinal nerves contain both sensory and motor axons. The somas of sensory neurons are located in dorsal root ganglia. The somas of motor neurons are found in the ventral portion of the gray matter of the spinal cord</a:t>
            </a:r>
          </a:p>
        </p:txBody>
      </p:sp>
      <p:pic>
        <p:nvPicPr>
          <p:cNvPr id="10242" name="Picture 2" descr="Illustration shows a cross section of the spinal cord. The gray matter forms an X inside the white matter. A spinal nerve extends from the left arm of the X, and another extends from the left leg of the X. The two nerves join together to the left of the spine. The right arm and leg of the X form a symmetrical nerve. The part of the nerve that exits from the leg of the X is called the ventral root, and the part that exists from the arm of the X is called the dorsal root. The ventral root is on the belly side, and the dorsal root is on the back side. The dorsal root ganglion is a bulge halfway between where the nerve leaves the spine and where the dorsal and ventral roots join. Sensory neuron somas cluster in the dorsal root. Motor neuron somas cluster in the gray matter in the leg of the X. Motor neuron axons are bundled in the ventral root."/>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5482949" y="1931175"/>
            <a:ext cx="4690873" cy="3658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81878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Neurodegenerative Disorders</a:t>
            </a:r>
          </a:p>
        </p:txBody>
      </p:sp>
      <p:sp>
        <p:nvSpPr>
          <p:cNvPr id="3" name="Content Placeholder 2"/>
          <p:cNvSpPr>
            <a:spLocks noGrp="1"/>
          </p:cNvSpPr>
          <p:nvPr>
            <p:ph type="body" idx="1"/>
          </p:nvPr>
        </p:nvSpPr>
        <p:spPr/>
        <p:txBody>
          <a:bodyPr/>
          <a:lstStyle/>
          <a:p>
            <a:pPr marL="0" indent="0">
              <a:buNone/>
            </a:pPr>
            <a:r>
              <a:rPr lang="en-US" dirty="0"/>
              <a:t>Neurodegenerative disorders are illnesses characterized by a loss of nervous system functioning that are usually caused by neuronal death. Two examples are:</a:t>
            </a:r>
          </a:p>
          <a:p>
            <a:r>
              <a:rPr lang="en-US" dirty="0"/>
              <a:t>Alzheimer’s</a:t>
            </a:r>
          </a:p>
          <a:p>
            <a:r>
              <a:rPr lang="en-US" dirty="0"/>
              <a:t>Parkinson’s</a:t>
            </a:r>
          </a:p>
        </p:txBody>
      </p:sp>
    </p:spTree>
    <p:extLst>
      <p:ext uri="{BB962C8B-B14F-4D97-AF65-F5344CB8AC3E}">
        <p14:creationId xmlns:p14="http://schemas.microsoft.com/office/powerpoint/2010/main" val="9515378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Alzheimer’s</a:t>
            </a:r>
          </a:p>
        </p:txBody>
      </p:sp>
      <p:pic>
        <p:nvPicPr>
          <p:cNvPr id="11266" name="Picture 2" descr="A cross section of a normal brain and the brain of an Alzheimer’s patient are compared. In the Alzheimer’s brain, the cerebral cortex is greatly shrunken in size as is the hippocampus. Ventricles, holes in the center and bottom right and left parts of the brain, are also enlarg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866901"/>
            <a:ext cx="9144000" cy="4081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36141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Practice Question</a:t>
            </a:r>
          </a:p>
        </p:txBody>
      </p:sp>
      <p:sp>
        <p:nvSpPr>
          <p:cNvPr id="3" name="Content Placeholder 2"/>
          <p:cNvSpPr>
            <a:spLocks noGrp="1"/>
          </p:cNvSpPr>
          <p:nvPr>
            <p:ph type="body" idx="1"/>
          </p:nvPr>
        </p:nvSpPr>
        <p:spPr/>
        <p:txBody>
          <a:bodyPr/>
          <a:lstStyle/>
          <a:p>
            <a:pPr marL="0" indent="0">
              <a:buNone/>
            </a:pPr>
            <a:r>
              <a:rPr lang="en-US" dirty="0"/>
              <a:t>Looking at the images on the last slide of the parts of the brain most affected by Alzheimer’s Disease, what is the connection between the regions of the brain affected and the dementia patients experience?</a:t>
            </a:r>
          </a:p>
        </p:txBody>
      </p:sp>
    </p:spTree>
    <p:extLst>
      <p:ext uri="{BB962C8B-B14F-4D97-AF65-F5344CB8AC3E}">
        <p14:creationId xmlns:p14="http://schemas.microsoft.com/office/powerpoint/2010/main" val="23632371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Central and Peripheral Nervous System</a:t>
            </a:r>
          </a:p>
        </p:txBody>
      </p:sp>
      <p:pic>
        <p:nvPicPr>
          <p:cNvPr id="8194" name="Picture 2" descr="Image (a) shows an outline of a human body with the brain and spinal cord illustrated. Image (b) shows an outline of a human body with a network of nerves depicted."/>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bwMode="auto">
          <a:xfrm>
            <a:off x="2008909" y="1356879"/>
            <a:ext cx="7283450" cy="53165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93221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Neurodevelopmental Disorders</a:t>
            </a:r>
          </a:p>
        </p:txBody>
      </p:sp>
      <p:sp>
        <p:nvSpPr>
          <p:cNvPr id="3" name="Content Placeholder 2"/>
          <p:cNvSpPr>
            <a:spLocks noGrp="1"/>
          </p:cNvSpPr>
          <p:nvPr>
            <p:ph type="body" idx="1"/>
          </p:nvPr>
        </p:nvSpPr>
        <p:spPr/>
        <p:txBody>
          <a:bodyPr/>
          <a:lstStyle/>
          <a:p>
            <a:pPr marL="0" indent="0">
              <a:buNone/>
            </a:pPr>
            <a:r>
              <a:rPr lang="en-US" dirty="0"/>
              <a:t>Neurodevelopmental disorders occur when the development of the nervous system is disturbed. Examples include:</a:t>
            </a:r>
          </a:p>
          <a:p>
            <a:r>
              <a:rPr lang="en-US" dirty="0"/>
              <a:t>Autism Spectrum Disorder</a:t>
            </a:r>
          </a:p>
          <a:p>
            <a:r>
              <a:rPr lang="en-US" dirty="0"/>
              <a:t>ADHD</a:t>
            </a:r>
          </a:p>
          <a:p>
            <a:pPr marL="0" indent="0">
              <a:buNone/>
            </a:pPr>
            <a:r>
              <a:rPr lang="en-US" dirty="0"/>
              <a:t>Many ASD patients do not feel that they suffer from a disorder and instead think that their brains process information differently</a:t>
            </a:r>
          </a:p>
        </p:txBody>
      </p:sp>
    </p:spTree>
    <p:extLst>
      <p:ext uri="{BB962C8B-B14F-4D97-AF65-F5344CB8AC3E}">
        <p14:creationId xmlns:p14="http://schemas.microsoft.com/office/powerpoint/2010/main" val="1048255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Mental Illnesses</a:t>
            </a:r>
          </a:p>
        </p:txBody>
      </p:sp>
      <p:sp>
        <p:nvSpPr>
          <p:cNvPr id="3" name="Content Placeholder 2"/>
          <p:cNvSpPr>
            <a:spLocks noGrp="1"/>
          </p:cNvSpPr>
          <p:nvPr>
            <p:ph type="body" idx="1"/>
          </p:nvPr>
        </p:nvSpPr>
        <p:spPr/>
        <p:txBody>
          <a:bodyPr/>
          <a:lstStyle/>
          <a:p>
            <a:pPr marL="0" indent="0">
              <a:buNone/>
            </a:pPr>
            <a:r>
              <a:rPr lang="en-US" dirty="0"/>
              <a:t>Mental illnesses are nervous system disorders that result in problems with thinking, mood, or relating with other people. Examples include:</a:t>
            </a:r>
          </a:p>
          <a:p>
            <a:r>
              <a:rPr lang="en-US" dirty="0"/>
              <a:t>schizophrenia</a:t>
            </a:r>
          </a:p>
          <a:p>
            <a:r>
              <a:rPr lang="en-US" dirty="0"/>
              <a:t>major depression</a:t>
            </a:r>
          </a:p>
          <a:p>
            <a:r>
              <a:rPr lang="en-US" dirty="0"/>
              <a:t>bipolar disorder</a:t>
            </a:r>
          </a:p>
          <a:p>
            <a:r>
              <a:rPr lang="en-US" dirty="0"/>
              <a:t>anxiety disorders and phobias</a:t>
            </a:r>
          </a:p>
          <a:p>
            <a:r>
              <a:rPr lang="en-US" dirty="0"/>
              <a:t>post-traumatic stress disorders</a:t>
            </a:r>
          </a:p>
          <a:p>
            <a:r>
              <a:rPr lang="en-US" dirty="0"/>
              <a:t>obsessive-compulsive disorder </a:t>
            </a:r>
          </a:p>
        </p:txBody>
      </p:sp>
    </p:spTree>
    <p:extLst>
      <p:ext uri="{BB962C8B-B14F-4D97-AF65-F5344CB8AC3E}">
        <p14:creationId xmlns:p14="http://schemas.microsoft.com/office/powerpoint/2010/main" val="8042415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Neurological Disorders</a:t>
            </a:r>
          </a:p>
        </p:txBody>
      </p:sp>
      <p:sp>
        <p:nvSpPr>
          <p:cNvPr id="3" name="Content Placeholder 2"/>
          <p:cNvSpPr>
            <a:spLocks noGrp="1"/>
          </p:cNvSpPr>
          <p:nvPr>
            <p:ph type="body" idx="1"/>
          </p:nvPr>
        </p:nvSpPr>
        <p:spPr/>
        <p:txBody>
          <a:bodyPr/>
          <a:lstStyle/>
          <a:p>
            <a:r>
              <a:rPr lang="en-US" dirty="0"/>
              <a:t>chronic pain conditions</a:t>
            </a:r>
          </a:p>
          <a:p>
            <a:r>
              <a:rPr lang="en-US" dirty="0"/>
              <a:t>cancers of the nervous system</a:t>
            </a:r>
          </a:p>
          <a:p>
            <a:r>
              <a:rPr lang="en-US" dirty="0"/>
              <a:t>epilepsy disorders - recurrent seizures</a:t>
            </a:r>
          </a:p>
          <a:p>
            <a:r>
              <a:rPr lang="en-US" dirty="0"/>
              <a:t>Stroke - blood fails to reach a portion of the brain for a long enough time to cause damage</a:t>
            </a:r>
          </a:p>
        </p:txBody>
      </p:sp>
    </p:spTree>
    <p:extLst>
      <p:ext uri="{BB962C8B-B14F-4D97-AF65-F5344CB8AC3E}">
        <p14:creationId xmlns:p14="http://schemas.microsoft.com/office/powerpoint/2010/main" val="37312976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Quick Review</a:t>
            </a:r>
          </a:p>
        </p:txBody>
      </p:sp>
      <p:sp>
        <p:nvSpPr>
          <p:cNvPr id="3" name="Content Placeholder 2"/>
          <p:cNvSpPr>
            <a:spLocks noGrp="1"/>
          </p:cNvSpPr>
          <p:nvPr>
            <p:ph type="body" idx="1"/>
          </p:nvPr>
        </p:nvSpPr>
        <p:spPr/>
        <p:txBody>
          <a:bodyPr/>
          <a:lstStyle/>
          <a:p>
            <a:r>
              <a:rPr lang="en-US" dirty="0"/>
              <a:t>What are the two primary parts of the nervous system? </a:t>
            </a:r>
          </a:p>
          <a:p>
            <a:r>
              <a:rPr lang="en-US" dirty="0"/>
              <a:t>What is the function and structure of neurons and glial cells?</a:t>
            </a:r>
          </a:p>
          <a:p>
            <a:r>
              <a:rPr lang="en-US" dirty="0"/>
              <a:t>How do neurons communicate?</a:t>
            </a:r>
          </a:p>
          <a:p>
            <a:r>
              <a:rPr lang="en-US" dirty="0"/>
              <a:t>What are the components of the central nervous system?</a:t>
            </a:r>
          </a:p>
          <a:p>
            <a:r>
              <a:rPr lang="en-US" dirty="0"/>
              <a:t>What are the components of the peripheral nervous system?</a:t>
            </a:r>
          </a:p>
          <a:p>
            <a:r>
              <a:rPr lang="en-US" dirty="0"/>
              <a:t>What are the symptoms, potential causes, and treatment of several examples of nervous system disorders?</a:t>
            </a:r>
          </a:p>
          <a:p>
            <a:endParaRPr lang="en-US" dirty="0"/>
          </a:p>
          <a:p>
            <a:endParaRPr lang="en-US" dirty="0"/>
          </a:p>
          <a:p>
            <a:endParaRPr lang="en-US" dirty="0"/>
          </a:p>
        </p:txBody>
      </p:sp>
    </p:spTree>
    <p:extLst>
      <p:ext uri="{BB962C8B-B14F-4D97-AF65-F5344CB8AC3E}">
        <p14:creationId xmlns:p14="http://schemas.microsoft.com/office/powerpoint/2010/main" val="25555868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The Peripheral Nervous System</a:t>
            </a:r>
          </a:p>
        </p:txBody>
      </p:sp>
      <p:sp>
        <p:nvSpPr>
          <p:cNvPr id="6" name="Content Placeholder 5"/>
          <p:cNvSpPr>
            <a:spLocks noGrp="1"/>
          </p:cNvSpPr>
          <p:nvPr>
            <p:ph type="body" idx="1"/>
          </p:nvPr>
        </p:nvSpPr>
        <p:spPr/>
        <p:txBody>
          <a:bodyPr>
            <a:normAutofit/>
          </a:bodyPr>
          <a:lstStyle/>
          <a:p>
            <a:pPr fontAlgn="base"/>
            <a:r>
              <a:rPr lang="en-US" dirty="0"/>
              <a:t>The </a:t>
            </a:r>
            <a:r>
              <a:rPr lang="en-US" b="1" dirty="0"/>
              <a:t>somatic nervous system</a:t>
            </a:r>
            <a:r>
              <a:rPr lang="en-US" dirty="0"/>
              <a:t> transmits sensory and motor signals to and from the central nervous system. </a:t>
            </a:r>
          </a:p>
          <a:p>
            <a:pPr fontAlgn="base"/>
            <a:r>
              <a:rPr lang="en-US" dirty="0"/>
              <a:t>The </a:t>
            </a:r>
            <a:r>
              <a:rPr lang="en-US" b="1" dirty="0"/>
              <a:t>autonomic</a:t>
            </a:r>
            <a:r>
              <a:rPr lang="en-US" dirty="0"/>
              <a:t> </a:t>
            </a:r>
            <a:r>
              <a:rPr lang="en-US" b="1" dirty="0"/>
              <a:t>nervous system</a:t>
            </a:r>
            <a:r>
              <a:rPr lang="en-US" dirty="0"/>
              <a:t> controls the function of our organs and glands, and can be divided into the sympathetic and parasympathetic divisions. </a:t>
            </a:r>
          </a:p>
        </p:txBody>
      </p:sp>
    </p:spTree>
    <p:extLst>
      <p:ext uri="{BB962C8B-B14F-4D97-AF65-F5344CB8AC3E}">
        <p14:creationId xmlns:p14="http://schemas.microsoft.com/office/powerpoint/2010/main" val="4544743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PNS: The Autonomic Nervous System</a:t>
            </a:r>
          </a:p>
        </p:txBody>
      </p:sp>
      <p:sp>
        <p:nvSpPr>
          <p:cNvPr id="8" name="Content Placeholder 7"/>
          <p:cNvSpPr>
            <a:spLocks noGrp="1"/>
          </p:cNvSpPr>
          <p:nvPr>
            <p:ph type="body" idx="1"/>
          </p:nvPr>
        </p:nvSpPr>
        <p:spPr/>
        <p:txBody>
          <a:bodyPr/>
          <a:lstStyle/>
          <a:p>
            <a:pPr lvl="0"/>
            <a:r>
              <a:rPr lang="en-US" dirty="0"/>
              <a:t>Sympathetic activation prepares us for fight or flight</a:t>
            </a:r>
          </a:p>
          <a:p>
            <a:pPr lvl="0"/>
            <a:r>
              <a:rPr lang="en-US" dirty="0"/>
              <a:t>Parasympathetic activation is associated with normal functioning under relaxed conditions.</a:t>
            </a:r>
          </a:p>
        </p:txBody>
      </p:sp>
    </p:spTree>
    <p:extLst>
      <p:ext uri="{BB962C8B-B14F-4D97-AF65-F5344CB8AC3E}">
        <p14:creationId xmlns:p14="http://schemas.microsoft.com/office/powerpoint/2010/main" val="41817838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9709" y="365127"/>
            <a:ext cx="3880903" cy="3575501"/>
          </a:xfrm>
        </p:spPr>
        <p:txBody>
          <a:bodyPr/>
          <a:lstStyle/>
          <a:p>
            <a:r>
              <a:rPr lang="en-US" dirty="0"/>
              <a:t>PNS: the Autonomic Nervous System</a:t>
            </a:r>
            <a:br>
              <a:rPr lang="en-US" dirty="0"/>
            </a:br>
            <a:r>
              <a:rPr lang="en-US" dirty="0"/>
              <a:t>(continued)</a:t>
            </a:r>
          </a:p>
        </p:txBody>
      </p:sp>
      <p:pic>
        <p:nvPicPr>
          <p:cNvPr id="10242" name="Picture 2" descr="A diagram of a human body lists the different functions of the sympathetic and parasympathetic nervous system. The parasympathetic system can constrict pupils, stimulate salivation, slow heart rate, constrict bronchi, stimulate digestion, stimulate bile secretion, and cause the bladder to contract. The sympathetic nervous system can dilate pupils, inhibit salivation, increase heart rate, dilate bronchi, inhibit digestion, stimulate the breakdown of glycogen, stimulate secretion of adrenaline and noradrenaline, and inhibit contraction of the bladder."/>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bwMode="auto">
          <a:xfrm>
            <a:off x="5954713" y="130175"/>
            <a:ext cx="6237287" cy="6488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98564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Neuron Structure</a:t>
            </a:r>
          </a:p>
        </p:txBody>
      </p:sp>
      <p:pic>
        <p:nvPicPr>
          <p:cNvPr id="3" name="Picture 2" descr="An illustration shows a neuron with labeled parts for the cell membrane, dendrite, cell body, axon, and terminal buttons. A myelin sheath covers part of the neur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27502" y="1410618"/>
            <a:ext cx="7711848" cy="54473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45729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Diversity of Neurons</a:t>
            </a:r>
          </a:p>
        </p:txBody>
      </p:sp>
      <p:pic>
        <p:nvPicPr>
          <p:cNvPr id="31746" name="Picture 2" descr="Part A shows a pyramidal cell with two long, branched projections on either end of the soma. Dendrites branch from either side. Part B shows a Purkinje cell with highly branched dendrites opposite the axon. Part C shows cells with long, thin axons. The dendrites are less branched than in pyramidal or Purkinje cell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2071915"/>
            <a:ext cx="9144000" cy="42148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6445916"/>
      </p:ext>
    </p:extLst>
  </p:cSld>
  <p:clrMapOvr>
    <a:masterClrMapping/>
  </p:clrMapOvr>
</p:sld>
</file>

<file path=ppt/theme/theme1.xml><?xml version="1.0" encoding="utf-8"?>
<a:theme xmlns:a="http://schemas.openxmlformats.org/drawingml/2006/main" name="Theme2020">
  <a:themeElements>
    <a:clrScheme name="Blue Warm">
      <a:dk1>
        <a:srgbClr val="000000"/>
      </a:dk1>
      <a:lt1>
        <a:srgbClr val="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heme2020" id="{00977985-12D8-EC49-A63B-74525E3696D0}" vid="{962D5CC6-41C5-7D4B-831B-E034D577227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Theme2020</Template>
  <TotalTime>10221</TotalTime>
  <Words>2808</Words>
  <Application>Microsoft Office PowerPoint</Application>
  <PresentationFormat>Widescreen</PresentationFormat>
  <Paragraphs>203</Paragraphs>
  <Slides>43</Slides>
  <Notes>37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43</vt:i4>
      </vt:variant>
    </vt:vector>
  </HeadingPairs>
  <TitlesOfParts>
    <vt:vector size="47" baseType="lpstr">
      <vt:lpstr>Arial</vt:lpstr>
      <vt:lpstr>Century Gothic</vt:lpstr>
      <vt:lpstr>Tahoma</vt:lpstr>
      <vt:lpstr>Theme2020</vt:lpstr>
      <vt:lpstr>The Nervous System</vt:lpstr>
      <vt:lpstr>Nervous Systems</vt:lpstr>
      <vt:lpstr>Introduction to The Nervous System</vt:lpstr>
      <vt:lpstr>Central and Peripheral Nervous System</vt:lpstr>
      <vt:lpstr>The Peripheral Nervous System</vt:lpstr>
      <vt:lpstr>PNS: The Autonomic Nervous System</vt:lpstr>
      <vt:lpstr>PNS: the Autonomic Nervous System (continued)</vt:lpstr>
      <vt:lpstr>Neuron Structure</vt:lpstr>
      <vt:lpstr>Diversity of Neurons</vt:lpstr>
      <vt:lpstr>Types of Neurons</vt:lpstr>
      <vt:lpstr>Neurogenesis</vt:lpstr>
      <vt:lpstr>Glial Cells</vt:lpstr>
      <vt:lpstr>Glial Cells in the CNS</vt:lpstr>
      <vt:lpstr>Glial Cells in the PNS</vt:lpstr>
      <vt:lpstr>Voltage-gated Na+ Channels</vt:lpstr>
      <vt:lpstr>Resting Potential</vt:lpstr>
      <vt:lpstr>Action Potential</vt:lpstr>
      <vt:lpstr>Action Potential is Conducted Down the Axon</vt:lpstr>
      <vt:lpstr>Nodes of Ranvier</vt:lpstr>
      <vt:lpstr>Synaptic Vesicles</vt:lpstr>
      <vt:lpstr>Chemical Synapses</vt:lpstr>
      <vt:lpstr>Neurotransmitters</vt:lpstr>
      <vt:lpstr>Signal Summation</vt:lpstr>
      <vt:lpstr>Synaptic Plasticity</vt:lpstr>
      <vt:lpstr>Components of the CNS</vt:lpstr>
      <vt:lpstr>The Human Brain</vt:lpstr>
      <vt:lpstr>Cerebral Cortex</vt:lpstr>
      <vt:lpstr>Motor Cortex</vt:lpstr>
      <vt:lpstr>Mammalian Brains</vt:lpstr>
      <vt:lpstr>The Limbic System</vt:lpstr>
      <vt:lpstr>Spinal Cord Cross-section</vt:lpstr>
      <vt:lpstr>The Spinal Cord</vt:lpstr>
      <vt:lpstr>Autonomic Nervous System</vt:lpstr>
      <vt:lpstr>Sympathetic and Parasympathetic Nervous System</vt:lpstr>
      <vt:lpstr>Sensory-Somatic Nervous System: Cranial Nerves</vt:lpstr>
      <vt:lpstr>Spinal Nerves</vt:lpstr>
      <vt:lpstr>Neurodegenerative Disorders</vt:lpstr>
      <vt:lpstr>Alzheimer’s</vt:lpstr>
      <vt:lpstr>Practice Question</vt:lpstr>
      <vt:lpstr>Neurodevelopmental Disorders</vt:lpstr>
      <vt:lpstr>Mental Illnesses</vt:lpstr>
      <vt:lpstr>Other Neurological Disorders</vt:lpstr>
      <vt:lpstr>Quick Review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Liebman</dc:creator>
  <cp:lastModifiedBy>Villalba, Stephanie</cp:lastModifiedBy>
  <cp:revision>391</cp:revision>
  <dcterms:created xsi:type="dcterms:W3CDTF">2017-01-24T14:54:50Z</dcterms:created>
  <dcterms:modified xsi:type="dcterms:W3CDTF">2022-07-29T02:31:33Z</dcterms:modified>
</cp:coreProperties>
</file>