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82" r:id="rId5"/>
  </p:sldMasterIdLst>
  <p:notesMasterIdLst>
    <p:notesMasterId r:id="rId14"/>
  </p:notesMasterIdLst>
  <p:handoutMasterIdLst>
    <p:handoutMasterId r:id="rId15"/>
  </p:handoutMasterIdLst>
  <p:sldIdLst>
    <p:sldId id="311" r:id="rId6"/>
    <p:sldId id="305" r:id="rId7"/>
    <p:sldId id="300" r:id="rId8"/>
    <p:sldId id="301" r:id="rId9"/>
    <p:sldId id="299" r:id="rId10"/>
    <p:sldId id="302" r:id="rId11"/>
    <p:sldId id="304" r:id="rId12"/>
    <p:sldId id="323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70" d="100"/>
          <a:sy n="70" d="100"/>
        </p:scale>
        <p:origin x="480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a Ibanez" userId="fa0c3de2-c6af-4e57-aa5c-565ad9637942" providerId="ADAL" clId="{19088A8D-DAE7-478D-BB39-48585DEFB631}"/>
    <pc:docChg chg="custSel delSld modSld delMainMaster">
      <pc:chgData name="Juana Ibanez" userId="fa0c3de2-c6af-4e57-aa5c-565ad9637942" providerId="ADAL" clId="{19088A8D-DAE7-478D-BB39-48585DEFB631}" dt="2023-08-30T14:18:40.486" v="27" actId="20577"/>
      <pc:docMkLst>
        <pc:docMk/>
      </pc:docMkLst>
      <pc:sldChg chg="delSp modSp mod">
        <pc:chgData name="Juana Ibanez" userId="fa0c3de2-c6af-4e57-aa5c-565ad9637942" providerId="ADAL" clId="{19088A8D-DAE7-478D-BB39-48585DEFB631}" dt="2023-08-30T14:17:48.766" v="15" actId="1076"/>
        <pc:sldMkLst>
          <pc:docMk/>
          <pc:sldMk cId="1804072708" sldId="305"/>
        </pc:sldMkLst>
        <pc:spChg chg="del mod">
          <ac:chgData name="Juana Ibanez" userId="fa0c3de2-c6af-4e57-aa5c-565ad9637942" providerId="ADAL" clId="{19088A8D-DAE7-478D-BB39-48585DEFB631}" dt="2023-08-30T14:17:39.845" v="13" actId="478"/>
          <ac:spMkLst>
            <pc:docMk/>
            <pc:sldMk cId="1804072708" sldId="305"/>
            <ac:spMk id="4" creationId="{1BE75314-007C-427E-AAF4-1571181CE096}"/>
          </ac:spMkLst>
        </pc:spChg>
        <pc:picChg chg="mod">
          <ac:chgData name="Juana Ibanez" userId="fa0c3de2-c6af-4e57-aa5c-565ad9637942" providerId="ADAL" clId="{19088A8D-DAE7-478D-BB39-48585DEFB631}" dt="2023-08-30T14:17:48.766" v="15" actId="1076"/>
          <ac:picMkLst>
            <pc:docMk/>
            <pc:sldMk cId="1804072708" sldId="305"/>
            <ac:picMk id="2" creationId="{2F51DEC8-C21F-4988-81ED-1D919538C957}"/>
          </ac:picMkLst>
        </pc:picChg>
      </pc:sldChg>
      <pc:sldChg chg="modSp mod">
        <pc:chgData name="Juana Ibanez" userId="fa0c3de2-c6af-4e57-aa5c-565ad9637942" providerId="ADAL" clId="{19088A8D-DAE7-478D-BB39-48585DEFB631}" dt="2023-08-30T14:17:10.438" v="7" actId="20577"/>
        <pc:sldMkLst>
          <pc:docMk/>
          <pc:sldMk cId="983446360" sldId="311"/>
        </pc:sldMkLst>
        <pc:spChg chg="mod">
          <ac:chgData name="Juana Ibanez" userId="fa0c3de2-c6af-4e57-aa5c-565ad9637942" providerId="ADAL" clId="{19088A8D-DAE7-478D-BB39-48585DEFB631}" dt="2023-08-30T14:17:10.438" v="7" actId="20577"/>
          <ac:spMkLst>
            <pc:docMk/>
            <pc:sldMk cId="983446360" sldId="311"/>
            <ac:spMk id="4" creationId="{00000000-0000-0000-0000-000000000000}"/>
          </ac:spMkLst>
        </pc:spChg>
      </pc:sldChg>
      <pc:sldChg chg="del">
        <pc:chgData name="Juana Ibanez" userId="fa0c3de2-c6af-4e57-aa5c-565ad9637942" providerId="ADAL" clId="{19088A8D-DAE7-478D-BB39-48585DEFB631}" dt="2023-08-30T14:17:15.188" v="8" actId="47"/>
        <pc:sldMkLst>
          <pc:docMk/>
          <pc:sldMk cId="2617027665" sldId="312"/>
        </pc:sldMkLst>
      </pc:sldChg>
      <pc:sldChg chg="del">
        <pc:chgData name="Juana Ibanez" userId="fa0c3de2-c6af-4e57-aa5c-565ad9637942" providerId="ADAL" clId="{19088A8D-DAE7-478D-BB39-48585DEFB631}" dt="2023-08-30T14:17:16.001" v="9" actId="47"/>
        <pc:sldMkLst>
          <pc:docMk/>
          <pc:sldMk cId="2884061773" sldId="313"/>
        </pc:sldMkLst>
      </pc:sldChg>
      <pc:sldChg chg="del">
        <pc:chgData name="Juana Ibanez" userId="fa0c3de2-c6af-4e57-aa5c-565ad9637942" providerId="ADAL" clId="{19088A8D-DAE7-478D-BB39-48585DEFB631}" dt="2023-08-30T14:17:16.845" v="10" actId="47"/>
        <pc:sldMkLst>
          <pc:docMk/>
          <pc:sldMk cId="2150088621" sldId="314"/>
        </pc:sldMkLst>
      </pc:sldChg>
      <pc:sldChg chg="del">
        <pc:chgData name="Juana Ibanez" userId="fa0c3de2-c6af-4e57-aa5c-565ad9637942" providerId="ADAL" clId="{19088A8D-DAE7-478D-BB39-48585DEFB631}" dt="2023-08-30T14:18:30.173" v="18" actId="47"/>
        <pc:sldMkLst>
          <pc:docMk/>
          <pc:sldMk cId="2092622614" sldId="318"/>
        </pc:sldMkLst>
      </pc:sldChg>
      <pc:sldChg chg="del">
        <pc:chgData name="Juana Ibanez" userId="fa0c3de2-c6af-4e57-aa5c-565ad9637942" providerId="ADAL" clId="{19088A8D-DAE7-478D-BB39-48585DEFB631}" dt="2023-08-30T14:18:32.313" v="19" actId="47"/>
        <pc:sldMkLst>
          <pc:docMk/>
          <pc:sldMk cId="678276381" sldId="322"/>
        </pc:sldMkLst>
      </pc:sldChg>
      <pc:sldChg chg="modSp mod">
        <pc:chgData name="Juana Ibanez" userId="fa0c3de2-c6af-4e57-aa5c-565ad9637942" providerId="ADAL" clId="{19088A8D-DAE7-478D-BB39-48585DEFB631}" dt="2023-08-30T14:18:40.486" v="27" actId="20577"/>
        <pc:sldMkLst>
          <pc:docMk/>
          <pc:sldMk cId="3077024332" sldId="323"/>
        </pc:sldMkLst>
        <pc:spChg chg="mod">
          <ac:chgData name="Juana Ibanez" userId="fa0c3de2-c6af-4e57-aa5c-565ad9637942" providerId="ADAL" clId="{19088A8D-DAE7-478D-BB39-48585DEFB631}" dt="2023-08-30T14:18:40.486" v="27" actId="20577"/>
          <ac:spMkLst>
            <pc:docMk/>
            <pc:sldMk cId="3077024332" sldId="323"/>
            <ac:spMk id="4" creationId="{00000000-0000-0000-0000-000000000000}"/>
          </ac:spMkLst>
        </pc:spChg>
      </pc:sldChg>
      <pc:sldChg chg="del">
        <pc:chgData name="Juana Ibanez" userId="fa0c3de2-c6af-4e57-aa5c-565ad9637942" providerId="ADAL" clId="{19088A8D-DAE7-478D-BB39-48585DEFB631}" dt="2023-08-30T14:17:17.720" v="11" actId="47"/>
        <pc:sldMkLst>
          <pc:docMk/>
          <pc:sldMk cId="3724399590" sldId="324"/>
        </pc:sldMkLst>
      </pc:sldChg>
      <pc:sldChg chg="del">
        <pc:chgData name="Juana Ibanez" userId="fa0c3de2-c6af-4e57-aa5c-565ad9637942" providerId="ADAL" clId="{19088A8D-DAE7-478D-BB39-48585DEFB631}" dt="2023-08-30T14:18:26.251" v="16" actId="47"/>
        <pc:sldMkLst>
          <pc:docMk/>
          <pc:sldMk cId="3591713120" sldId="325"/>
        </pc:sldMkLst>
      </pc:sldChg>
      <pc:sldChg chg="del">
        <pc:chgData name="Juana Ibanez" userId="fa0c3de2-c6af-4e57-aa5c-565ad9637942" providerId="ADAL" clId="{19088A8D-DAE7-478D-BB39-48585DEFB631}" dt="2023-08-30T14:18:27.985" v="17" actId="47"/>
        <pc:sldMkLst>
          <pc:docMk/>
          <pc:sldMk cId="239536727" sldId="326"/>
        </pc:sldMkLst>
      </pc:sldChg>
      <pc:sldMasterChg chg="del delSldLayout">
        <pc:chgData name="Juana Ibanez" userId="fa0c3de2-c6af-4e57-aa5c-565ad9637942" providerId="ADAL" clId="{19088A8D-DAE7-478D-BB39-48585DEFB631}" dt="2023-08-30T14:18:32.313" v="19" actId="47"/>
        <pc:sldMasterMkLst>
          <pc:docMk/>
          <pc:sldMasterMk cId="986075898" sldId="2147483768"/>
        </pc:sldMasterMkLst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1079545825" sldId="2147483769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3960577732" sldId="2147483770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1921390803" sldId="2147483771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665739262" sldId="2147483772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4171514235" sldId="2147483773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4244242743" sldId="2147483774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2468820449" sldId="2147483775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2330040109" sldId="2147483776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2343439290" sldId="2147483777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129432298" sldId="2147483778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3572347276" sldId="2147483779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2820740491" sldId="2147483780"/>
          </pc:sldLayoutMkLst>
        </pc:sldLayoutChg>
        <pc:sldLayoutChg chg="del">
          <pc:chgData name="Juana Ibanez" userId="fa0c3de2-c6af-4e57-aa5c-565ad9637942" providerId="ADAL" clId="{19088A8D-DAE7-478D-BB39-48585DEFB631}" dt="2023-08-30T14:18:32.313" v="19" actId="47"/>
          <pc:sldLayoutMkLst>
            <pc:docMk/>
            <pc:sldMasterMk cId="986075898" sldId="2147483768"/>
            <pc:sldLayoutMk cId="1355347637" sldId="214748378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8/30/2023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8/30/2023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5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5"/>
            <a:ext cx="9429932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43041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0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1" y="990601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1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3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1979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5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2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9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33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4" y="1803402"/>
            <a:ext cx="6602282" cy="4267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4" y="1803402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53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4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5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7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7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7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9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8/30/2023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9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427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964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338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713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4"/>
            <a:ext cx="9429931" cy="716630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212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Figures by Dorrell, Henderson, Lindley, &amp; Connor.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276" y="261633"/>
            <a:ext cx="70782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Introduction to Human Geography (2018)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University of North Georgia Press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1DEC8-C21F-4988-81ED-1D919538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1066800"/>
            <a:ext cx="9295438" cy="5105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33D4C5-A3C6-426A-AF8F-2D5860B88E61}"/>
              </a:ext>
            </a:extLst>
          </p:cNvPr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5.2 Language and its Relationship to Culture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0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459817-4C9D-45FD-B115-294AB4FE3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274" y="833437"/>
            <a:ext cx="8296275" cy="51911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FBBF73-CC68-4D38-B34C-1724927CB546}"/>
              </a:ext>
            </a:extLst>
          </p:cNvPr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 dirty="0">
                <a:solidFill>
                  <a:srgbClr val="FFFFFF"/>
                </a:solidFill>
                <a:latin typeface="Arial"/>
                <a:cs typeface="Arial"/>
              </a:rPr>
              <a:t>5.3 Classification and Distribution of Languages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3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95B77F-378A-4642-A440-D5BA5ABB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2" y="339204"/>
            <a:ext cx="7329488" cy="61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62CEA9-9371-40BE-8C21-368439E0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37" y="304800"/>
            <a:ext cx="79057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0BAA10-0C09-4328-A00C-E04D129D7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49" y="830046"/>
            <a:ext cx="6672263" cy="541835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A18097-6D03-4669-8AB9-83FC35B6AA04}"/>
              </a:ext>
            </a:extLst>
          </p:cNvPr>
          <p:cNvSpPr txBox="1">
            <a:spLocks/>
          </p:cNvSpPr>
          <p:nvPr/>
        </p:nvSpPr>
        <p:spPr bwMode="auto">
          <a:xfrm>
            <a:off x="379413" y="283737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5.4 Language in the Physical, Business and Digital Worlds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69872-1EE8-4F02-AB33-F1E84124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24" y="1919287"/>
            <a:ext cx="6581775" cy="3019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6A289B-1D85-4BF2-BE5B-8EA6EA78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212" y="5181600"/>
            <a:ext cx="4533900" cy="1809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C4EA7A-6B2E-4223-AEB1-DB468C2B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languages in the United States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BBE68-40F6-45E5-8144-B9633C45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84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212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+mn-ea"/>
                <a:cs typeface="Arial" pitchFamily="34" charset="0"/>
              </a:rPr>
              <a:t>Figures by Dorrell, Henderson, Lindley, &amp; Connor.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276" y="261632"/>
            <a:ext cx="7078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+mn-ea"/>
                <a:cs typeface="Arial" pitchFamily="34" charset="0"/>
              </a:rPr>
              <a:t>Introduction to Human Geography (2018)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+mn-ea"/>
                <a:cs typeface="Arial" pitchFamily="34" charset="0"/>
              </a:rPr>
              <a:t>University of North Georgia Press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1_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143</TotalTime>
  <Words>83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Constantia</vt:lpstr>
      <vt:lpstr>Times</vt:lpstr>
      <vt:lpstr>Books Classic 16x9</vt:lpstr>
      <vt:lpstr>1_Books Classic 16x9</vt:lpstr>
      <vt:lpstr>Chapter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languages in the United States</vt:lpstr>
      <vt:lpstr>Chapter 5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David Dorrell</dc:creator>
  <cp:lastModifiedBy>Juana Ibanez</cp:lastModifiedBy>
  <cp:revision>56</cp:revision>
  <dcterms:created xsi:type="dcterms:W3CDTF">2018-08-07T13:15:24Z</dcterms:created>
  <dcterms:modified xsi:type="dcterms:W3CDTF">2023-08-30T14:18:45Z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