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2C06EA-E937-4B51-AA24-26CDF9D8E4A5}" v="123" dt="2025-05-21T03:21:55.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2" autoAdjust="0"/>
    <p:restoredTop sz="94660"/>
  </p:normalViewPr>
  <p:slideViewPr>
    <p:cSldViewPr snapToGrid="0">
      <p:cViewPr varScale="1">
        <p:scale>
          <a:sx n="92" d="100"/>
          <a:sy n="92" d="100"/>
        </p:scale>
        <p:origin x="1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yda Martin" userId="60e1db80-c8d2-4eee-8095-46793a63096b" providerId="ADAL" clId="{4B2C06EA-E937-4B51-AA24-26CDF9D8E4A5}"/>
    <pc:docChg chg="undo custSel addSld modSld sldOrd">
      <pc:chgData name="Ayda Martin" userId="60e1db80-c8d2-4eee-8095-46793a63096b" providerId="ADAL" clId="{4B2C06EA-E937-4B51-AA24-26CDF9D8E4A5}" dt="2025-05-23T01:40:56.966" v="1126" actId="27636"/>
      <pc:docMkLst>
        <pc:docMk/>
      </pc:docMkLst>
      <pc:sldChg chg="addSp delSp modSp mod modMedia setBg delAnim">
        <pc:chgData name="Ayda Martin" userId="60e1db80-c8d2-4eee-8095-46793a63096b" providerId="ADAL" clId="{4B2C06EA-E937-4B51-AA24-26CDF9D8E4A5}" dt="2025-05-21T03:17:10.439" v="1075" actId="27636"/>
        <pc:sldMkLst>
          <pc:docMk/>
          <pc:sldMk cId="2175119904" sldId="256"/>
        </pc:sldMkLst>
        <pc:spChg chg="mod">
          <ac:chgData name="Ayda Martin" userId="60e1db80-c8d2-4eee-8095-46793a63096b" providerId="ADAL" clId="{4B2C06EA-E937-4B51-AA24-26CDF9D8E4A5}" dt="2025-05-21T03:17:10.439" v="1075" actId="27636"/>
          <ac:spMkLst>
            <pc:docMk/>
            <pc:sldMk cId="2175119904" sldId="256"/>
            <ac:spMk id="2" creationId="{115BAAB2-16A9-64EA-1F94-9A83088B1238}"/>
          </ac:spMkLst>
        </pc:spChg>
        <pc:spChg chg="mod">
          <ac:chgData name="Ayda Martin" userId="60e1db80-c8d2-4eee-8095-46793a63096b" providerId="ADAL" clId="{4B2C06EA-E937-4B51-AA24-26CDF9D8E4A5}" dt="2025-05-21T03:16:49.882" v="1070" actId="26606"/>
          <ac:spMkLst>
            <pc:docMk/>
            <pc:sldMk cId="2175119904" sldId="256"/>
            <ac:spMk id="3" creationId="{6AE55F31-BF33-22CE-987B-CB5E5B771BA6}"/>
          </ac:spMkLst>
        </pc:spChg>
        <pc:spChg chg="add">
          <ac:chgData name="Ayda Martin" userId="60e1db80-c8d2-4eee-8095-46793a63096b" providerId="ADAL" clId="{4B2C06EA-E937-4B51-AA24-26CDF9D8E4A5}" dt="2025-05-21T03:16:49.882" v="1070" actId="26606"/>
          <ac:spMkLst>
            <pc:docMk/>
            <pc:sldMk cId="2175119904" sldId="256"/>
            <ac:spMk id="71" creationId="{8538EBC2-0B11-4732-8715-799409C4A914}"/>
          </ac:spMkLst>
        </pc:spChg>
        <pc:spChg chg="add">
          <ac:chgData name="Ayda Martin" userId="60e1db80-c8d2-4eee-8095-46793a63096b" providerId="ADAL" clId="{4B2C06EA-E937-4B51-AA24-26CDF9D8E4A5}" dt="2025-05-21T03:16:49.882" v="1070" actId="26606"/>
          <ac:spMkLst>
            <pc:docMk/>
            <pc:sldMk cId="2175119904" sldId="256"/>
            <ac:spMk id="72" creationId="{CE3C5560-7A9C-489F-9148-18C5E1D0F0B2}"/>
          </ac:spMkLst>
        </pc:spChg>
        <pc:spChg chg="add">
          <ac:chgData name="Ayda Martin" userId="60e1db80-c8d2-4eee-8095-46793a63096b" providerId="ADAL" clId="{4B2C06EA-E937-4B51-AA24-26CDF9D8E4A5}" dt="2025-05-21T03:16:49.882" v="1070" actId="26606"/>
          <ac:spMkLst>
            <pc:docMk/>
            <pc:sldMk cId="2175119904" sldId="256"/>
            <ac:spMk id="74" creationId="{508BEF50-7B1E-49A4-BC19-5F4F1D755E64}"/>
          </ac:spMkLst>
        </pc:spChg>
        <pc:spChg chg="add">
          <ac:chgData name="Ayda Martin" userId="60e1db80-c8d2-4eee-8095-46793a63096b" providerId="ADAL" clId="{4B2C06EA-E937-4B51-AA24-26CDF9D8E4A5}" dt="2025-05-21T03:16:49.882" v="1070" actId="26606"/>
          <ac:spMkLst>
            <pc:docMk/>
            <pc:sldMk cId="2175119904" sldId="256"/>
            <ac:spMk id="75" creationId="{3FBAD350-5664-4811-A208-657FB882D350}"/>
          </ac:spMkLst>
        </pc:spChg>
        <pc:spChg chg="add">
          <ac:chgData name="Ayda Martin" userId="60e1db80-c8d2-4eee-8095-46793a63096b" providerId="ADAL" clId="{4B2C06EA-E937-4B51-AA24-26CDF9D8E4A5}" dt="2025-05-21T03:16:49.882" v="1070" actId="26606"/>
          <ac:spMkLst>
            <pc:docMk/>
            <pc:sldMk cId="2175119904" sldId="256"/>
            <ac:spMk id="76" creationId="{C39ADB8F-D187-49D7-BDCF-C1B6DC727068}"/>
          </ac:spMkLst>
        </pc:spChg>
        <pc:picChg chg="add mod ord">
          <ac:chgData name="Ayda Martin" userId="60e1db80-c8d2-4eee-8095-46793a63096b" providerId="ADAL" clId="{4B2C06EA-E937-4B51-AA24-26CDF9D8E4A5}" dt="2025-05-21T03:16:49.882" v="1070" actId="26606"/>
          <ac:picMkLst>
            <pc:docMk/>
            <pc:sldMk cId="2175119904" sldId="256"/>
            <ac:picMk id="25" creationId="{D3D4AA74-A830-6837-4B12-60C8D11C0301}"/>
          </ac:picMkLst>
        </pc:picChg>
      </pc:sldChg>
      <pc:sldChg chg="addSp delSp modSp mod setBg">
        <pc:chgData name="Ayda Martin" userId="60e1db80-c8d2-4eee-8095-46793a63096b" providerId="ADAL" clId="{4B2C06EA-E937-4B51-AA24-26CDF9D8E4A5}" dt="2025-05-21T03:21:55.788" v="1107" actId="255"/>
        <pc:sldMkLst>
          <pc:docMk/>
          <pc:sldMk cId="114377236" sldId="257"/>
        </pc:sldMkLst>
        <pc:spChg chg="mod">
          <ac:chgData name="Ayda Martin" userId="60e1db80-c8d2-4eee-8095-46793a63096b" providerId="ADAL" clId="{4B2C06EA-E937-4B51-AA24-26CDF9D8E4A5}" dt="2025-05-21T03:20:31.818" v="1101" actId="1076"/>
          <ac:spMkLst>
            <pc:docMk/>
            <pc:sldMk cId="114377236" sldId="257"/>
            <ac:spMk id="2" creationId="{C8C5A5B3-A5D8-D43F-4062-521282F4B6F1}"/>
          </ac:spMkLst>
        </pc:spChg>
        <pc:spChg chg="add">
          <ac:chgData name="Ayda Martin" userId="60e1db80-c8d2-4eee-8095-46793a63096b" providerId="ADAL" clId="{4B2C06EA-E937-4B51-AA24-26CDF9D8E4A5}" dt="2025-05-21T03:19:35.471" v="1098" actId="26606"/>
          <ac:spMkLst>
            <pc:docMk/>
            <pc:sldMk cId="114377236" sldId="257"/>
            <ac:spMk id="32" creationId="{FF9F2414-84E8-453E-B1F3-389FDE8192D9}"/>
          </ac:spMkLst>
        </pc:spChg>
        <pc:spChg chg="add">
          <ac:chgData name="Ayda Martin" userId="60e1db80-c8d2-4eee-8095-46793a63096b" providerId="ADAL" clId="{4B2C06EA-E937-4B51-AA24-26CDF9D8E4A5}" dt="2025-05-21T03:19:35.471" v="1098" actId="26606"/>
          <ac:spMkLst>
            <pc:docMk/>
            <pc:sldMk cId="114377236" sldId="257"/>
            <ac:spMk id="33" creationId="{F3060C83-F051-4F0E-ABAD-AA0DFC48B218}"/>
          </ac:spMkLst>
        </pc:spChg>
        <pc:spChg chg="add">
          <ac:chgData name="Ayda Martin" userId="60e1db80-c8d2-4eee-8095-46793a63096b" providerId="ADAL" clId="{4B2C06EA-E937-4B51-AA24-26CDF9D8E4A5}" dt="2025-05-21T03:19:35.471" v="1098" actId="26606"/>
          <ac:spMkLst>
            <pc:docMk/>
            <pc:sldMk cId="114377236" sldId="257"/>
            <ac:spMk id="34" creationId="{3ECA69A1-7536-43AC-85EF-C7106179F5ED}"/>
          </ac:spMkLst>
        </pc:spChg>
        <pc:spChg chg="add">
          <ac:chgData name="Ayda Martin" userId="60e1db80-c8d2-4eee-8095-46793a63096b" providerId="ADAL" clId="{4B2C06EA-E937-4B51-AA24-26CDF9D8E4A5}" dt="2025-05-21T03:19:35.471" v="1098" actId="26606"/>
          <ac:spMkLst>
            <pc:docMk/>
            <pc:sldMk cId="114377236" sldId="257"/>
            <ac:spMk id="35" creationId="{83C98ABE-055B-441F-B07E-44F97F083C39}"/>
          </ac:spMkLst>
        </pc:spChg>
        <pc:spChg chg="add">
          <ac:chgData name="Ayda Martin" userId="60e1db80-c8d2-4eee-8095-46793a63096b" providerId="ADAL" clId="{4B2C06EA-E937-4B51-AA24-26CDF9D8E4A5}" dt="2025-05-21T03:19:35.471" v="1098" actId="26606"/>
          <ac:spMkLst>
            <pc:docMk/>
            <pc:sldMk cId="114377236" sldId="257"/>
            <ac:spMk id="36" creationId="{29FDB030-9B49-4CED-8CCD-4D99382388AC}"/>
          </ac:spMkLst>
        </pc:spChg>
        <pc:spChg chg="add">
          <ac:chgData name="Ayda Martin" userId="60e1db80-c8d2-4eee-8095-46793a63096b" providerId="ADAL" clId="{4B2C06EA-E937-4B51-AA24-26CDF9D8E4A5}" dt="2025-05-21T03:19:35.471" v="1098" actId="26606"/>
          <ac:spMkLst>
            <pc:docMk/>
            <pc:sldMk cId="114377236" sldId="257"/>
            <ac:spMk id="37" creationId="{3783CA14-24A1-485C-8B30-D6A5D87987AD}"/>
          </ac:spMkLst>
        </pc:spChg>
        <pc:spChg chg="add">
          <ac:chgData name="Ayda Martin" userId="60e1db80-c8d2-4eee-8095-46793a63096b" providerId="ADAL" clId="{4B2C06EA-E937-4B51-AA24-26CDF9D8E4A5}" dt="2025-05-21T03:19:35.471" v="1098" actId="26606"/>
          <ac:spMkLst>
            <pc:docMk/>
            <pc:sldMk cId="114377236" sldId="257"/>
            <ac:spMk id="38" creationId="{9A97C86A-04D6-40F7-AE84-31AB43E6A846}"/>
          </ac:spMkLst>
        </pc:spChg>
        <pc:graphicFrameChg chg="add mod">
          <ac:chgData name="Ayda Martin" userId="60e1db80-c8d2-4eee-8095-46793a63096b" providerId="ADAL" clId="{4B2C06EA-E937-4B51-AA24-26CDF9D8E4A5}" dt="2025-05-21T03:21:55.788" v="1107" actId="255"/>
          <ac:graphicFrameMkLst>
            <pc:docMk/>
            <pc:sldMk cId="114377236" sldId="257"/>
            <ac:graphicFrameMk id="17" creationId="{F4996F62-DC0E-1047-F8C3-55D6375EC580}"/>
          </ac:graphicFrameMkLst>
        </pc:graphicFrameChg>
      </pc:sldChg>
      <pc:sldChg chg="addSp delSp modSp mod modClrScheme chgLayout">
        <pc:chgData name="Ayda Martin" userId="60e1db80-c8d2-4eee-8095-46793a63096b" providerId="ADAL" clId="{4B2C06EA-E937-4B51-AA24-26CDF9D8E4A5}" dt="2025-05-21T01:39:34.016" v="205" actId="1076"/>
        <pc:sldMkLst>
          <pc:docMk/>
          <pc:sldMk cId="3878065600" sldId="258"/>
        </pc:sldMkLst>
        <pc:spChg chg="add mod ord">
          <ac:chgData name="Ayda Martin" userId="60e1db80-c8d2-4eee-8095-46793a63096b" providerId="ADAL" clId="{4B2C06EA-E937-4B51-AA24-26CDF9D8E4A5}" dt="2025-05-21T01:13:06.252" v="165" actId="339"/>
          <ac:spMkLst>
            <pc:docMk/>
            <pc:sldMk cId="3878065600" sldId="258"/>
            <ac:spMk id="3" creationId="{EC33336C-4ED6-CA5E-8530-2939E61DFF1F}"/>
          </ac:spMkLst>
        </pc:spChg>
        <pc:spChg chg="mod ord">
          <ac:chgData name="Ayda Martin" userId="60e1db80-c8d2-4eee-8095-46793a63096b" providerId="ADAL" clId="{4B2C06EA-E937-4B51-AA24-26CDF9D8E4A5}" dt="2025-05-21T01:11:58.709" v="145" actId="207"/>
          <ac:spMkLst>
            <pc:docMk/>
            <pc:sldMk cId="3878065600" sldId="258"/>
            <ac:spMk id="4" creationId="{7A0A6CC7-23F2-D08E-AAC6-C2952A339C6A}"/>
          </ac:spMkLst>
        </pc:spChg>
        <pc:spChg chg="add mod ord">
          <ac:chgData name="Ayda Martin" userId="60e1db80-c8d2-4eee-8095-46793a63096b" providerId="ADAL" clId="{4B2C06EA-E937-4B51-AA24-26CDF9D8E4A5}" dt="2025-05-21T01:12:55.470" v="162" actId="27636"/>
          <ac:spMkLst>
            <pc:docMk/>
            <pc:sldMk cId="3878065600" sldId="258"/>
            <ac:spMk id="5" creationId="{E856ECBC-AE30-88EE-E959-151A26C74B4B}"/>
          </ac:spMkLst>
        </pc:spChg>
        <pc:spChg chg="add mod">
          <ac:chgData name="Ayda Martin" userId="60e1db80-c8d2-4eee-8095-46793a63096b" providerId="ADAL" clId="{4B2C06EA-E937-4B51-AA24-26CDF9D8E4A5}" dt="2025-05-21T01:39:02.691" v="200" actId="1076"/>
          <ac:spMkLst>
            <pc:docMk/>
            <pc:sldMk cId="3878065600" sldId="258"/>
            <ac:spMk id="11" creationId="{EBF4FCB3-90FC-76BF-0999-1F2E5DD1F5AD}"/>
          </ac:spMkLst>
        </pc:spChg>
        <pc:picChg chg="add mod ord">
          <ac:chgData name="Ayda Martin" userId="60e1db80-c8d2-4eee-8095-46793a63096b" providerId="ADAL" clId="{4B2C06EA-E937-4B51-AA24-26CDF9D8E4A5}" dt="2025-05-21T01:39:24.499" v="203" actId="14100"/>
          <ac:picMkLst>
            <pc:docMk/>
            <pc:sldMk cId="3878065600" sldId="258"/>
            <ac:picMk id="2" creationId="{BFF52BD4-C089-7A6C-62C0-CFFD94AFDBE4}"/>
          </ac:picMkLst>
        </pc:picChg>
        <pc:picChg chg="add mod ord">
          <ac:chgData name="Ayda Martin" userId="60e1db80-c8d2-4eee-8095-46793a63096b" providerId="ADAL" clId="{4B2C06EA-E937-4B51-AA24-26CDF9D8E4A5}" dt="2025-05-21T01:34:43.419" v="175" actId="14100"/>
          <ac:picMkLst>
            <pc:docMk/>
            <pc:sldMk cId="3878065600" sldId="258"/>
            <ac:picMk id="8" creationId="{50D58AA2-7712-1728-5919-E92A319C1D40}"/>
          </ac:picMkLst>
        </pc:picChg>
        <pc:picChg chg="add mod">
          <ac:chgData name="Ayda Martin" userId="60e1db80-c8d2-4eee-8095-46793a63096b" providerId="ADAL" clId="{4B2C06EA-E937-4B51-AA24-26CDF9D8E4A5}" dt="2025-05-21T01:37:56.826" v="180" actId="1076"/>
          <ac:picMkLst>
            <pc:docMk/>
            <pc:sldMk cId="3878065600" sldId="258"/>
            <ac:picMk id="9" creationId="{9FEA099F-4FD1-9F6C-4ABD-754280099952}"/>
          </ac:picMkLst>
        </pc:picChg>
        <pc:picChg chg="add mod">
          <ac:chgData name="Ayda Martin" userId="60e1db80-c8d2-4eee-8095-46793a63096b" providerId="ADAL" clId="{4B2C06EA-E937-4B51-AA24-26CDF9D8E4A5}" dt="2025-05-21T01:39:34.016" v="205" actId="1076"/>
          <ac:picMkLst>
            <pc:docMk/>
            <pc:sldMk cId="3878065600" sldId="258"/>
            <ac:picMk id="10" creationId="{2174C3C6-76DF-870A-3BEB-D2441FCFBD5E}"/>
          </ac:picMkLst>
        </pc:picChg>
        <pc:picChg chg="add mod">
          <ac:chgData name="Ayda Martin" userId="60e1db80-c8d2-4eee-8095-46793a63096b" providerId="ADAL" clId="{4B2C06EA-E937-4B51-AA24-26CDF9D8E4A5}" dt="2025-05-21T01:39:30.712" v="204" actId="1076"/>
          <ac:picMkLst>
            <pc:docMk/>
            <pc:sldMk cId="3878065600" sldId="258"/>
            <ac:picMk id="12" creationId="{7BBC54EB-9FF5-C507-8132-E463881BC00E}"/>
          </ac:picMkLst>
        </pc:picChg>
      </pc:sldChg>
      <pc:sldChg chg="addSp delSp modSp mod ord modClrScheme chgLayout">
        <pc:chgData name="Ayda Martin" userId="60e1db80-c8d2-4eee-8095-46793a63096b" providerId="ADAL" clId="{4B2C06EA-E937-4B51-AA24-26CDF9D8E4A5}" dt="2025-05-21T01:49:17.085" v="247"/>
        <pc:sldMkLst>
          <pc:docMk/>
          <pc:sldMk cId="3260785156" sldId="259"/>
        </pc:sldMkLst>
        <pc:spChg chg="add mod ord">
          <ac:chgData name="Ayda Martin" userId="60e1db80-c8d2-4eee-8095-46793a63096b" providerId="ADAL" clId="{4B2C06EA-E937-4B51-AA24-26CDF9D8E4A5}" dt="2025-05-21T01:45:16.057" v="214" actId="339"/>
          <ac:spMkLst>
            <pc:docMk/>
            <pc:sldMk cId="3260785156" sldId="259"/>
            <ac:spMk id="4" creationId="{02D32B8A-A615-A08B-AC77-AF0365CC125E}"/>
          </ac:spMkLst>
        </pc:spChg>
        <pc:spChg chg="add mod ord">
          <ac:chgData name="Ayda Martin" userId="60e1db80-c8d2-4eee-8095-46793a63096b" providerId="ADAL" clId="{4B2C06EA-E937-4B51-AA24-26CDF9D8E4A5}" dt="2025-05-21T01:48:08.254" v="244" actId="27636"/>
          <ac:spMkLst>
            <pc:docMk/>
            <pc:sldMk cId="3260785156" sldId="259"/>
            <ac:spMk id="5" creationId="{865C8036-236B-BD04-CB0F-8AF74061A255}"/>
          </ac:spMkLst>
        </pc:spChg>
        <pc:spChg chg="add mod ord">
          <ac:chgData name="Ayda Martin" userId="60e1db80-c8d2-4eee-8095-46793a63096b" providerId="ADAL" clId="{4B2C06EA-E937-4B51-AA24-26CDF9D8E4A5}" dt="2025-05-21T01:48:08.273" v="245" actId="27636"/>
          <ac:spMkLst>
            <pc:docMk/>
            <pc:sldMk cId="3260785156" sldId="259"/>
            <ac:spMk id="6" creationId="{B79F4960-C1FE-8C5B-3AB8-8AA0EF681C5C}"/>
          </ac:spMkLst>
        </pc:spChg>
      </pc:sldChg>
      <pc:sldChg chg="addSp delSp modSp new mod">
        <pc:chgData name="Ayda Martin" userId="60e1db80-c8d2-4eee-8095-46793a63096b" providerId="ADAL" clId="{4B2C06EA-E937-4B51-AA24-26CDF9D8E4A5}" dt="2025-05-21T01:53:03.568" v="297" actId="255"/>
        <pc:sldMkLst>
          <pc:docMk/>
          <pc:sldMk cId="575118770" sldId="260"/>
        </pc:sldMkLst>
        <pc:spChg chg="mod">
          <ac:chgData name="Ayda Martin" userId="60e1db80-c8d2-4eee-8095-46793a63096b" providerId="ADAL" clId="{4B2C06EA-E937-4B51-AA24-26CDF9D8E4A5}" dt="2025-05-21T01:51:15.468" v="285" actId="2711"/>
          <ac:spMkLst>
            <pc:docMk/>
            <pc:sldMk cId="575118770" sldId="260"/>
            <ac:spMk id="2" creationId="{270749D1-00CE-7B5D-5A10-0A1A331F14E2}"/>
          </ac:spMkLst>
        </pc:spChg>
        <pc:spChg chg="mod">
          <ac:chgData name="Ayda Martin" userId="60e1db80-c8d2-4eee-8095-46793a63096b" providerId="ADAL" clId="{4B2C06EA-E937-4B51-AA24-26CDF9D8E4A5}" dt="2025-05-21T01:53:03.568" v="297" actId="255"/>
          <ac:spMkLst>
            <pc:docMk/>
            <pc:sldMk cId="575118770" sldId="260"/>
            <ac:spMk id="4" creationId="{0BDAB13C-B12B-3FAD-7FD8-2B8698065A49}"/>
          </ac:spMkLst>
        </pc:spChg>
        <pc:picChg chg="add mod ord">
          <ac:chgData name="Ayda Martin" userId="60e1db80-c8d2-4eee-8095-46793a63096b" providerId="ADAL" clId="{4B2C06EA-E937-4B51-AA24-26CDF9D8E4A5}" dt="2025-05-21T01:52:24.663" v="293" actId="1076"/>
          <ac:picMkLst>
            <pc:docMk/>
            <pc:sldMk cId="575118770" sldId="260"/>
            <ac:picMk id="7" creationId="{65755F25-20B0-5036-5A51-7D88E77A5847}"/>
          </ac:picMkLst>
        </pc:picChg>
      </pc:sldChg>
      <pc:sldChg chg="addSp delSp modSp new mod">
        <pc:chgData name="Ayda Martin" userId="60e1db80-c8d2-4eee-8095-46793a63096b" providerId="ADAL" clId="{4B2C06EA-E937-4B51-AA24-26CDF9D8E4A5}" dt="2025-05-21T01:58:25.755" v="376" actId="20577"/>
        <pc:sldMkLst>
          <pc:docMk/>
          <pc:sldMk cId="120854399" sldId="261"/>
        </pc:sldMkLst>
        <pc:spChg chg="mod">
          <ac:chgData name="Ayda Martin" userId="60e1db80-c8d2-4eee-8095-46793a63096b" providerId="ADAL" clId="{4B2C06EA-E937-4B51-AA24-26CDF9D8E4A5}" dt="2025-05-21T01:58:25.755" v="376" actId="20577"/>
          <ac:spMkLst>
            <pc:docMk/>
            <pc:sldMk cId="120854399" sldId="261"/>
            <ac:spMk id="2" creationId="{0386AE9D-4466-DF58-B3C9-411EDA523E91}"/>
          </ac:spMkLst>
        </pc:spChg>
        <pc:spChg chg="mod">
          <ac:chgData name="Ayda Martin" userId="60e1db80-c8d2-4eee-8095-46793a63096b" providerId="ADAL" clId="{4B2C06EA-E937-4B51-AA24-26CDF9D8E4A5}" dt="2025-05-21T01:57:15.707" v="361" actId="113"/>
          <ac:spMkLst>
            <pc:docMk/>
            <pc:sldMk cId="120854399" sldId="261"/>
            <ac:spMk id="4" creationId="{0FE560CF-57E7-81AE-E125-540E35E9EEDF}"/>
          </ac:spMkLst>
        </pc:spChg>
        <pc:picChg chg="add mod ord">
          <ac:chgData name="Ayda Martin" userId="60e1db80-c8d2-4eee-8095-46793a63096b" providerId="ADAL" clId="{4B2C06EA-E937-4B51-AA24-26CDF9D8E4A5}" dt="2025-05-21T01:54:47.623" v="345" actId="1076"/>
          <ac:picMkLst>
            <pc:docMk/>
            <pc:sldMk cId="120854399" sldId="261"/>
            <ac:picMk id="6" creationId="{5552DB81-6E1E-61C2-A8B6-BBFBD88FE34F}"/>
          </ac:picMkLst>
        </pc:picChg>
      </pc:sldChg>
      <pc:sldChg chg="delSp modSp new mod modClrScheme chgLayout">
        <pc:chgData name="Ayda Martin" userId="60e1db80-c8d2-4eee-8095-46793a63096b" providerId="ADAL" clId="{4B2C06EA-E937-4B51-AA24-26CDF9D8E4A5}" dt="2025-05-21T02:01:04.474" v="398" actId="14100"/>
        <pc:sldMkLst>
          <pc:docMk/>
          <pc:sldMk cId="1091314624" sldId="262"/>
        </pc:sldMkLst>
        <pc:spChg chg="mod ord">
          <ac:chgData name="Ayda Martin" userId="60e1db80-c8d2-4eee-8095-46793a63096b" providerId="ADAL" clId="{4B2C06EA-E937-4B51-AA24-26CDF9D8E4A5}" dt="2025-05-21T02:01:00.455" v="397" actId="14100"/>
          <ac:spMkLst>
            <pc:docMk/>
            <pc:sldMk cId="1091314624" sldId="262"/>
            <ac:spMk id="2" creationId="{0976B736-D313-A54D-E0D9-668A296BAC41}"/>
          </ac:spMkLst>
        </pc:spChg>
        <pc:spChg chg="mod ord">
          <ac:chgData name="Ayda Martin" userId="60e1db80-c8d2-4eee-8095-46793a63096b" providerId="ADAL" clId="{4B2C06EA-E937-4B51-AA24-26CDF9D8E4A5}" dt="2025-05-21T02:01:04.474" v="398" actId="14100"/>
          <ac:spMkLst>
            <pc:docMk/>
            <pc:sldMk cId="1091314624" sldId="262"/>
            <ac:spMk id="3" creationId="{907988E2-F206-972A-30BC-51B29DAA7E29}"/>
          </ac:spMkLst>
        </pc:spChg>
      </pc:sldChg>
      <pc:sldChg chg="addSp delSp modSp new mod modClrScheme chgLayout">
        <pc:chgData name="Ayda Martin" userId="60e1db80-c8d2-4eee-8095-46793a63096b" providerId="ADAL" clId="{4B2C06EA-E937-4B51-AA24-26CDF9D8E4A5}" dt="2025-05-21T02:03:32.553" v="419" actId="1076"/>
        <pc:sldMkLst>
          <pc:docMk/>
          <pc:sldMk cId="1564382361" sldId="263"/>
        </pc:sldMkLst>
        <pc:spChg chg="add mod ord">
          <ac:chgData name="Ayda Martin" userId="60e1db80-c8d2-4eee-8095-46793a63096b" providerId="ADAL" clId="{4B2C06EA-E937-4B51-AA24-26CDF9D8E4A5}" dt="2025-05-21T02:03:27.438" v="418" actId="14100"/>
          <ac:spMkLst>
            <pc:docMk/>
            <pc:sldMk cId="1564382361" sldId="263"/>
            <ac:spMk id="4" creationId="{4C85CBC8-BD16-F405-57DD-A96E350D8D41}"/>
          </ac:spMkLst>
        </pc:spChg>
        <pc:spChg chg="add mod ord">
          <ac:chgData name="Ayda Martin" userId="60e1db80-c8d2-4eee-8095-46793a63096b" providerId="ADAL" clId="{4B2C06EA-E937-4B51-AA24-26CDF9D8E4A5}" dt="2025-05-21T02:03:32.553" v="419" actId="1076"/>
          <ac:spMkLst>
            <pc:docMk/>
            <pc:sldMk cId="1564382361" sldId="263"/>
            <ac:spMk id="5" creationId="{3EB3278D-DB55-30F6-CA8A-D3AB0EDFA232}"/>
          </ac:spMkLst>
        </pc:spChg>
      </pc:sldChg>
      <pc:sldChg chg="addSp delSp modSp new mod modClrScheme chgLayout">
        <pc:chgData name="Ayda Martin" userId="60e1db80-c8d2-4eee-8095-46793a63096b" providerId="ADAL" clId="{4B2C06EA-E937-4B51-AA24-26CDF9D8E4A5}" dt="2025-05-21T02:04:50.702" v="436" actId="27636"/>
        <pc:sldMkLst>
          <pc:docMk/>
          <pc:sldMk cId="1494192786" sldId="264"/>
        </pc:sldMkLst>
        <pc:spChg chg="add mod ord">
          <ac:chgData name="Ayda Martin" userId="60e1db80-c8d2-4eee-8095-46793a63096b" providerId="ADAL" clId="{4B2C06EA-E937-4B51-AA24-26CDF9D8E4A5}" dt="2025-05-21T02:04:45.665" v="434" actId="339"/>
          <ac:spMkLst>
            <pc:docMk/>
            <pc:sldMk cId="1494192786" sldId="264"/>
            <ac:spMk id="5" creationId="{B567A45B-CE19-5170-9394-C519E0AA8181}"/>
          </ac:spMkLst>
        </pc:spChg>
        <pc:spChg chg="add mod ord">
          <ac:chgData name="Ayda Martin" userId="60e1db80-c8d2-4eee-8095-46793a63096b" providerId="ADAL" clId="{4B2C06EA-E937-4B51-AA24-26CDF9D8E4A5}" dt="2025-05-21T02:04:50.702" v="436" actId="27636"/>
          <ac:spMkLst>
            <pc:docMk/>
            <pc:sldMk cId="1494192786" sldId="264"/>
            <ac:spMk id="6" creationId="{9BE37C8D-0091-76C3-BD1C-CE1BE00052D0}"/>
          </ac:spMkLst>
        </pc:spChg>
      </pc:sldChg>
      <pc:sldChg chg="addSp delSp modSp new mod modClrScheme chgLayout">
        <pc:chgData name="Ayda Martin" userId="60e1db80-c8d2-4eee-8095-46793a63096b" providerId="ADAL" clId="{4B2C06EA-E937-4B51-AA24-26CDF9D8E4A5}" dt="2025-05-21T02:06:28.031" v="450" actId="20577"/>
        <pc:sldMkLst>
          <pc:docMk/>
          <pc:sldMk cId="3593810153" sldId="265"/>
        </pc:sldMkLst>
        <pc:spChg chg="add mod ord">
          <ac:chgData name="Ayda Martin" userId="60e1db80-c8d2-4eee-8095-46793a63096b" providerId="ADAL" clId="{4B2C06EA-E937-4B51-AA24-26CDF9D8E4A5}" dt="2025-05-21T02:06:12.380" v="448" actId="339"/>
          <ac:spMkLst>
            <pc:docMk/>
            <pc:sldMk cId="3593810153" sldId="265"/>
            <ac:spMk id="5" creationId="{C6FFCEC4-8FB5-4B7B-A346-E97ABBC355A6}"/>
          </ac:spMkLst>
        </pc:spChg>
        <pc:spChg chg="add mod ord">
          <ac:chgData name="Ayda Martin" userId="60e1db80-c8d2-4eee-8095-46793a63096b" providerId="ADAL" clId="{4B2C06EA-E937-4B51-AA24-26CDF9D8E4A5}" dt="2025-05-21T02:06:28.031" v="450" actId="20577"/>
          <ac:spMkLst>
            <pc:docMk/>
            <pc:sldMk cId="3593810153" sldId="265"/>
            <ac:spMk id="6" creationId="{3CE43E55-FEFE-B7D3-8E12-D7C2819229B0}"/>
          </ac:spMkLst>
        </pc:spChg>
      </pc:sldChg>
      <pc:sldChg chg="addSp delSp modSp new mod">
        <pc:chgData name="Ayda Martin" userId="60e1db80-c8d2-4eee-8095-46793a63096b" providerId="ADAL" clId="{4B2C06EA-E937-4B51-AA24-26CDF9D8E4A5}" dt="2025-05-21T02:08:22.027" v="470"/>
        <pc:sldMkLst>
          <pc:docMk/>
          <pc:sldMk cId="1156157514" sldId="266"/>
        </pc:sldMkLst>
        <pc:spChg chg="mod">
          <ac:chgData name="Ayda Martin" userId="60e1db80-c8d2-4eee-8095-46793a63096b" providerId="ADAL" clId="{4B2C06EA-E937-4B51-AA24-26CDF9D8E4A5}" dt="2025-05-21T02:07:42.722" v="462" actId="339"/>
          <ac:spMkLst>
            <pc:docMk/>
            <pc:sldMk cId="1156157514" sldId="266"/>
            <ac:spMk id="2" creationId="{9BB3972F-0926-D57E-C950-8D1E8BA57529}"/>
          </ac:spMkLst>
        </pc:spChg>
        <pc:spChg chg="mod">
          <ac:chgData name="Ayda Martin" userId="60e1db80-c8d2-4eee-8095-46793a63096b" providerId="ADAL" clId="{4B2C06EA-E937-4B51-AA24-26CDF9D8E4A5}" dt="2025-05-21T02:08:05.031" v="469" actId="27636"/>
          <ac:spMkLst>
            <pc:docMk/>
            <pc:sldMk cId="1156157514" sldId="266"/>
            <ac:spMk id="3" creationId="{7D5CCD38-D7E4-C7E9-3B3A-33AD8E358CA6}"/>
          </ac:spMkLst>
        </pc:spChg>
        <pc:picChg chg="add mod">
          <ac:chgData name="Ayda Martin" userId="60e1db80-c8d2-4eee-8095-46793a63096b" providerId="ADAL" clId="{4B2C06EA-E937-4B51-AA24-26CDF9D8E4A5}" dt="2025-05-21T02:08:22.027" v="470"/>
          <ac:picMkLst>
            <pc:docMk/>
            <pc:sldMk cId="1156157514" sldId="266"/>
            <ac:picMk id="5" creationId="{EBDBBAD3-0EF3-6A86-DB6B-060FBE09634F}"/>
          </ac:picMkLst>
        </pc:picChg>
      </pc:sldChg>
      <pc:sldChg chg="delSp modSp new mod modClrScheme chgLayout">
        <pc:chgData name="Ayda Martin" userId="60e1db80-c8d2-4eee-8095-46793a63096b" providerId="ADAL" clId="{4B2C06EA-E937-4B51-AA24-26CDF9D8E4A5}" dt="2025-05-21T02:11:56.486" v="497" actId="255"/>
        <pc:sldMkLst>
          <pc:docMk/>
          <pc:sldMk cId="1116019100" sldId="267"/>
        </pc:sldMkLst>
        <pc:spChg chg="mod ord">
          <ac:chgData name="Ayda Martin" userId="60e1db80-c8d2-4eee-8095-46793a63096b" providerId="ADAL" clId="{4B2C06EA-E937-4B51-AA24-26CDF9D8E4A5}" dt="2025-05-21T02:11:38.175" v="493" actId="14100"/>
          <ac:spMkLst>
            <pc:docMk/>
            <pc:sldMk cId="1116019100" sldId="267"/>
            <ac:spMk id="2" creationId="{5E1A46C3-ACA6-3B33-434A-76466FC4575B}"/>
          </ac:spMkLst>
        </pc:spChg>
        <pc:spChg chg="mod ord">
          <ac:chgData name="Ayda Martin" userId="60e1db80-c8d2-4eee-8095-46793a63096b" providerId="ADAL" clId="{4B2C06EA-E937-4B51-AA24-26CDF9D8E4A5}" dt="2025-05-21T02:11:56.486" v="497" actId="255"/>
          <ac:spMkLst>
            <pc:docMk/>
            <pc:sldMk cId="1116019100" sldId="267"/>
            <ac:spMk id="3" creationId="{3837AFD6-6660-67CE-F08F-7059D0224966}"/>
          </ac:spMkLst>
        </pc:spChg>
      </pc:sldChg>
      <pc:sldChg chg="addSp delSp modSp new mod">
        <pc:chgData name="Ayda Martin" userId="60e1db80-c8d2-4eee-8095-46793a63096b" providerId="ADAL" clId="{4B2C06EA-E937-4B51-AA24-26CDF9D8E4A5}" dt="2025-05-21T02:14:38.525" v="515"/>
        <pc:sldMkLst>
          <pc:docMk/>
          <pc:sldMk cId="1400707241" sldId="268"/>
        </pc:sldMkLst>
        <pc:spChg chg="mod">
          <ac:chgData name="Ayda Martin" userId="60e1db80-c8d2-4eee-8095-46793a63096b" providerId="ADAL" clId="{4B2C06EA-E937-4B51-AA24-26CDF9D8E4A5}" dt="2025-05-21T02:13:36.346" v="505" actId="339"/>
          <ac:spMkLst>
            <pc:docMk/>
            <pc:sldMk cId="1400707241" sldId="268"/>
            <ac:spMk id="2" creationId="{11B06C46-B4F2-1575-AD86-9EF6483C1B1C}"/>
          </ac:spMkLst>
        </pc:spChg>
        <pc:spChg chg="mod">
          <ac:chgData name="Ayda Martin" userId="60e1db80-c8d2-4eee-8095-46793a63096b" providerId="ADAL" clId="{4B2C06EA-E937-4B51-AA24-26CDF9D8E4A5}" dt="2025-05-21T02:14:20.920" v="513" actId="27636"/>
          <ac:spMkLst>
            <pc:docMk/>
            <pc:sldMk cId="1400707241" sldId="268"/>
            <ac:spMk id="3" creationId="{72897A04-9D4C-31FD-0876-0B8D175283A7}"/>
          </ac:spMkLst>
        </pc:spChg>
        <pc:picChg chg="add mod">
          <ac:chgData name="Ayda Martin" userId="60e1db80-c8d2-4eee-8095-46793a63096b" providerId="ADAL" clId="{4B2C06EA-E937-4B51-AA24-26CDF9D8E4A5}" dt="2025-05-21T02:14:38.525" v="515"/>
          <ac:picMkLst>
            <pc:docMk/>
            <pc:sldMk cId="1400707241" sldId="268"/>
            <ac:picMk id="5" creationId="{8E249791-4C93-840F-B431-BB17DEB38006}"/>
          </ac:picMkLst>
        </pc:picChg>
      </pc:sldChg>
      <pc:sldChg chg="addSp delSp modSp new mod">
        <pc:chgData name="Ayda Martin" userId="60e1db80-c8d2-4eee-8095-46793a63096b" providerId="ADAL" clId="{4B2C06EA-E937-4B51-AA24-26CDF9D8E4A5}" dt="2025-05-21T02:19:05.451" v="550" actId="14100"/>
        <pc:sldMkLst>
          <pc:docMk/>
          <pc:sldMk cId="2554134053" sldId="269"/>
        </pc:sldMkLst>
        <pc:spChg chg="mod">
          <ac:chgData name="Ayda Martin" userId="60e1db80-c8d2-4eee-8095-46793a63096b" providerId="ADAL" clId="{4B2C06EA-E937-4B51-AA24-26CDF9D8E4A5}" dt="2025-05-21T02:15:46.517" v="530" actId="339"/>
          <ac:spMkLst>
            <pc:docMk/>
            <pc:sldMk cId="2554134053" sldId="269"/>
            <ac:spMk id="2" creationId="{74AAAEDE-8CB2-2AAD-6340-EA99870F3CCD}"/>
          </ac:spMkLst>
        </pc:spChg>
        <pc:spChg chg="mod">
          <ac:chgData name="Ayda Martin" userId="60e1db80-c8d2-4eee-8095-46793a63096b" providerId="ADAL" clId="{4B2C06EA-E937-4B51-AA24-26CDF9D8E4A5}" dt="2025-05-21T02:19:05.451" v="550" actId="14100"/>
          <ac:spMkLst>
            <pc:docMk/>
            <pc:sldMk cId="2554134053" sldId="269"/>
            <ac:spMk id="3" creationId="{2E00E559-5AAC-9F1B-CB08-DDF611F52004}"/>
          </ac:spMkLst>
        </pc:spChg>
        <pc:spChg chg="add mod">
          <ac:chgData name="Ayda Martin" userId="60e1db80-c8d2-4eee-8095-46793a63096b" providerId="ADAL" clId="{4B2C06EA-E937-4B51-AA24-26CDF9D8E4A5}" dt="2025-05-21T02:18:15.418" v="546" actId="1076"/>
          <ac:spMkLst>
            <pc:docMk/>
            <pc:sldMk cId="2554134053" sldId="269"/>
            <ac:spMk id="6" creationId="{51C83977-23A5-4527-69CD-4614EFDCA829}"/>
          </ac:spMkLst>
        </pc:spChg>
        <pc:picChg chg="add mod">
          <ac:chgData name="Ayda Martin" userId="60e1db80-c8d2-4eee-8095-46793a63096b" providerId="ADAL" clId="{4B2C06EA-E937-4B51-AA24-26CDF9D8E4A5}" dt="2025-05-21T02:17:41.711" v="544" actId="1076"/>
          <ac:picMkLst>
            <pc:docMk/>
            <pc:sldMk cId="2554134053" sldId="269"/>
            <ac:picMk id="5" creationId="{C51C0588-8978-64BB-719A-AEBB177880E9}"/>
          </ac:picMkLst>
        </pc:picChg>
        <pc:picChg chg="add mod ord">
          <ac:chgData name="Ayda Martin" userId="60e1db80-c8d2-4eee-8095-46793a63096b" providerId="ADAL" clId="{4B2C06EA-E937-4B51-AA24-26CDF9D8E4A5}" dt="2025-05-21T02:19:00.425" v="549" actId="1076"/>
          <ac:picMkLst>
            <pc:docMk/>
            <pc:sldMk cId="2554134053" sldId="269"/>
            <ac:picMk id="9" creationId="{9CBDA325-6826-6D80-6E12-AB3CB06C4ADD}"/>
          </ac:picMkLst>
        </pc:picChg>
      </pc:sldChg>
      <pc:sldChg chg="addSp delSp modSp new mod">
        <pc:chgData name="Ayda Martin" userId="60e1db80-c8d2-4eee-8095-46793a63096b" providerId="ADAL" clId="{4B2C06EA-E937-4B51-AA24-26CDF9D8E4A5}" dt="2025-05-21T02:28:14.603" v="640" actId="14100"/>
        <pc:sldMkLst>
          <pc:docMk/>
          <pc:sldMk cId="2346341927" sldId="270"/>
        </pc:sldMkLst>
        <pc:spChg chg="mod">
          <ac:chgData name="Ayda Martin" userId="60e1db80-c8d2-4eee-8095-46793a63096b" providerId="ADAL" clId="{4B2C06EA-E937-4B51-AA24-26CDF9D8E4A5}" dt="2025-05-21T02:28:14.603" v="640" actId="14100"/>
          <ac:spMkLst>
            <pc:docMk/>
            <pc:sldMk cId="2346341927" sldId="270"/>
            <ac:spMk id="2" creationId="{09F4B119-477C-A5DF-61E3-D89A6EC68A61}"/>
          </ac:spMkLst>
        </pc:spChg>
        <pc:spChg chg="mod">
          <ac:chgData name="Ayda Martin" userId="60e1db80-c8d2-4eee-8095-46793a63096b" providerId="ADAL" clId="{4B2C06EA-E937-4B51-AA24-26CDF9D8E4A5}" dt="2025-05-21T02:22:45.768" v="565" actId="2711"/>
          <ac:spMkLst>
            <pc:docMk/>
            <pc:sldMk cId="2346341927" sldId="270"/>
            <ac:spMk id="3" creationId="{9E033092-FE36-BBDD-FFD2-3AF8DD482BF3}"/>
          </ac:spMkLst>
        </pc:spChg>
        <pc:picChg chg="add mod">
          <ac:chgData name="Ayda Martin" userId="60e1db80-c8d2-4eee-8095-46793a63096b" providerId="ADAL" clId="{4B2C06EA-E937-4B51-AA24-26CDF9D8E4A5}" dt="2025-05-21T02:23:09.894" v="569" actId="1076"/>
          <ac:picMkLst>
            <pc:docMk/>
            <pc:sldMk cId="2346341927" sldId="270"/>
            <ac:picMk id="5" creationId="{46FD3E15-6C0D-05E7-AAD0-B34C6D9B3A44}"/>
          </ac:picMkLst>
        </pc:picChg>
      </pc:sldChg>
      <pc:sldChg chg="addSp delSp modSp new mod modClrScheme chgLayout">
        <pc:chgData name="Ayda Martin" userId="60e1db80-c8d2-4eee-8095-46793a63096b" providerId="ADAL" clId="{4B2C06EA-E937-4B51-AA24-26CDF9D8E4A5}" dt="2025-05-21T02:28:47.763" v="646" actId="14100"/>
        <pc:sldMkLst>
          <pc:docMk/>
          <pc:sldMk cId="3431710716" sldId="271"/>
        </pc:sldMkLst>
        <pc:spChg chg="add mod ord">
          <ac:chgData name="Ayda Martin" userId="60e1db80-c8d2-4eee-8095-46793a63096b" providerId="ADAL" clId="{4B2C06EA-E937-4B51-AA24-26CDF9D8E4A5}" dt="2025-05-21T02:28:43.414" v="645" actId="14100"/>
          <ac:spMkLst>
            <pc:docMk/>
            <pc:sldMk cId="3431710716" sldId="271"/>
            <ac:spMk id="5" creationId="{78D0D66F-B8AB-8102-8488-204C78C6F1FB}"/>
          </ac:spMkLst>
        </pc:spChg>
        <pc:spChg chg="add mod ord">
          <ac:chgData name="Ayda Martin" userId="60e1db80-c8d2-4eee-8095-46793a63096b" providerId="ADAL" clId="{4B2C06EA-E937-4B51-AA24-26CDF9D8E4A5}" dt="2025-05-21T02:28:47.763" v="646" actId="14100"/>
          <ac:spMkLst>
            <pc:docMk/>
            <pc:sldMk cId="3431710716" sldId="271"/>
            <ac:spMk id="6" creationId="{DD86BCCD-265D-05C6-FFC9-78433342922F}"/>
          </ac:spMkLst>
        </pc:spChg>
      </pc:sldChg>
      <pc:sldChg chg="addSp delSp modSp new mod">
        <pc:chgData name="Ayda Martin" userId="60e1db80-c8d2-4eee-8095-46793a63096b" providerId="ADAL" clId="{4B2C06EA-E937-4B51-AA24-26CDF9D8E4A5}" dt="2025-05-21T02:30:48.903" v="668" actId="1076"/>
        <pc:sldMkLst>
          <pc:docMk/>
          <pc:sldMk cId="956128918" sldId="272"/>
        </pc:sldMkLst>
        <pc:spChg chg="mod">
          <ac:chgData name="Ayda Martin" userId="60e1db80-c8d2-4eee-8095-46793a63096b" providerId="ADAL" clId="{4B2C06EA-E937-4B51-AA24-26CDF9D8E4A5}" dt="2025-05-21T02:29:45.216" v="656" actId="339"/>
          <ac:spMkLst>
            <pc:docMk/>
            <pc:sldMk cId="956128918" sldId="272"/>
            <ac:spMk id="2" creationId="{E2F7C56C-073F-13B2-9068-2C44BA733C82}"/>
          </ac:spMkLst>
        </pc:spChg>
        <pc:spChg chg="mod">
          <ac:chgData name="Ayda Martin" userId="60e1db80-c8d2-4eee-8095-46793a63096b" providerId="ADAL" clId="{4B2C06EA-E937-4B51-AA24-26CDF9D8E4A5}" dt="2025-05-21T02:30:29.103" v="666" actId="27636"/>
          <ac:spMkLst>
            <pc:docMk/>
            <pc:sldMk cId="956128918" sldId="272"/>
            <ac:spMk id="3" creationId="{0B0AD4A0-FFCC-F1D0-7752-86C1F728419A}"/>
          </ac:spMkLst>
        </pc:spChg>
        <pc:picChg chg="add mod">
          <ac:chgData name="Ayda Martin" userId="60e1db80-c8d2-4eee-8095-46793a63096b" providerId="ADAL" clId="{4B2C06EA-E937-4B51-AA24-26CDF9D8E4A5}" dt="2025-05-21T02:30:48.903" v="668" actId="1076"/>
          <ac:picMkLst>
            <pc:docMk/>
            <pc:sldMk cId="956128918" sldId="272"/>
            <ac:picMk id="5" creationId="{AFC6F6FE-8758-DEE5-6607-9FB9D5BDBBE3}"/>
          </ac:picMkLst>
        </pc:picChg>
      </pc:sldChg>
      <pc:sldChg chg="addSp delSp modSp new mod">
        <pc:chgData name="Ayda Martin" userId="60e1db80-c8d2-4eee-8095-46793a63096b" providerId="ADAL" clId="{4B2C06EA-E937-4B51-AA24-26CDF9D8E4A5}" dt="2025-05-21T02:33:05.448" v="705" actId="20577"/>
        <pc:sldMkLst>
          <pc:docMk/>
          <pc:sldMk cId="1248985528" sldId="273"/>
        </pc:sldMkLst>
        <pc:spChg chg="mod">
          <ac:chgData name="Ayda Martin" userId="60e1db80-c8d2-4eee-8095-46793a63096b" providerId="ADAL" clId="{4B2C06EA-E937-4B51-AA24-26CDF9D8E4A5}" dt="2025-05-21T02:31:31.569" v="680" actId="339"/>
          <ac:spMkLst>
            <pc:docMk/>
            <pc:sldMk cId="1248985528" sldId="273"/>
            <ac:spMk id="2" creationId="{3617F583-FE31-3881-77F7-EC438C1EB3DA}"/>
          </ac:spMkLst>
        </pc:spChg>
        <pc:spChg chg="mod">
          <ac:chgData name="Ayda Martin" userId="60e1db80-c8d2-4eee-8095-46793a63096b" providerId="ADAL" clId="{4B2C06EA-E937-4B51-AA24-26CDF9D8E4A5}" dt="2025-05-21T02:33:05.448" v="705" actId="20577"/>
          <ac:spMkLst>
            <pc:docMk/>
            <pc:sldMk cId="1248985528" sldId="273"/>
            <ac:spMk id="4" creationId="{F2D38EF1-8186-DDC3-E97E-0CF81EEACF0D}"/>
          </ac:spMkLst>
        </pc:spChg>
        <pc:picChg chg="add mod">
          <ac:chgData name="Ayda Martin" userId="60e1db80-c8d2-4eee-8095-46793a63096b" providerId="ADAL" clId="{4B2C06EA-E937-4B51-AA24-26CDF9D8E4A5}" dt="2025-05-21T02:32:45.015" v="687" actId="1076"/>
          <ac:picMkLst>
            <pc:docMk/>
            <pc:sldMk cId="1248985528" sldId="273"/>
            <ac:picMk id="5" creationId="{70E6A892-8C81-0685-69CB-8D72887693DA}"/>
          </ac:picMkLst>
        </pc:picChg>
      </pc:sldChg>
      <pc:sldChg chg="addSp delSp modSp new mod">
        <pc:chgData name="Ayda Martin" userId="60e1db80-c8d2-4eee-8095-46793a63096b" providerId="ADAL" clId="{4B2C06EA-E937-4B51-AA24-26CDF9D8E4A5}" dt="2025-05-21T02:34:30.667" v="724" actId="27636"/>
        <pc:sldMkLst>
          <pc:docMk/>
          <pc:sldMk cId="675271469" sldId="274"/>
        </pc:sldMkLst>
        <pc:spChg chg="mod">
          <ac:chgData name="Ayda Martin" userId="60e1db80-c8d2-4eee-8095-46793a63096b" providerId="ADAL" clId="{4B2C06EA-E937-4B51-AA24-26CDF9D8E4A5}" dt="2025-05-21T02:33:39.618" v="717" actId="339"/>
          <ac:spMkLst>
            <pc:docMk/>
            <pc:sldMk cId="675271469" sldId="274"/>
            <ac:spMk id="2" creationId="{87111CDE-2915-BD8F-9E86-92D30DEC4362}"/>
          </ac:spMkLst>
        </pc:spChg>
        <pc:spChg chg="mod">
          <ac:chgData name="Ayda Martin" userId="60e1db80-c8d2-4eee-8095-46793a63096b" providerId="ADAL" clId="{4B2C06EA-E937-4B51-AA24-26CDF9D8E4A5}" dt="2025-05-21T02:34:30.667" v="724" actId="27636"/>
          <ac:spMkLst>
            <pc:docMk/>
            <pc:sldMk cId="675271469" sldId="274"/>
            <ac:spMk id="3" creationId="{8767B883-174D-57A5-C211-0CA93D9FD6BE}"/>
          </ac:spMkLst>
        </pc:spChg>
        <pc:picChg chg="add mod">
          <ac:chgData name="Ayda Martin" userId="60e1db80-c8d2-4eee-8095-46793a63096b" providerId="ADAL" clId="{4B2C06EA-E937-4B51-AA24-26CDF9D8E4A5}" dt="2025-05-21T02:34:00.672" v="720" actId="1076"/>
          <ac:picMkLst>
            <pc:docMk/>
            <pc:sldMk cId="675271469" sldId="274"/>
            <ac:picMk id="3074" creationId="{59AA8693-F0A4-D22B-8308-1163D9AC7E07}"/>
          </ac:picMkLst>
        </pc:picChg>
      </pc:sldChg>
      <pc:sldChg chg="addSp delSp modSp new mod modClrScheme chgLayout">
        <pc:chgData name="Ayda Martin" userId="60e1db80-c8d2-4eee-8095-46793a63096b" providerId="ADAL" clId="{4B2C06EA-E937-4B51-AA24-26CDF9D8E4A5}" dt="2025-05-21T02:37:53.559" v="748"/>
        <pc:sldMkLst>
          <pc:docMk/>
          <pc:sldMk cId="221085339" sldId="275"/>
        </pc:sldMkLst>
        <pc:spChg chg="mod ord">
          <ac:chgData name="Ayda Martin" userId="60e1db80-c8d2-4eee-8095-46793a63096b" providerId="ADAL" clId="{4B2C06EA-E937-4B51-AA24-26CDF9D8E4A5}" dt="2025-05-21T02:36:30.936" v="742" actId="700"/>
          <ac:spMkLst>
            <pc:docMk/>
            <pc:sldMk cId="221085339" sldId="275"/>
            <ac:spMk id="2" creationId="{BC95031B-9C7C-90A9-963B-B5EC8D158E4F}"/>
          </ac:spMkLst>
        </pc:spChg>
        <pc:spChg chg="add mod ord">
          <ac:chgData name="Ayda Martin" userId="60e1db80-c8d2-4eee-8095-46793a63096b" providerId="ADAL" clId="{4B2C06EA-E937-4B51-AA24-26CDF9D8E4A5}" dt="2025-05-21T02:37:05.412" v="745" actId="20577"/>
          <ac:spMkLst>
            <pc:docMk/>
            <pc:sldMk cId="221085339" sldId="275"/>
            <ac:spMk id="5" creationId="{E801D61F-4C1A-BA01-A887-BD4E33F845A8}"/>
          </ac:spMkLst>
        </pc:spChg>
        <pc:spChg chg="add mod ord">
          <ac:chgData name="Ayda Martin" userId="60e1db80-c8d2-4eee-8095-46793a63096b" providerId="ADAL" clId="{4B2C06EA-E937-4B51-AA24-26CDF9D8E4A5}" dt="2025-05-21T02:37:40.811" v="747"/>
          <ac:spMkLst>
            <pc:docMk/>
            <pc:sldMk cId="221085339" sldId="275"/>
            <ac:spMk id="7" creationId="{885D95B5-88D1-E29A-0A7E-FE2B6168FDBE}"/>
          </ac:spMkLst>
        </pc:spChg>
        <pc:picChg chg="add mod">
          <ac:chgData name="Ayda Martin" userId="60e1db80-c8d2-4eee-8095-46793a63096b" providerId="ADAL" clId="{4B2C06EA-E937-4B51-AA24-26CDF9D8E4A5}" dt="2025-05-21T02:37:19.399" v="746"/>
          <ac:picMkLst>
            <pc:docMk/>
            <pc:sldMk cId="221085339" sldId="275"/>
            <ac:picMk id="4098" creationId="{69152E74-75D0-EB7B-D9B7-CB8449F321FB}"/>
          </ac:picMkLst>
        </pc:picChg>
        <pc:picChg chg="add mod">
          <ac:chgData name="Ayda Martin" userId="60e1db80-c8d2-4eee-8095-46793a63096b" providerId="ADAL" clId="{4B2C06EA-E937-4B51-AA24-26CDF9D8E4A5}" dt="2025-05-21T02:37:53.559" v="748"/>
          <ac:picMkLst>
            <pc:docMk/>
            <pc:sldMk cId="221085339" sldId="275"/>
            <ac:picMk id="4100" creationId="{277465B7-C8A1-EF3D-8A66-28194FF85D5F}"/>
          </ac:picMkLst>
        </pc:picChg>
      </pc:sldChg>
      <pc:sldChg chg="addSp delSp modSp new mod modClrScheme chgLayout">
        <pc:chgData name="Ayda Martin" userId="60e1db80-c8d2-4eee-8095-46793a63096b" providerId="ADAL" clId="{4B2C06EA-E937-4B51-AA24-26CDF9D8E4A5}" dt="2025-05-21T02:40:28.457" v="767" actId="14100"/>
        <pc:sldMkLst>
          <pc:docMk/>
          <pc:sldMk cId="623509913" sldId="276"/>
        </pc:sldMkLst>
        <pc:spChg chg="add mod ord">
          <ac:chgData name="Ayda Martin" userId="60e1db80-c8d2-4eee-8095-46793a63096b" providerId="ADAL" clId="{4B2C06EA-E937-4B51-AA24-26CDF9D8E4A5}" dt="2025-05-21T02:39:27.764" v="760" actId="339"/>
          <ac:spMkLst>
            <pc:docMk/>
            <pc:sldMk cId="623509913" sldId="276"/>
            <ac:spMk id="5" creationId="{CFC9ED51-80FE-A759-47B8-3CFD40FB6413}"/>
          </ac:spMkLst>
        </pc:spChg>
        <pc:spChg chg="add mod ord">
          <ac:chgData name="Ayda Martin" userId="60e1db80-c8d2-4eee-8095-46793a63096b" providerId="ADAL" clId="{4B2C06EA-E937-4B51-AA24-26CDF9D8E4A5}" dt="2025-05-21T02:40:07.864" v="764" actId="114"/>
          <ac:spMkLst>
            <pc:docMk/>
            <pc:sldMk cId="623509913" sldId="276"/>
            <ac:spMk id="6" creationId="{6ADF5021-21ED-E1E7-626C-A4F37679C4CE}"/>
          </ac:spMkLst>
        </pc:spChg>
        <pc:spChg chg="add mod ord">
          <ac:chgData name="Ayda Martin" userId="60e1db80-c8d2-4eee-8095-46793a63096b" providerId="ADAL" clId="{4B2C06EA-E937-4B51-AA24-26CDF9D8E4A5}" dt="2025-05-21T02:39:57.905" v="762" actId="114"/>
          <ac:spMkLst>
            <pc:docMk/>
            <pc:sldMk cId="623509913" sldId="276"/>
            <ac:spMk id="8" creationId="{CFE71056-D2EF-0988-2C82-5B6F379BF861}"/>
          </ac:spMkLst>
        </pc:spChg>
        <pc:picChg chg="add mod">
          <ac:chgData name="Ayda Martin" userId="60e1db80-c8d2-4eee-8095-46793a63096b" providerId="ADAL" clId="{4B2C06EA-E937-4B51-AA24-26CDF9D8E4A5}" dt="2025-05-21T02:38:56.555" v="755" actId="1076"/>
          <ac:picMkLst>
            <pc:docMk/>
            <pc:sldMk cId="623509913" sldId="276"/>
            <ac:picMk id="5122" creationId="{AF25A758-462D-CD5D-2206-EA4490253925}"/>
          </ac:picMkLst>
        </pc:picChg>
        <pc:picChg chg="add mod">
          <ac:chgData name="Ayda Martin" userId="60e1db80-c8d2-4eee-8095-46793a63096b" providerId="ADAL" clId="{4B2C06EA-E937-4B51-AA24-26CDF9D8E4A5}" dt="2025-05-21T02:40:28.457" v="767" actId="14100"/>
          <ac:picMkLst>
            <pc:docMk/>
            <pc:sldMk cId="623509913" sldId="276"/>
            <ac:picMk id="5124" creationId="{728BEDCD-65BC-F63F-75EE-074280AAEBDA}"/>
          </ac:picMkLst>
        </pc:picChg>
      </pc:sldChg>
      <pc:sldChg chg="addSp delSp modSp new mod">
        <pc:chgData name="Ayda Martin" userId="60e1db80-c8d2-4eee-8095-46793a63096b" providerId="ADAL" clId="{4B2C06EA-E937-4B51-AA24-26CDF9D8E4A5}" dt="2025-05-21T02:43:57.612" v="795" actId="1076"/>
        <pc:sldMkLst>
          <pc:docMk/>
          <pc:sldMk cId="2840327503" sldId="277"/>
        </pc:sldMkLst>
        <pc:spChg chg="mod">
          <ac:chgData name="Ayda Martin" userId="60e1db80-c8d2-4eee-8095-46793a63096b" providerId="ADAL" clId="{4B2C06EA-E937-4B51-AA24-26CDF9D8E4A5}" dt="2025-05-21T02:43:32.056" v="792" actId="339"/>
          <ac:spMkLst>
            <pc:docMk/>
            <pc:sldMk cId="2840327503" sldId="277"/>
            <ac:spMk id="2" creationId="{E601BF29-99F0-37E8-932A-8EBF97F7E09F}"/>
          </ac:spMkLst>
        </pc:spChg>
        <pc:spChg chg="mod">
          <ac:chgData name="Ayda Martin" userId="60e1db80-c8d2-4eee-8095-46793a63096b" providerId="ADAL" clId="{4B2C06EA-E937-4B51-AA24-26CDF9D8E4A5}" dt="2025-05-21T02:42:19.598" v="776" actId="20577"/>
          <ac:spMkLst>
            <pc:docMk/>
            <pc:sldMk cId="2840327503" sldId="277"/>
            <ac:spMk id="3" creationId="{B19E8DA6-3740-A745-2A76-60452D12521D}"/>
          </ac:spMkLst>
        </pc:spChg>
        <pc:spChg chg="mod">
          <ac:chgData name="Ayda Martin" userId="60e1db80-c8d2-4eee-8095-46793a63096b" providerId="ADAL" clId="{4B2C06EA-E937-4B51-AA24-26CDF9D8E4A5}" dt="2025-05-21T02:43:05.768" v="786" actId="20577"/>
          <ac:spMkLst>
            <pc:docMk/>
            <pc:sldMk cId="2840327503" sldId="277"/>
            <ac:spMk id="5" creationId="{6EE6F61B-EF7D-28A6-436B-FFBB92451EE3}"/>
          </ac:spMkLst>
        </pc:spChg>
        <pc:picChg chg="add mod">
          <ac:chgData name="Ayda Martin" userId="60e1db80-c8d2-4eee-8095-46793a63096b" providerId="ADAL" clId="{4B2C06EA-E937-4B51-AA24-26CDF9D8E4A5}" dt="2025-05-21T02:43:57.612" v="795" actId="1076"/>
          <ac:picMkLst>
            <pc:docMk/>
            <pc:sldMk cId="2840327503" sldId="277"/>
            <ac:picMk id="7" creationId="{EF17EBBA-510A-E09C-E2FA-93656B1A2FBB}"/>
          </ac:picMkLst>
        </pc:picChg>
        <pc:picChg chg="add mod">
          <ac:chgData name="Ayda Martin" userId="60e1db80-c8d2-4eee-8095-46793a63096b" providerId="ADAL" clId="{4B2C06EA-E937-4B51-AA24-26CDF9D8E4A5}" dt="2025-05-21T02:43:55.661" v="794" actId="14100"/>
          <ac:picMkLst>
            <pc:docMk/>
            <pc:sldMk cId="2840327503" sldId="277"/>
            <ac:picMk id="8" creationId="{EA9D4D07-F639-1E4A-33E1-D5ABBB587DF1}"/>
          </ac:picMkLst>
        </pc:picChg>
      </pc:sldChg>
      <pc:sldChg chg="addSp delSp modSp new mod">
        <pc:chgData name="Ayda Martin" userId="60e1db80-c8d2-4eee-8095-46793a63096b" providerId="ADAL" clId="{4B2C06EA-E937-4B51-AA24-26CDF9D8E4A5}" dt="2025-05-21T02:47:47.849" v="822" actId="1076"/>
        <pc:sldMkLst>
          <pc:docMk/>
          <pc:sldMk cId="3185172784" sldId="278"/>
        </pc:sldMkLst>
        <pc:spChg chg="mod">
          <ac:chgData name="Ayda Martin" userId="60e1db80-c8d2-4eee-8095-46793a63096b" providerId="ADAL" clId="{4B2C06EA-E937-4B51-AA24-26CDF9D8E4A5}" dt="2025-05-21T02:46:13.837" v="808" actId="339"/>
          <ac:spMkLst>
            <pc:docMk/>
            <pc:sldMk cId="3185172784" sldId="278"/>
            <ac:spMk id="2" creationId="{BA67208A-D3D2-C260-5FD0-53667A5A3774}"/>
          </ac:spMkLst>
        </pc:spChg>
        <pc:spChg chg="mod">
          <ac:chgData name="Ayda Martin" userId="60e1db80-c8d2-4eee-8095-46793a63096b" providerId="ADAL" clId="{4B2C06EA-E937-4B51-AA24-26CDF9D8E4A5}" dt="2025-05-21T02:47:43.241" v="821" actId="14100"/>
          <ac:spMkLst>
            <pc:docMk/>
            <pc:sldMk cId="3185172784" sldId="278"/>
            <ac:spMk id="3" creationId="{F50315D1-2F1C-5FAF-3C72-369311261C91}"/>
          </ac:spMkLst>
        </pc:spChg>
        <pc:spChg chg="mod">
          <ac:chgData name="Ayda Martin" userId="60e1db80-c8d2-4eee-8095-46793a63096b" providerId="ADAL" clId="{4B2C06EA-E937-4B51-AA24-26CDF9D8E4A5}" dt="2025-05-21T02:47:31.189" v="819" actId="27636"/>
          <ac:spMkLst>
            <pc:docMk/>
            <pc:sldMk cId="3185172784" sldId="278"/>
            <ac:spMk id="6" creationId="{61154347-804F-CE19-6BE3-779673BD26B9}"/>
          </ac:spMkLst>
        </pc:spChg>
        <pc:picChg chg="add mod">
          <ac:chgData name="Ayda Martin" userId="60e1db80-c8d2-4eee-8095-46793a63096b" providerId="ADAL" clId="{4B2C06EA-E937-4B51-AA24-26CDF9D8E4A5}" dt="2025-05-21T02:47:47.849" v="822" actId="1076"/>
          <ac:picMkLst>
            <pc:docMk/>
            <pc:sldMk cId="3185172784" sldId="278"/>
            <ac:picMk id="7" creationId="{7D15A706-2DBB-C3D2-00C5-48756A8C9F4F}"/>
          </ac:picMkLst>
        </pc:picChg>
      </pc:sldChg>
      <pc:sldChg chg="addSp delSp modSp new mod modClrScheme chgLayout">
        <pc:chgData name="Ayda Martin" userId="60e1db80-c8d2-4eee-8095-46793a63096b" providerId="ADAL" clId="{4B2C06EA-E937-4B51-AA24-26CDF9D8E4A5}" dt="2025-05-21T02:50:05.435" v="845"/>
        <pc:sldMkLst>
          <pc:docMk/>
          <pc:sldMk cId="921003110" sldId="279"/>
        </pc:sldMkLst>
        <pc:spChg chg="add mod ord">
          <ac:chgData name="Ayda Martin" userId="60e1db80-c8d2-4eee-8095-46793a63096b" providerId="ADAL" clId="{4B2C06EA-E937-4B51-AA24-26CDF9D8E4A5}" dt="2025-05-21T02:49:02.747" v="835" actId="339"/>
          <ac:spMkLst>
            <pc:docMk/>
            <pc:sldMk cId="921003110" sldId="279"/>
            <ac:spMk id="7" creationId="{1083B2BD-EA7B-2DB6-4DD7-CDA3432CF092}"/>
          </ac:spMkLst>
        </pc:spChg>
        <pc:spChg chg="add mod ord">
          <ac:chgData name="Ayda Martin" userId="60e1db80-c8d2-4eee-8095-46793a63096b" providerId="ADAL" clId="{4B2C06EA-E937-4B51-AA24-26CDF9D8E4A5}" dt="2025-05-21T02:49:40.979" v="844" actId="255"/>
          <ac:spMkLst>
            <pc:docMk/>
            <pc:sldMk cId="921003110" sldId="279"/>
            <ac:spMk id="8" creationId="{D23BF473-F8BA-5062-DC1E-88859658953C}"/>
          </ac:spMkLst>
        </pc:spChg>
        <pc:picChg chg="add mod">
          <ac:chgData name="Ayda Martin" userId="60e1db80-c8d2-4eee-8095-46793a63096b" providerId="ADAL" clId="{4B2C06EA-E937-4B51-AA24-26CDF9D8E4A5}" dt="2025-05-21T02:50:05.435" v="845"/>
          <ac:picMkLst>
            <pc:docMk/>
            <pc:sldMk cId="921003110" sldId="279"/>
            <ac:picMk id="10" creationId="{A450448B-5247-89C5-2C6D-4EC5626FD1CE}"/>
          </ac:picMkLst>
        </pc:picChg>
      </pc:sldChg>
      <pc:sldChg chg="addSp delSp modSp new mod">
        <pc:chgData name="Ayda Martin" userId="60e1db80-c8d2-4eee-8095-46793a63096b" providerId="ADAL" clId="{4B2C06EA-E937-4B51-AA24-26CDF9D8E4A5}" dt="2025-05-21T02:52:33.642" v="883" actId="114"/>
        <pc:sldMkLst>
          <pc:docMk/>
          <pc:sldMk cId="1621543644" sldId="280"/>
        </pc:sldMkLst>
        <pc:spChg chg="mod">
          <ac:chgData name="Ayda Martin" userId="60e1db80-c8d2-4eee-8095-46793a63096b" providerId="ADAL" clId="{4B2C06EA-E937-4B51-AA24-26CDF9D8E4A5}" dt="2025-05-21T02:51:37.048" v="877" actId="339"/>
          <ac:spMkLst>
            <pc:docMk/>
            <pc:sldMk cId="1621543644" sldId="280"/>
            <ac:spMk id="2" creationId="{233B6911-41A8-1745-A6DC-84FA362C18D7}"/>
          </ac:spMkLst>
        </pc:spChg>
        <pc:spChg chg="mod">
          <ac:chgData name="Ayda Martin" userId="60e1db80-c8d2-4eee-8095-46793a63096b" providerId="ADAL" clId="{4B2C06EA-E937-4B51-AA24-26CDF9D8E4A5}" dt="2025-05-21T02:51:44.303" v="878" actId="2711"/>
          <ac:spMkLst>
            <pc:docMk/>
            <pc:sldMk cId="1621543644" sldId="280"/>
            <ac:spMk id="3" creationId="{B8EE454C-8534-92DE-98CA-D90591E2FFB0}"/>
          </ac:spMkLst>
        </pc:spChg>
        <pc:spChg chg="mod">
          <ac:chgData name="Ayda Martin" userId="60e1db80-c8d2-4eee-8095-46793a63096b" providerId="ADAL" clId="{4B2C06EA-E937-4B51-AA24-26CDF9D8E4A5}" dt="2025-05-21T02:52:33.642" v="883" actId="114"/>
          <ac:spMkLst>
            <pc:docMk/>
            <pc:sldMk cId="1621543644" sldId="280"/>
            <ac:spMk id="5" creationId="{B344EA97-5534-C881-5170-70CCC9BB355A}"/>
          </ac:spMkLst>
        </pc:spChg>
        <pc:picChg chg="add mod">
          <ac:chgData name="Ayda Martin" userId="60e1db80-c8d2-4eee-8095-46793a63096b" providerId="ADAL" clId="{4B2C06EA-E937-4B51-AA24-26CDF9D8E4A5}" dt="2025-05-21T02:50:46.891" v="859"/>
          <ac:picMkLst>
            <pc:docMk/>
            <pc:sldMk cId="1621543644" sldId="280"/>
            <ac:picMk id="7" creationId="{25F20E49-2C09-9C94-6541-8FEDB168062E}"/>
          </ac:picMkLst>
        </pc:picChg>
        <pc:picChg chg="add mod">
          <ac:chgData name="Ayda Martin" userId="60e1db80-c8d2-4eee-8095-46793a63096b" providerId="ADAL" clId="{4B2C06EA-E937-4B51-AA24-26CDF9D8E4A5}" dt="2025-05-21T02:52:10.070" v="880" actId="1076"/>
          <ac:picMkLst>
            <pc:docMk/>
            <pc:sldMk cId="1621543644" sldId="280"/>
            <ac:picMk id="8" creationId="{E1CCE8DB-7BC6-A356-94B6-D2C5473AC588}"/>
          </ac:picMkLst>
        </pc:picChg>
      </pc:sldChg>
      <pc:sldChg chg="addSp delSp modSp new mod modClrScheme chgLayout">
        <pc:chgData name="Ayda Martin" userId="60e1db80-c8d2-4eee-8095-46793a63096b" providerId="ADAL" clId="{4B2C06EA-E937-4B51-AA24-26CDF9D8E4A5}" dt="2025-05-21T02:54:41.445" v="924" actId="27636"/>
        <pc:sldMkLst>
          <pc:docMk/>
          <pc:sldMk cId="4226915255" sldId="281"/>
        </pc:sldMkLst>
        <pc:spChg chg="add mod ord">
          <ac:chgData name="Ayda Martin" userId="60e1db80-c8d2-4eee-8095-46793a63096b" providerId="ADAL" clId="{4B2C06EA-E937-4B51-AA24-26CDF9D8E4A5}" dt="2025-05-21T02:53:58.282" v="918" actId="14100"/>
          <ac:spMkLst>
            <pc:docMk/>
            <pc:sldMk cId="4226915255" sldId="281"/>
            <ac:spMk id="7" creationId="{3E0B6539-DE73-19EF-396C-54B723CB2309}"/>
          </ac:spMkLst>
        </pc:spChg>
        <pc:spChg chg="add mod ord">
          <ac:chgData name="Ayda Martin" userId="60e1db80-c8d2-4eee-8095-46793a63096b" providerId="ADAL" clId="{4B2C06EA-E937-4B51-AA24-26CDF9D8E4A5}" dt="2025-05-21T02:54:41.445" v="924" actId="27636"/>
          <ac:spMkLst>
            <pc:docMk/>
            <pc:sldMk cId="4226915255" sldId="281"/>
            <ac:spMk id="9" creationId="{C237BCC7-31E8-0106-B101-35B998599780}"/>
          </ac:spMkLst>
        </pc:spChg>
        <pc:picChg chg="add mod">
          <ac:chgData name="Ayda Martin" userId="60e1db80-c8d2-4eee-8095-46793a63096b" providerId="ADAL" clId="{4B2C06EA-E937-4B51-AA24-26CDF9D8E4A5}" dt="2025-05-21T02:53:13.434" v="888"/>
          <ac:picMkLst>
            <pc:docMk/>
            <pc:sldMk cId="4226915255" sldId="281"/>
            <ac:picMk id="10" creationId="{76FF14C4-D0FA-6836-44FC-71BC3537A69D}"/>
          </ac:picMkLst>
        </pc:picChg>
      </pc:sldChg>
      <pc:sldChg chg="addSp delSp modSp new mod modClrScheme chgLayout">
        <pc:chgData name="Ayda Martin" userId="60e1db80-c8d2-4eee-8095-46793a63096b" providerId="ADAL" clId="{4B2C06EA-E937-4B51-AA24-26CDF9D8E4A5}" dt="2025-05-23T01:39:50.365" v="1122" actId="114"/>
        <pc:sldMkLst>
          <pc:docMk/>
          <pc:sldMk cId="1004129828" sldId="282"/>
        </pc:sldMkLst>
        <pc:spChg chg="add mod ord">
          <ac:chgData name="Ayda Martin" userId="60e1db80-c8d2-4eee-8095-46793a63096b" providerId="ADAL" clId="{4B2C06EA-E937-4B51-AA24-26CDF9D8E4A5}" dt="2025-05-21T02:56:11.176" v="940" actId="339"/>
          <ac:spMkLst>
            <pc:docMk/>
            <pc:sldMk cId="1004129828" sldId="282"/>
            <ac:spMk id="7" creationId="{76D9F845-2D62-85D9-012A-2C7C4EE4BF3C}"/>
          </ac:spMkLst>
        </pc:spChg>
        <pc:spChg chg="add mod ord">
          <ac:chgData name="Ayda Martin" userId="60e1db80-c8d2-4eee-8095-46793a63096b" providerId="ADAL" clId="{4B2C06EA-E937-4B51-AA24-26CDF9D8E4A5}" dt="2025-05-23T01:39:50.365" v="1122" actId="114"/>
          <ac:spMkLst>
            <pc:docMk/>
            <pc:sldMk cId="1004129828" sldId="282"/>
            <ac:spMk id="8" creationId="{4C44DC87-F206-A204-5E35-C894965BDED8}"/>
          </ac:spMkLst>
        </pc:spChg>
      </pc:sldChg>
      <pc:sldChg chg="addSp delSp modSp new mod modClrScheme chgLayout">
        <pc:chgData name="Ayda Martin" userId="60e1db80-c8d2-4eee-8095-46793a63096b" providerId="ADAL" clId="{4B2C06EA-E937-4B51-AA24-26CDF9D8E4A5}" dt="2025-05-21T03:01:46.260" v="980" actId="1076"/>
        <pc:sldMkLst>
          <pc:docMk/>
          <pc:sldMk cId="1228009193" sldId="283"/>
        </pc:sldMkLst>
        <pc:spChg chg="add mod ord">
          <ac:chgData name="Ayda Martin" userId="60e1db80-c8d2-4eee-8095-46793a63096b" providerId="ADAL" clId="{4B2C06EA-E937-4B51-AA24-26CDF9D8E4A5}" dt="2025-05-21T03:00:18.064" v="965" actId="339"/>
          <ac:spMkLst>
            <pc:docMk/>
            <pc:sldMk cId="1228009193" sldId="283"/>
            <ac:spMk id="7" creationId="{3E64E1E8-CB55-84BD-A4AA-D94394239631}"/>
          </ac:spMkLst>
        </pc:spChg>
        <pc:spChg chg="add mod ord">
          <ac:chgData name="Ayda Martin" userId="60e1db80-c8d2-4eee-8095-46793a63096b" providerId="ADAL" clId="{4B2C06EA-E937-4B51-AA24-26CDF9D8E4A5}" dt="2025-05-21T02:59:43.818" v="956" actId="27636"/>
          <ac:spMkLst>
            <pc:docMk/>
            <pc:sldMk cId="1228009193" sldId="283"/>
            <ac:spMk id="8" creationId="{1ADB8790-B31C-A617-CC48-2C74D4FAB0E6}"/>
          </ac:spMkLst>
        </pc:spChg>
        <pc:picChg chg="add mod">
          <ac:chgData name="Ayda Martin" userId="60e1db80-c8d2-4eee-8095-46793a63096b" providerId="ADAL" clId="{4B2C06EA-E937-4B51-AA24-26CDF9D8E4A5}" dt="2025-05-21T03:01:43.102" v="979" actId="1076"/>
          <ac:picMkLst>
            <pc:docMk/>
            <pc:sldMk cId="1228009193" sldId="283"/>
            <ac:picMk id="10" creationId="{FF689A37-C2E0-A2CB-1D04-D9FF2B117E0F}"/>
          </ac:picMkLst>
        </pc:picChg>
        <pc:picChg chg="add mod">
          <ac:chgData name="Ayda Martin" userId="60e1db80-c8d2-4eee-8095-46793a63096b" providerId="ADAL" clId="{4B2C06EA-E937-4B51-AA24-26CDF9D8E4A5}" dt="2025-05-21T03:01:46.260" v="980" actId="1076"/>
          <ac:picMkLst>
            <pc:docMk/>
            <pc:sldMk cId="1228009193" sldId="283"/>
            <ac:picMk id="11" creationId="{8AAE4158-D048-B739-8A7B-C87FDC3A9F74}"/>
          </ac:picMkLst>
        </pc:picChg>
      </pc:sldChg>
      <pc:sldChg chg="addSp delSp modSp new mod modClrScheme chgLayout">
        <pc:chgData name="Ayda Martin" userId="60e1db80-c8d2-4eee-8095-46793a63096b" providerId="ADAL" clId="{4B2C06EA-E937-4B51-AA24-26CDF9D8E4A5}" dt="2025-05-21T03:03:34.757" v="1001"/>
        <pc:sldMkLst>
          <pc:docMk/>
          <pc:sldMk cId="2355951511" sldId="284"/>
        </pc:sldMkLst>
        <pc:spChg chg="add mod ord">
          <ac:chgData name="Ayda Martin" userId="60e1db80-c8d2-4eee-8095-46793a63096b" providerId="ADAL" clId="{4B2C06EA-E937-4B51-AA24-26CDF9D8E4A5}" dt="2025-05-21T03:03:07.617" v="997" actId="339"/>
          <ac:spMkLst>
            <pc:docMk/>
            <pc:sldMk cId="2355951511" sldId="284"/>
            <ac:spMk id="7" creationId="{AEE97327-1FBE-E8B3-919E-A273880BBB92}"/>
          </ac:spMkLst>
        </pc:spChg>
        <pc:spChg chg="add mod ord">
          <ac:chgData name="Ayda Martin" userId="60e1db80-c8d2-4eee-8095-46793a63096b" providerId="ADAL" clId="{4B2C06EA-E937-4B51-AA24-26CDF9D8E4A5}" dt="2025-05-21T03:03:20.603" v="1000" actId="27636"/>
          <ac:spMkLst>
            <pc:docMk/>
            <pc:sldMk cId="2355951511" sldId="284"/>
            <ac:spMk id="8" creationId="{16B3CCAF-1754-A15F-B0F7-F61ABAED5832}"/>
          </ac:spMkLst>
        </pc:spChg>
        <pc:picChg chg="add mod">
          <ac:chgData name="Ayda Martin" userId="60e1db80-c8d2-4eee-8095-46793a63096b" providerId="ADAL" clId="{4B2C06EA-E937-4B51-AA24-26CDF9D8E4A5}" dt="2025-05-21T03:03:34.757" v="1001"/>
          <ac:picMkLst>
            <pc:docMk/>
            <pc:sldMk cId="2355951511" sldId="284"/>
            <ac:picMk id="10" creationId="{EDE5A40C-FFB3-7EEE-A966-D49E69D3EF3B}"/>
          </ac:picMkLst>
        </pc:picChg>
      </pc:sldChg>
      <pc:sldChg chg="addSp delSp modSp new mod modClrScheme chgLayout">
        <pc:chgData name="Ayda Martin" userId="60e1db80-c8d2-4eee-8095-46793a63096b" providerId="ADAL" clId="{4B2C06EA-E937-4B51-AA24-26CDF9D8E4A5}" dt="2025-05-23T01:40:56.966" v="1126" actId="27636"/>
        <pc:sldMkLst>
          <pc:docMk/>
          <pc:sldMk cId="1570979965" sldId="285"/>
        </pc:sldMkLst>
        <pc:spChg chg="add mod ord">
          <ac:chgData name="Ayda Martin" userId="60e1db80-c8d2-4eee-8095-46793a63096b" providerId="ADAL" clId="{4B2C06EA-E937-4B51-AA24-26CDF9D8E4A5}" dt="2025-05-21T03:04:53.335" v="1015" actId="339"/>
          <ac:spMkLst>
            <pc:docMk/>
            <pc:sldMk cId="1570979965" sldId="285"/>
            <ac:spMk id="7" creationId="{F8FB74EE-83ED-3D72-5001-41E17B605FC0}"/>
          </ac:spMkLst>
        </pc:spChg>
        <pc:spChg chg="add mod ord">
          <ac:chgData name="Ayda Martin" userId="60e1db80-c8d2-4eee-8095-46793a63096b" providerId="ADAL" clId="{4B2C06EA-E937-4B51-AA24-26CDF9D8E4A5}" dt="2025-05-23T01:40:56.966" v="1126" actId="27636"/>
          <ac:spMkLst>
            <pc:docMk/>
            <pc:sldMk cId="1570979965" sldId="285"/>
            <ac:spMk id="8" creationId="{304E85CF-7431-C02D-0C49-C9B89A20FFB5}"/>
          </ac:spMkLst>
        </pc:spChg>
        <pc:picChg chg="add mod">
          <ac:chgData name="Ayda Martin" userId="60e1db80-c8d2-4eee-8095-46793a63096b" providerId="ADAL" clId="{4B2C06EA-E937-4B51-AA24-26CDF9D8E4A5}" dt="2025-05-21T03:05:47.390" v="1024" actId="1076"/>
          <ac:picMkLst>
            <pc:docMk/>
            <pc:sldMk cId="1570979965" sldId="285"/>
            <ac:picMk id="10" creationId="{4CE64642-16D6-56B1-0316-AD944267C3DC}"/>
          </ac:picMkLst>
        </pc:picChg>
      </pc:sldChg>
      <pc:sldChg chg="addSp delSp modSp new mod">
        <pc:chgData name="Ayda Martin" userId="60e1db80-c8d2-4eee-8095-46793a63096b" providerId="ADAL" clId="{4B2C06EA-E937-4B51-AA24-26CDF9D8E4A5}" dt="2025-05-21T03:07:54.611" v="1042" actId="14100"/>
        <pc:sldMkLst>
          <pc:docMk/>
          <pc:sldMk cId="32583778" sldId="286"/>
        </pc:sldMkLst>
        <pc:spChg chg="mod">
          <ac:chgData name="Ayda Martin" userId="60e1db80-c8d2-4eee-8095-46793a63096b" providerId="ADAL" clId="{4B2C06EA-E937-4B51-AA24-26CDF9D8E4A5}" dt="2025-05-21T03:07:08.027" v="1037" actId="339"/>
          <ac:spMkLst>
            <pc:docMk/>
            <pc:sldMk cId="32583778" sldId="286"/>
            <ac:spMk id="2" creationId="{A3A9901C-E149-49FF-2938-F67E1A6BEBBA}"/>
          </ac:spMkLst>
        </pc:spChg>
        <pc:spChg chg="mod">
          <ac:chgData name="Ayda Martin" userId="60e1db80-c8d2-4eee-8095-46793a63096b" providerId="ADAL" clId="{4B2C06EA-E937-4B51-AA24-26CDF9D8E4A5}" dt="2025-05-21T03:07:23.138" v="1039" actId="20577"/>
          <ac:spMkLst>
            <pc:docMk/>
            <pc:sldMk cId="32583778" sldId="286"/>
            <ac:spMk id="3" creationId="{E63495D1-697E-2730-7C28-F1434D15EC26}"/>
          </ac:spMkLst>
        </pc:spChg>
        <pc:picChg chg="add mod">
          <ac:chgData name="Ayda Martin" userId="60e1db80-c8d2-4eee-8095-46793a63096b" providerId="ADAL" clId="{4B2C06EA-E937-4B51-AA24-26CDF9D8E4A5}" dt="2025-05-21T03:07:54.611" v="1042" actId="14100"/>
          <ac:picMkLst>
            <pc:docMk/>
            <pc:sldMk cId="32583778" sldId="286"/>
            <ac:picMk id="8194" creationId="{D94FF0AD-2F19-6986-C8E8-1C842444DB4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FF1BD-18DA-4D9D-B261-FDE8C3FC360F}" type="doc">
      <dgm:prSet loTypeId="urn:microsoft.com/office/officeart/2016/7/layout/HorizontalActionList" loCatId="List" qsTypeId="urn:microsoft.com/office/officeart/2005/8/quickstyle/simple1" qsCatId="simple" csTypeId="urn:microsoft.com/office/officeart/2005/8/colors/colorful5" csCatId="colorful"/>
      <dgm:spPr/>
      <dgm:t>
        <a:bodyPr/>
        <a:lstStyle/>
        <a:p>
          <a:endParaRPr lang="en-US"/>
        </a:p>
      </dgm:t>
    </dgm:pt>
    <dgm:pt modelId="{03A7B070-2EA5-4532-88A9-DFEC9E6A340C}">
      <dgm:prSet custT="1"/>
      <dgm:spPr/>
      <dgm:t>
        <a:bodyPr/>
        <a:lstStyle/>
        <a:p>
          <a:r>
            <a:rPr lang="en-US" sz="1400" dirty="0">
              <a:latin typeface="Calibri" panose="020F0502020204030204" pitchFamily="34" charset="0"/>
              <a:ea typeface="Calibri" panose="020F0502020204030204" pitchFamily="34" charset="0"/>
              <a:cs typeface="Calibri" panose="020F0502020204030204" pitchFamily="34" charset="0"/>
            </a:rPr>
            <a:t>Be</a:t>
          </a:r>
        </a:p>
      </dgm:t>
    </dgm:pt>
    <dgm:pt modelId="{99310F76-61A2-46B1-8D8C-BF0F393347B9}" type="parTrans" cxnId="{648DB588-2911-45FC-8A7B-6140C26EF427}">
      <dgm:prSet/>
      <dgm:spPr/>
      <dgm:t>
        <a:bodyPr/>
        <a:lstStyle/>
        <a:p>
          <a:endParaRPr lang="en-US"/>
        </a:p>
      </dgm:t>
    </dgm:pt>
    <dgm:pt modelId="{48EB8864-E53E-4645-BE31-9309B896D801}" type="sibTrans" cxnId="{648DB588-2911-45FC-8A7B-6140C26EF427}">
      <dgm:prSet/>
      <dgm:spPr/>
      <dgm:t>
        <a:bodyPr/>
        <a:lstStyle/>
        <a:p>
          <a:endParaRPr lang="en-US"/>
        </a:p>
      </dgm:t>
    </dgm:pt>
    <dgm:pt modelId="{1074839C-3E61-445E-B8FD-7FDB4820F5AC}">
      <dgm:prSet custT="1"/>
      <dgm:spPr/>
      <dgm:t>
        <a:bodyPr/>
        <a:lstStyle/>
        <a:p>
          <a:r>
            <a:rPr lang="en-US" sz="1400" dirty="0">
              <a:latin typeface="Calibri" panose="020F0502020204030204" pitchFamily="34" charset="0"/>
              <a:ea typeface="Calibri" panose="020F0502020204030204" pitchFamily="34" charset="0"/>
              <a:cs typeface="Calibri" panose="020F0502020204030204" pitchFamily="34" charset="0"/>
            </a:rPr>
            <a:t>By the end of this lab, nursing students will be able to:</a:t>
          </a:r>
        </a:p>
      </dgm:t>
    </dgm:pt>
    <dgm:pt modelId="{B00C5235-08F3-41C1-ACA4-ADB137ED7EC4}" type="parTrans" cxnId="{98DA81B3-2A65-49FB-B272-D49BF7C3090A}">
      <dgm:prSet/>
      <dgm:spPr/>
      <dgm:t>
        <a:bodyPr/>
        <a:lstStyle/>
        <a:p>
          <a:endParaRPr lang="en-US"/>
        </a:p>
      </dgm:t>
    </dgm:pt>
    <dgm:pt modelId="{21557C7A-6BD9-4398-953E-407FD09D033D}" type="sibTrans" cxnId="{98DA81B3-2A65-49FB-B272-D49BF7C3090A}">
      <dgm:prSet/>
      <dgm:spPr/>
      <dgm:t>
        <a:bodyPr/>
        <a:lstStyle/>
        <a:p>
          <a:endParaRPr lang="en-US"/>
        </a:p>
      </dgm:t>
    </dgm:pt>
    <dgm:pt modelId="{7A3A33D3-7704-4663-9326-C5E3F9A362F0}">
      <dgm:prSet custT="1"/>
      <dgm:spPr/>
      <dgm:t>
        <a:bodyPr/>
        <a:lstStyle/>
        <a:p>
          <a:r>
            <a:rPr lang="en-US" sz="1400">
              <a:latin typeface="Calibri" panose="020F0502020204030204" pitchFamily="34" charset="0"/>
              <a:ea typeface="Calibri" panose="020F0502020204030204" pitchFamily="34" charset="0"/>
              <a:cs typeface="Calibri" panose="020F0502020204030204" pitchFamily="34" charset="0"/>
            </a:rPr>
            <a:t>Identify</a:t>
          </a:r>
        </a:p>
      </dgm:t>
    </dgm:pt>
    <dgm:pt modelId="{CFD624EE-8031-4AA7-AECC-24CFB215E553}" type="parTrans" cxnId="{81AF5DB4-D9AF-490E-BCCE-AE5803793A02}">
      <dgm:prSet/>
      <dgm:spPr/>
      <dgm:t>
        <a:bodyPr/>
        <a:lstStyle/>
        <a:p>
          <a:endParaRPr lang="en-US"/>
        </a:p>
      </dgm:t>
    </dgm:pt>
    <dgm:pt modelId="{D253F3F5-E592-4409-BB2B-5A77068BA389}" type="sibTrans" cxnId="{81AF5DB4-D9AF-490E-BCCE-AE5803793A02}">
      <dgm:prSet/>
      <dgm:spPr/>
      <dgm:t>
        <a:bodyPr/>
        <a:lstStyle/>
        <a:p>
          <a:endParaRPr lang="en-US"/>
        </a:p>
      </dgm:t>
    </dgm:pt>
    <dgm:pt modelId="{82D9BD93-CB5C-4005-9DD9-A4BD1268C3C6}">
      <dgm:prSet custT="1"/>
      <dgm:spPr/>
      <dgm:t>
        <a:bodyPr/>
        <a:lstStyle/>
        <a:p>
          <a:r>
            <a:rPr lang="en-US" sz="1400" dirty="0">
              <a:latin typeface="Calibri" panose="020F0502020204030204" pitchFamily="34" charset="0"/>
              <a:ea typeface="Calibri" panose="020F0502020204030204" pitchFamily="34" charset="0"/>
              <a:cs typeface="Calibri" panose="020F0502020204030204" pitchFamily="34" charset="0"/>
            </a:rPr>
            <a:t>Identify the parts of a compound light microscope and describe their functions. (CLO#1)</a:t>
          </a:r>
        </a:p>
      </dgm:t>
    </dgm:pt>
    <dgm:pt modelId="{8861B8E2-5E58-47DB-A5E1-BAF61D8D0EB0}" type="parTrans" cxnId="{3D7E90B7-526F-4A5F-A5B6-B87EF976D787}">
      <dgm:prSet/>
      <dgm:spPr/>
      <dgm:t>
        <a:bodyPr/>
        <a:lstStyle/>
        <a:p>
          <a:endParaRPr lang="en-US"/>
        </a:p>
      </dgm:t>
    </dgm:pt>
    <dgm:pt modelId="{5A3E1E03-8C1F-467A-AA2A-841B1664EB0D}" type="sibTrans" cxnId="{3D7E90B7-526F-4A5F-A5B6-B87EF976D787}">
      <dgm:prSet/>
      <dgm:spPr/>
      <dgm:t>
        <a:bodyPr/>
        <a:lstStyle/>
        <a:p>
          <a:endParaRPr lang="en-US"/>
        </a:p>
      </dgm:t>
    </dgm:pt>
    <dgm:pt modelId="{1BDCE325-6315-4CF3-981C-327D9E0C7B51}">
      <dgm:prSet custT="1"/>
      <dgm:spPr/>
      <dgm:t>
        <a:bodyPr/>
        <a:lstStyle/>
        <a:p>
          <a:r>
            <a:rPr lang="en-US" sz="1400">
              <a:latin typeface="Calibri" panose="020F0502020204030204" pitchFamily="34" charset="0"/>
              <a:ea typeface="Calibri" panose="020F0502020204030204" pitchFamily="34" charset="0"/>
              <a:cs typeface="Calibri" panose="020F0502020204030204" pitchFamily="34" charset="0"/>
            </a:rPr>
            <a:t>Demonstrate</a:t>
          </a:r>
        </a:p>
      </dgm:t>
    </dgm:pt>
    <dgm:pt modelId="{8311CF52-9BC1-48D1-8A6E-65C04F795AC6}" type="parTrans" cxnId="{98292C4D-1979-4E98-959B-A1C27DCC7798}">
      <dgm:prSet/>
      <dgm:spPr/>
      <dgm:t>
        <a:bodyPr/>
        <a:lstStyle/>
        <a:p>
          <a:endParaRPr lang="en-US"/>
        </a:p>
      </dgm:t>
    </dgm:pt>
    <dgm:pt modelId="{C9A044FA-640F-44F2-AADA-AB8E7FD6B560}" type="sibTrans" cxnId="{98292C4D-1979-4E98-959B-A1C27DCC7798}">
      <dgm:prSet/>
      <dgm:spPr/>
      <dgm:t>
        <a:bodyPr/>
        <a:lstStyle/>
        <a:p>
          <a:endParaRPr lang="en-US"/>
        </a:p>
      </dgm:t>
    </dgm:pt>
    <dgm:pt modelId="{6A62F1C9-80A7-4EDB-BF56-25D8D18D1E4F}">
      <dgm:prSet custT="1"/>
      <dgm:spPr/>
      <dgm:t>
        <a:bodyPr/>
        <a:lstStyle/>
        <a:p>
          <a:r>
            <a:rPr lang="en-US" sz="1400" dirty="0">
              <a:latin typeface="Calibri" panose="020F0502020204030204" pitchFamily="34" charset="0"/>
              <a:ea typeface="Calibri" panose="020F0502020204030204" pitchFamily="34" charset="0"/>
              <a:cs typeface="Calibri" panose="020F0502020204030204" pitchFamily="34" charset="0"/>
            </a:rPr>
            <a:t>Demonstrate correct use of the microscope, including focusing, adjusting lighting, and using oil immersion. (CLO#1)</a:t>
          </a:r>
        </a:p>
      </dgm:t>
    </dgm:pt>
    <dgm:pt modelId="{47C19288-EAE6-4872-9BA9-75F104CD3424}" type="parTrans" cxnId="{7BEDA38B-C81E-48D3-B313-368316406036}">
      <dgm:prSet/>
      <dgm:spPr/>
      <dgm:t>
        <a:bodyPr/>
        <a:lstStyle/>
        <a:p>
          <a:endParaRPr lang="en-US"/>
        </a:p>
      </dgm:t>
    </dgm:pt>
    <dgm:pt modelId="{64FD7FF4-7EB5-4F4D-A69A-9D624DABBCC1}" type="sibTrans" cxnId="{7BEDA38B-C81E-48D3-B313-368316406036}">
      <dgm:prSet/>
      <dgm:spPr/>
      <dgm:t>
        <a:bodyPr/>
        <a:lstStyle/>
        <a:p>
          <a:endParaRPr lang="en-US"/>
        </a:p>
      </dgm:t>
    </dgm:pt>
    <dgm:pt modelId="{55CAF36C-B9CA-453F-9603-12F312683A0A}">
      <dgm:prSet custT="1"/>
      <dgm:spPr/>
      <dgm:t>
        <a:bodyPr/>
        <a:lstStyle/>
        <a:p>
          <a:r>
            <a:rPr lang="en-US" sz="1400" dirty="0">
              <a:latin typeface="Calibri" panose="020F0502020204030204" pitchFamily="34" charset="0"/>
              <a:ea typeface="Calibri" panose="020F0502020204030204" pitchFamily="34" charset="0"/>
              <a:cs typeface="Calibri" panose="020F0502020204030204" pitchFamily="34" charset="0"/>
            </a:rPr>
            <a:t>Prepare and observe</a:t>
          </a:r>
        </a:p>
      </dgm:t>
    </dgm:pt>
    <dgm:pt modelId="{F78429D6-1026-437D-BA8A-DA1DEA9BADF1}" type="parTrans" cxnId="{410BE959-89DB-41A7-953F-7567AA66D7A5}">
      <dgm:prSet/>
      <dgm:spPr/>
      <dgm:t>
        <a:bodyPr/>
        <a:lstStyle/>
        <a:p>
          <a:endParaRPr lang="en-US"/>
        </a:p>
      </dgm:t>
    </dgm:pt>
    <dgm:pt modelId="{8157BBA5-C0F7-4C1C-B2E3-ECED7E132692}" type="sibTrans" cxnId="{410BE959-89DB-41A7-953F-7567AA66D7A5}">
      <dgm:prSet/>
      <dgm:spPr/>
      <dgm:t>
        <a:bodyPr/>
        <a:lstStyle/>
        <a:p>
          <a:endParaRPr lang="en-US"/>
        </a:p>
      </dgm:t>
    </dgm:pt>
    <dgm:pt modelId="{340BDB95-35BE-4ADC-B977-DE4C34B60283}">
      <dgm:prSet custT="1"/>
      <dgm:spPr/>
      <dgm:t>
        <a:bodyPr/>
        <a:lstStyle/>
        <a:p>
          <a:r>
            <a:rPr lang="en-US" sz="1400" dirty="0">
              <a:latin typeface="Calibri" panose="020F0502020204030204" pitchFamily="34" charset="0"/>
              <a:ea typeface="Calibri" panose="020F0502020204030204" pitchFamily="34" charset="0"/>
              <a:cs typeface="Calibri" panose="020F0502020204030204" pitchFamily="34" charset="0"/>
            </a:rPr>
            <a:t>Prepare and observe wet mounts and stained slides of eukaryotic cells (e.g., protozoa, fungi, human cells).</a:t>
          </a:r>
        </a:p>
      </dgm:t>
    </dgm:pt>
    <dgm:pt modelId="{61D2E7F3-5EEE-4364-9278-5B65C9B3C6C1}" type="parTrans" cxnId="{7FBA1D46-A31C-40A9-A711-316E3B9D917E}">
      <dgm:prSet/>
      <dgm:spPr/>
      <dgm:t>
        <a:bodyPr/>
        <a:lstStyle/>
        <a:p>
          <a:endParaRPr lang="en-US"/>
        </a:p>
      </dgm:t>
    </dgm:pt>
    <dgm:pt modelId="{E77CCAAB-3A5B-46EF-A51E-5CF7DFE167AD}" type="sibTrans" cxnId="{7FBA1D46-A31C-40A9-A711-316E3B9D917E}">
      <dgm:prSet/>
      <dgm:spPr/>
      <dgm:t>
        <a:bodyPr/>
        <a:lstStyle/>
        <a:p>
          <a:endParaRPr lang="en-US"/>
        </a:p>
      </dgm:t>
    </dgm:pt>
    <dgm:pt modelId="{71B4798B-D99D-45C4-8244-FA87EE9381C0}">
      <dgm:prSet custT="1"/>
      <dgm:spPr/>
      <dgm:t>
        <a:bodyPr/>
        <a:lstStyle/>
        <a:p>
          <a:r>
            <a:rPr lang="en-US" sz="1400">
              <a:latin typeface="Calibri" panose="020F0502020204030204" pitchFamily="34" charset="0"/>
              <a:ea typeface="Calibri" panose="020F0502020204030204" pitchFamily="34" charset="0"/>
              <a:cs typeface="Calibri" panose="020F0502020204030204" pitchFamily="34" charset="0"/>
            </a:rPr>
            <a:t>Differentiate</a:t>
          </a:r>
        </a:p>
      </dgm:t>
    </dgm:pt>
    <dgm:pt modelId="{DA28EA64-88E1-4059-85C1-C07FCF6A9579}" type="parTrans" cxnId="{B9772DD5-7168-493D-895E-5A95A1695899}">
      <dgm:prSet/>
      <dgm:spPr/>
      <dgm:t>
        <a:bodyPr/>
        <a:lstStyle/>
        <a:p>
          <a:endParaRPr lang="en-US"/>
        </a:p>
      </dgm:t>
    </dgm:pt>
    <dgm:pt modelId="{FCD3A8BE-4185-460E-A4AA-E5BDB37B44AC}" type="sibTrans" cxnId="{B9772DD5-7168-493D-895E-5A95A1695899}">
      <dgm:prSet/>
      <dgm:spPr/>
      <dgm:t>
        <a:bodyPr/>
        <a:lstStyle/>
        <a:p>
          <a:endParaRPr lang="en-US"/>
        </a:p>
      </dgm:t>
    </dgm:pt>
    <dgm:pt modelId="{13AE6EC1-93DB-4A7D-ACDC-16EC3A7A2497}">
      <dgm:prSet custT="1"/>
      <dgm:spPr/>
      <dgm:t>
        <a:bodyPr/>
        <a:lstStyle/>
        <a:p>
          <a:r>
            <a:rPr lang="en-US" sz="1400" dirty="0">
              <a:latin typeface="Calibri" panose="020F0502020204030204" pitchFamily="34" charset="0"/>
              <a:ea typeface="Calibri" panose="020F0502020204030204" pitchFamily="34" charset="0"/>
              <a:cs typeface="Calibri" panose="020F0502020204030204" pitchFamily="34" charset="0"/>
            </a:rPr>
            <a:t>Differentiate between prokaryotic and eukaryotic cells based on structural features visible under the microscope.</a:t>
          </a:r>
        </a:p>
      </dgm:t>
    </dgm:pt>
    <dgm:pt modelId="{A30972F8-F03B-4E92-B638-6956EB7C12A6}" type="parTrans" cxnId="{54E3AC1C-0568-4822-B4B5-A586D4C89B8F}">
      <dgm:prSet/>
      <dgm:spPr/>
      <dgm:t>
        <a:bodyPr/>
        <a:lstStyle/>
        <a:p>
          <a:endParaRPr lang="en-US"/>
        </a:p>
      </dgm:t>
    </dgm:pt>
    <dgm:pt modelId="{5434A74A-8F38-44ED-8EE2-FFC53D6B0962}" type="sibTrans" cxnId="{54E3AC1C-0568-4822-B4B5-A586D4C89B8F}">
      <dgm:prSet/>
      <dgm:spPr/>
      <dgm:t>
        <a:bodyPr/>
        <a:lstStyle/>
        <a:p>
          <a:endParaRPr lang="en-US"/>
        </a:p>
      </dgm:t>
    </dgm:pt>
    <dgm:pt modelId="{71DAEDB7-CA5B-4A9F-95FF-8D149B55079F}">
      <dgm:prSet custT="1"/>
      <dgm:spPr/>
      <dgm:t>
        <a:bodyPr/>
        <a:lstStyle/>
        <a:p>
          <a:r>
            <a:rPr lang="en-US" sz="1400">
              <a:latin typeface="Calibri" panose="020F0502020204030204" pitchFamily="34" charset="0"/>
              <a:ea typeface="Calibri" panose="020F0502020204030204" pitchFamily="34" charset="0"/>
              <a:cs typeface="Calibri" panose="020F0502020204030204" pitchFamily="34" charset="0"/>
            </a:rPr>
            <a:t>Recognize</a:t>
          </a:r>
        </a:p>
      </dgm:t>
    </dgm:pt>
    <dgm:pt modelId="{00CC58AF-7429-4D9D-867C-BA40F1477B4A}" type="parTrans" cxnId="{BD61B2CF-6000-4C71-8408-3777AE172116}">
      <dgm:prSet/>
      <dgm:spPr/>
      <dgm:t>
        <a:bodyPr/>
        <a:lstStyle/>
        <a:p>
          <a:endParaRPr lang="en-US"/>
        </a:p>
      </dgm:t>
    </dgm:pt>
    <dgm:pt modelId="{3D513F40-FF06-422D-8CA8-6A22F1BB3428}" type="sibTrans" cxnId="{BD61B2CF-6000-4C71-8408-3777AE172116}">
      <dgm:prSet/>
      <dgm:spPr/>
      <dgm:t>
        <a:bodyPr/>
        <a:lstStyle/>
        <a:p>
          <a:endParaRPr lang="en-US"/>
        </a:p>
      </dgm:t>
    </dgm:pt>
    <dgm:pt modelId="{F0F61DD2-89FA-418E-93F7-14AE0B828345}">
      <dgm:prSet custT="1"/>
      <dgm:spPr/>
      <dgm:t>
        <a:bodyPr/>
        <a:lstStyle/>
        <a:p>
          <a:r>
            <a:rPr lang="en-US" sz="1400" dirty="0">
              <a:latin typeface="Calibri" panose="020F0502020204030204" pitchFamily="34" charset="0"/>
              <a:ea typeface="Calibri" panose="020F0502020204030204" pitchFamily="34" charset="0"/>
              <a:cs typeface="Calibri" panose="020F0502020204030204" pitchFamily="34" charset="0"/>
            </a:rPr>
            <a:t>Recognize common eukaryotic microorganisms, such as Candida albicans (fungus) or Amoeba and Paramecium (protozoa).</a:t>
          </a:r>
        </a:p>
      </dgm:t>
    </dgm:pt>
    <dgm:pt modelId="{40E3CC71-4C45-4DDD-92FC-CF4A001332B3}" type="parTrans" cxnId="{83B209EC-55FA-4641-99BB-24E6897C4CB5}">
      <dgm:prSet/>
      <dgm:spPr/>
      <dgm:t>
        <a:bodyPr/>
        <a:lstStyle/>
        <a:p>
          <a:endParaRPr lang="en-US"/>
        </a:p>
      </dgm:t>
    </dgm:pt>
    <dgm:pt modelId="{70768A82-D6B3-4900-9B47-49B1A141B346}" type="sibTrans" cxnId="{83B209EC-55FA-4641-99BB-24E6897C4CB5}">
      <dgm:prSet/>
      <dgm:spPr/>
      <dgm:t>
        <a:bodyPr/>
        <a:lstStyle/>
        <a:p>
          <a:endParaRPr lang="en-US"/>
        </a:p>
      </dgm:t>
    </dgm:pt>
    <dgm:pt modelId="{8824E8AB-0FB4-406E-B1ED-99E3BE7E1F1E}">
      <dgm:prSet custT="1"/>
      <dgm:spPr/>
      <dgm:t>
        <a:bodyPr/>
        <a:lstStyle/>
        <a:p>
          <a:r>
            <a:rPr lang="en-US" sz="1400">
              <a:latin typeface="Calibri" panose="020F0502020204030204" pitchFamily="34" charset="0"/>
              <a:ea typeface="Calibri" panose="020F0502020204030204" pitchFamily="34" charset="0"/>
              <a:cs typeface="Calibri" panose="020F0502020204030204" pitchFamily="34" charset="0"/>
            </a:rPr>
            <a:t>Apply</a:t>
          </a:r>
        </a:p>
      </dgm:t>
    </dgm:pt>
    <dgm:pt modelId="{E5FAB679-1158-4536-841A-0668974494F4}" type="parTrans" cxnId="{D6D4F888-0392-46A9-916D-4C95B59B6C69}">
      <dgm:prSet/>
      <dgm:spPr/>
      <dgm:t>
        <a:bodyPr/>
        <a:lstStyle/>
        <a:p>
          <a:endParaRPr lang="en-US"/>
        </a:p>
      </dgm:t>
    </dgm:pt>
    <dgm:pt modelId="{1B80D582-F7A8-4ACB-9C4C-59DD61A1B79A}" type="sibTrans" cxnId="{D6D4F888-0392-46A9-916D-4C95B59B6C69}">
      <dgm:prSet/>
      <dgm:spPr/>
      <dgm:t>
        <a:bodyPr/>
        <a:lstStyle/>
        <a:p>
          <a:endParaRPr lang="en-US"/>
        </a:p>
      </dgm:t>
    </dgm:pt>
    <dgm:pt modelId="{64D974B9-2FE3-4603-8587-0A6D76F35402}">
      <dgm:prSet custT="1"/>
      <dgm:spPr/>
      <dgm:t>
        <a:bodyPr/>
        <a:lstStyle/>
        <a:p>
          <a:r>
            <a:rPr lang="en-US" sz="1400" dirty="0">
              <a:latin typeface="Calibri" panose="020F0502020204030204" pitchFamily="34" charset="0"/>
              <a:ea typeface="Calibri" panose="020F0502020204030204" pitchFamily="34" charset="0"/>
              <a:cs typeface="Calibri" panose="020F0502020204030204" pitchFamily="34" charset="0"/>
            </a:rPr>
            <a:t>Apply proper lab safety and cleaning protocols when handling biological samples and microscopes.</a:t>
          </a:r>
        </a:p>
      </dgm:t>
    </dgm:pt>
    <dgm:pt modelId="{DEBC87EA-7B83-4972-8D43-4DB46F006297}" type="parTrans" cxnId="{6EE2C606-63BB-43BC-A322-9CE0BFEC3F1C}">
      <dgm:prSet/>
      <dgm:spPr/>
      <dgm:t>
        <a:bodyPr/>
        <a:lstStyle/>
        <a:p>
          <a:endParaRPr lang="en-US"/>
        </a:p>
      </dgm:t>
    </dgm:pt>
    <dgm:pt modelId="{07D2E94B-EC54-45FA-9640-DD8CDA719461}" type="sibTrans" cxnId="{6EE2C606-63BB-43BC-A322-9CE0BFEC3F1C}">
      <dgm:prSet/>
      <dgm:spPr/>
      <dgm:t>
        <a:bodyPr/>
        <a:lstStyle/>
        <a:p>
          <a:endParaRPr lang="en-US"/>
        </a:p>
      </dgm:t>
    </dgm:pt>
    <dgm:pt modelId="{FDE50D48-56E6-47C8-869D-4510F21F2E1E}">
      <dgm:prSet custT="1"/>
      <dgm:spPr/>
      <dgm:t>
        <a:bodyPr/>
        <a:lstStyle/>
        <a:p>
          <a:r>
            <a:rPr lang="en-US" sz="1400">
              <a:latin typeface="Calibri" panose="020F0502020204030204" pitchFamily="34" charset="0"/>
              <a:ea typeface="Calibri" panose="020F0502020204030204" pitchFamily="34" charset="0"/>
              <a:cs typeface="Calibri" panose="020F0502020204030204" pitchFamily="34" charset="0"/>
            </a:rPr>
            <a:t>Relate</a:t>
          </a:r>
        </a:p>
      </dgm:t>
    </dgm:pt>
    <dgm:pt modelId="{17BB7D54-071A-4CF0-84D1-27BE8344467E}" type="parTrans" cxnId="{09273267-C299-4259-A644-F8E70D33E2AF}">
      <dgm:prSet/>
      <dgm:spPr/>
      <dgm:t>
        <a:bodyPr/>
        <a:lstStyle/>
        <a:p>
          <a:endParaRPr lang="en-US"/>
        </a:p>
      </dgm:t>
    </dgm:pt>
    <dgm:pt modelId="{3EED69A5-E7A2-413B-ACCF-5A9FE77831F0}" type="sibTrans" cxnId="{09273267-C299-4259-A644-F8E70D33E2AF}">
      <dgm:prSet/>
      <dgm:spPr/>
      <dgm:t>
        <a:bodyPr/>
        <a:lstStyle/>
        <a:p>
          <a:endParaRPr lang="en-US"/>
        </a:p>
      </dgm:t>
    </dgm:pt>
    <dgm:pt modelId="{69ECFD72-88B7-4891-9BB5-317C9A4A7EEB}">
      <dgm:prSet custT="1"/>
      <dgm:spPr/>
      <dgm:t>
        <a:bodyPr/>
        <a:lstStyle/>
        <a:p>
          <a:r>
            <a:rPr lang="en-US" sz="1400" dirty="0">
              <a:latin typeface="Calibri" panose="020F0502020204030204" pitchFamily="34" charset="0"/>
              <a:ea typeface="Calibri" panose="020F0502020204030204" pitchFamily="34" charset="0"/>
              <a:cs typeface="Calibri" panose="020F0502020204030204" pitchFamily="34" charset="0"/>
            </a:rPr>
            <a:t>Relate microscopic observations to clinical relevance in infection, immunity, and patient care.</a:t>
          </a:r>
        </a:p>
      </dgm:t>
    </dgm:pt>
    <dgm:pt modelId="{1153C2CB-2F3A-4673-8A06-89D9B521AD5B}" type="parTrans" cxnId="{BBAF4F35-1B40-427E-B0F9-D5A66E7F05BE}">
      <dgm:prSet/>
      <dgm:spPr/>
      <dgm:t>
        <a:bodyPr/>
        <a:lstStyle/>
        <a:p>
          <a:endParaRPr lang="en-US"/>
        </a:p>
      </dgm:t>
    </dgm:pt>
    <dgm:pt modelId="{DB864C50-E579-40BF-AFB3-1C7492DAB93A}" type="sibTrans" cxnId="{BBAF4F35-1B40-427E-B0F9-D5A66E7F05BE}">
      <dgm:prSet/>
      <dgm:spPr/>
      <dgm:t>
        <a:bodyPr/>
        <a:lstStyle/>
        <a:p>
          <a:endParaRPr lang="en-US"/>
        </a:p>
      </dgm:t>
    </dgm:pt>
    <dgm:pt modelId="{591939DA-0FAB-44BF-B77A-DBEB059A1097}" type="pres">
      <dgm:prSet presAssocID="{55CFF1BD-18DA-4D9D-B261-FDE8C3FC360F}" presName="Name0" presStyleCnt="0">
        <dgm:presLayoutVars>
          <dgm:dir/>
          <dgm:animLvl val="lvl"/>
          <dgm:resizeHandles val="exact"/>
        </dgm:presLayoutVars>
      </dgm:prSet>
      <dgm:spPr/>
    </dgm:pt>
    <dgm:pt modelId="{92164890-14D2-482E-A469-1D3F3CCFBC2F}" type="pres">
      <dgm:prSet presAssocID="{03A7B070-2EA5-4532-88A9-DFEC9E6A340C}" presName="composite" presStyleCnt="0"/>
      <dgm:spPr/>
    </dgm:pt>
    <dgm:pt modelId="{7F2E4EB8-A31A-4B76-BB96-F07F25AD9886}" type="pres">
      <dgm:prSet presAssocID="{03A7B070-2EA5-4532-88A9-DFEC9E6A340C}" presName="parTx" presStyleLbl="alignNode1" presStyleIdx="0" presStyleCnt="8">
        <dgm:presLayoutVars>
          <dgm:chMax val="0"/>
          <dgm:chPref val="0"/>
        </dgm:presLayoutVars>
      </dgm:prSet>
      <dgm:spPr/>
    </dgm:pt>
    <dgm:pt modelId="{B5ECA567-2818-4A78-B836-23B6F76759A1}" type="pres">
      <dgm:prSet presAssocID="{03A7B070-2EA5-4532-88A9-DFEC9E6A340C}" presName="desTx" presStyleLbl="alignAccFollowNode1" presStyleIdx="0" presStyleCnt="8" custLinFactNeighborX="-3927" custLinFactNeighborY="1231">
        <dgm:presLayoutVars/>
      </dgm:prSet>
      <dgm:spPr/>
    </dgm:pt>
    <dgm:pt modelId="{4EC1C9FD-51A9-4E1C-A1E1-FFC8CD801FD4}" type="pres">
      <dgm:prSet presAssocID="{48EB8864-E53E-4645-BE31-9309B896D801}" presName="space" presStyleCnt="0"/>
      <dgm:spPr/>
    </dgm:pt>
    <dgm:pt modelId="{B7AE5C6A-9926-44AF-85E3-D6C1CCAE8373}" type="pres">
      <dgm:prSet presAssocID="{7A3A33D3-7704-4663-9326-C5E3F9A362F0}" presName="composite" presStyleCnt="0"/>
      <dgm:spPr/>
    </dgm:pt>
    <dgm:pt modelId="{9E1C6E8A-3473-4A92-9D6D-B1AF023540C3}" type="pres">
      <dgm:prSet presAssocID="{7A3A33D3-7704-4663-9326-C5E3F9A362F0}" presName="parTx" presStyleLbl="alignNode1" presStyleIdx="1" presStyleCnt="8">
        <dgm:presLayoutVars>
          <dgm:chMax val="0"/>
          <dgm:chPref val="0"/>
        </dgm:presLayoutVars>
      </dgm:prSet>
      <dgm:spPr/>
    </dgm:pt>
    <dgm:pt modelId="{7AA9B739-8E10-42FB-9F87-614A9E4CCE36}" type="pres">
      <dgm:prSet presAssocID="{7A3A33D3-7704-4663-9326-C5E3F9A362F0}" presName="desTx" presStyleLbl="alignAccFollowNode1" presStyleIdx="1" presStyleCnt="8">
        <dgm:presLayoutVars/>
      </dgm:prSet>
      <dgm:spPr/>
    </dgm:pt>
    <dgm:pt modelId="{188DC040-22E6-448C-8D25-051DCBA9578D}" type="pres">
      <dgm:prSet presAssocID="{D253F3F5-E592-4409-BB2B-5A77068BA389}" presName="space" presStyleCnt="0"/>
      <dgm:spPr/>
    </dgm:pt>
    <dgm:pt modelId="{8C3048E5-5FFC-4181-BB35-6B179C8E92FE}" type="pres">
      <dgm:prSet presAssocID="{1BDCE325-6315-4CF3-981C-327D9E0C7B51}" presName="composite" presStyleCnt="0"/>
      <dgm:spPr/>
    </dgm:pt>
    <dgm:pt modelId="{EC645BC6-EE4D-4F3E-AA1C-2D83D991EC9C}" type="pres">
      <dgm:prSet presAssocID="{1BDCE325-6315-4CF3-981C-327D9E0C7B51}" presName="parTx" presStyleLbl="alignNode1" presStyleIdx="2" presStyleCnt="8">
        <dgm:presLayoutVars>
          <dgm:chMax val="0"/>
          <dgm:chPref val="0"/>
        </dgm:presLayoutVars>
      </dgm:prSet>
      <dgm:spPr/>
    </dgm:pt>
    <dgm:pt modelId="{2D7644DC-E9C9-48C3-A751-8555270B7D1A}" type="pres">
      <dgm:prSet presAssocID="{1BDCE325-6315-4CF3-981C-327D9E0C7B51}" presName="desTx" presStyleLbl="alignAccFollowNode1" presStyleIdx="2" presStyleCnt="8">
        <dgm:presLayoutVars/>
      </dgm:prSet>
      <dgm:spPr/>
    </dgm:pt>
    <dgm:pt modelId="{712698B8-2E82-4FBE-A135-9B47AFC04C76}" type="pres">
      <dgm:prSet presAssocID="{C9A044FA-640F-44F2-AADA-AB8E7FD6B560}" presName="space" presStyleCnt="0"/>
      <dgm:spPr/>
    </dgm:pt>
    <dgm:pt modelId="{53B4A08B-5536-47A4-A10E-AFE6E02037F6}" type="pres">
      <dgm:prSet presAssocID="{55CAF36C-B9CA-453F-9603-12F312683A0A}" presName="composite" presStyleCnt="0"/>
      <dgm:spPr/>
    </dgm:pt>
    <dgm:pt modelId="{5CA32201-647A-45D4-BDEB-F82A5452FD06}" type="pres">
      <dgm:prSet presAssocID="{55CAF36C-B9CA-453F-9603-12F312683A0A}" presName="parTx" presStyleLbl="alignNode1" presStyleIdx="3" presStyleCnt="8">
        <dgm:presLayoutVars>
          <dgm:chMax val="0"/>
          <dgm:chPref val="0"/>
        </dgm:presLayoutVars>
      </dgm:prSet>
      <dgm:spPr/>
    </dgm:pt>
    <dgm:pt modelId="{E5ACF763-C1A3-4C47-BC4C-41042063DCC9}" type="pres">
      <dgm:prSet presAssocID="{55CAF36C-B9CA-453F-9603-12F312683A0A}" presName="desTx" presStyleLbl="alignAccFollowNode1" presStyleIdx="3" presStyleCnt="8">
        <dgm:presLayoutVars/>
      </dgm:prSet>
      <dgm:spPr/>
    </dgm:pt>
    <dgm:pt modelId="{FB943D40-F9F6-459F-9A0B-27E6C08D8733}" type="pres">
      <dgm:prSet presAssocID="{8157BBA5-C0F7-4C1C-B2E3-ECED7E132692}" presName="space" presStyleCnt="0"/>
      <dgm:spPr/>
    </dgm:pt>
    <dgm:pt modelId="{9CBC4110-0C47-4342-AACD-18F256AE605B}" type="pres">
      <dgm:prSet presAssocID="{71B4798B-D99D-45C4-8244-FA87EE9381C0}" presName="composite" presStyleCnt="0"/>
      <dgm:spPr/>
    </dgm:pt>
    <dgm:pt modelId="{DC23388D-E854-4615-9010-9EB6EA15892B}" type="pres">
      <dgm:prSet presAssocID="{71B4798B-D99D-45C4-8244-FA87EE9381C0}" presName="parTx" presStyleLbl="alignNode1" presStyleIdx="4" presStyleCnt="8">
        <dgm:presLayoutVars>
          <dgm:chMax val="0"/>
          <dgm:chPref val="0"/>
        </dgm:presLayoutVars>
      </dgm:prSet>
      <dgm:spPr/>
    </dgm:pt>
    <dgm:pt modelId="{B11E8706-72C8-4EC2-9CE1-D9AAA80E75AD}" type="pres">
      <dgm:prSet presAssocID="{71B4798B-D99D-45C4-8244-FA87EE9381C0}" presName="desTx" presStyleLbl="alignAccFollowNode1" presStyleIdx="4" presStyleCnt="8">
        <dgm:presLayoutVars/>
      </dgm:prSet>
      <dgm:spPr/>
    </dgm:pt>
    <dgm:pt modelId="{9C9FA917-9514-48FC-AC1E-0C8C50229AAE}" type="pres">
      <dgm:prSet presAssocID="{FCD3A8BE-4185-460E-A4AA-E5BDB37B44AC}" presName="space" presStyleCnt="0"/>
      <dgm:spPr/>
    </dgm:pt>
    <dgm:pt modelId="{5210C278-4B33-4037-BD86-CA25819F1D6F}" type="pres">
      <dgm:prSet presAssocID="{71DAEDB7-CA5B-4A9F-95FF-8D149B55079F}" presName="composite" presStyleCnt="0"/>
      <dgm:spPr/>
    </dgm:pt>
    <dgm:pt modelId="{47D1277D-A04A-467C-AA0E-CC00254917DA}" type="pres">
      <dgm:prSet presAssocID="{71DAEDB7-CA5B-4A9F-95FF-8D149B55079F}" presName="parTx" presStyleLbl="alignNode1" presStyleIdx="5" presStyleCnt="8">
        <dgm:presLayoutVars>
          <dgm:chMax val="0"/>
          <dgm:chPref val="0"/>
        </dgm:presLayoutVars>
      </dgm:prSet>
      <dgm:spPr/>
    </dgm:pt>
    <dgm:pt modelId="{6EA167B0-F362-4C0B-A60C-FBCE5F3997E4}" type="pres">
      <dgm:prSet presAssocID="{71DAEDB7-CA5B-4A9F-95FF-8D149B55079F}" presName="desTx" presStyleLbl="alignAccFollowNode1" presStyleIdx="5" presStyleCnt="8">
        <dgm:presLayoutVars/>
      </dgm:prSet>
      <dgm:spPr/>
    </dgm:pt>
    <dgm:pt modelId="{E1000BC1-3B31-43A5-B6BE-7E9221F00E32}" type="pres">
      <dgm:prSet presAssocID="{3D513F40-FF06-422D-8CA8-6A22F1BB3428}" presName="space" presStyleCnt="0"/>
      <dgm:spPr/>
    </dgm:pt>
    <dgm:pt modelId="{7A77C59E-17DF-4F92-AD86-3B54FFCA1BB9}" type="pres">
      <dgm:prSet presAssocID="{8824E8AB-0FB4-406E-B1ED-99E3BE7E1F1E}" presName="composite" presStyleCnt="0"/>
      <dgm:spPr/>
    </dgm:pt>
    <dgm:pt modelId="{FEFF75F0-9C82-4F92-8A29-B95511D45E0B}" type="pres">
      <dgm:prSet presAssocID="{8824E8AB-0FB4-406E-B1ED-99E3BE7E1F1E}" presName="parTx" presStyleLbl="alignNode1" presStyleIdx="6" presStyleCnt="8">
        <dgm:presLayoutVars>
          <dgm:chMax val="0"/>
          <dgm:chPref val="0"/>
        </dgm:presLayoutVars>
      </dgm:prSet>
      <dgm:spPr/>
    </dgm:pt>
    <dgm:pt modelId="{15EB87A7-79A2-46E0-A777-9544C82B1396}" type="pres">
      <dgm:prSet presAssocID="{8824E8AB-0FB4-406E-B1ED-99E3BE7E1F1E}" presName="desTx" presStyleLbl="alignAccFollowNode1" presStyleIdx="6" presStyleCnt="8">
        <dgm:presLayoutVars/>
      </dgm:prSet>
      <dgm:spPr/>
    </dgm:pt>
    <dgm:pt modelId="{1E692273-51E8-4EAE-A011-FC23169268C1}" type="pres">
      <dgm:prSet presAssocID="{1B80D582-F7A8-4ACB-9C4C-59DD61A1B79A}" presName="space" presStyleCnt="0"/>
      <dgm:spPr/>
    </dgm:pt>
    <dgm:pt modelId="{7738FE85-FC77-4C27-95FE-0729EAC56252}" type="pres">
      <dgm:prSet presAssocID="{FDE50D48-56E6-47C8-869D-4510F21F2E1E}" presName="composite" presStyleCnt="0"/>
      <dgm:spPr/>
    </dgm:pt>
    <dgm:pt modelId="{128001C4-70F8-40DA-9B14-8D1AD70F776D}" type="pres">
      <dgm:prSet presAssocID="{FDE50D48-56E6-47C8-869D-4510F21F2E1E}" presName="parTx" presStyleLbl="alignNode1" presStyleIdx="7" presStyleCnt="8">
        <dgm:presLayoutVars>
          <dgm:chMax val="0"/>
          <dgm:chPref val="0"/>
        </dgm:presLayoutVars>
      </dgm:prSet>
      <dgm:spPr/>
    </dgm:pt>
    <dgm:pt modelId="{DCDE4D05-B95A-4C3A-9532-4640F857C4DF}" type="pres">
      <dgm:prSet presAssocID="{FDE50D48-56E6-47C8-869D-4510F21F2E1E}" presName="desTx" presStyleLbl="alignAccFollowNode1" presStyleIdx="7" presStyleCnt="8">
        <dgm:presLayoutVars/>
      </dgm:prSet>
      <dgm:spPr/>
    </dgm:pt>
  </dgm:ptLst>
  <dgm:cxnLst>
    <dgm:cxn modelId="{6EE2C606-63BB-43BC-A322-9CE0BFEC3F1C}" srcId="{8824E8AB-0FB4-406E-B1ED-99E3BE7E1F1E}" destId="{64D974B9-2FE3-4603-8587-0A6D76F35402}" srcOrd="0" destOrd="0" parTransId="{DEBC87EA-7B83-4972-8D43-4DB46F006297}" sibTransId="{07D2E94B-EC54-45FA-9640-DD8CDA719461}"/>
    <dgm:cxn modelId="{54E3AC1C-0568-4822-B4B5-A586D4C89B8F}" srcId="{71B4798B-D99D-45C4-8244-FA87EE9381C0}" destId="{13AE6EC1-93DB-4A7D-ACDC-16EC3A7A2497}" srcOrd="0" destOrd="0" parTransId="{A30972F8-F03B-4E92-B638-6956EB7C12A6}" sibTransId="{5434A74A-8F38-44ED-8EE2-FFC53D6B0962}"/>
    <dgm:cxn modelId="{D588E11F-057E-43AB-B694-E8D7BF2E5724}" type="presOf" srcId="{82D9BD93-CB5C-4005-9DD9-A4BD1268C3C6}" destId="{7AA9B739-8E10-42FB-9F87-614A9E4CCE36}" srcOrd="0" destOrd="0" presId="urn:microsoft.com/office/officeart/2016/7/layout/HorizontalActionList"/>
    <dgm:cxn modelId="{DCB9D922-B179-4EC5-BFBA-1B3AB21A5232}" type="presOf" srcId="{6A62F1C9-80A7-4EDB-BF56-25D8D18D1E4F}" destId="{2D7644DC-E9C9-48C3-A751-8555270B7D1A}" srcOrd="0" destOrd="0" presId="urn:microsoft.com/office/officeart/2016/7/layout/HorizontalActionList"/>
    <dgm:cxn modelId="{7C157C30-CCDB-4CBE-A3E7-EF528076853E}" type="presOf" srcId="{FDE50D48-56E6-47C8-869D-4510F21F2E1E}" destId="{128001C4-70F8-40DA-9B14-8D1AD70F776D}" srcOrd="0" destOrd="0" presId="urn:microsoft.com/office/officeart/2016/7/layout/HorizontalActionList"/>
    <dgm:cxn modelId="{BBAF4F35-1B40-427E-B0F9-D5A66E7F05BE}" srcId="{FDE50D48-56E6-47C8-869D-4510F21F2E1E}" destId="{69ECFD72-88B7-4891-9BB5-317C9A4A7EEB}" srcOrd="0" destOrd="0" parTransId="{1153C2CB-2F3A-4673-8A06-89D9B521AD5B}" sibTransId="{DB864C50-E579-40BF-AFB3-1C7492DAB93A}"/>
    <dgm:cxn modelId="{C081B739-6B76-485C-B74A-8274E13328DB}" type="presOf" srcId="{71DAEDB7-CA5B-4A9F-95FF-8D149B55079F}" destId="{47D1277D-A04A-467C-AA0E-CC00254917DA}" srcOrd="0" destOrd="0" presId="urn:microsoft.com/office/officeart/2016/7/layout/HorizontalActionList"/>
    <dgm:cxn modelId="{6035023E-BD0E-4142-A65D-8312221E1276}" type="presOf" srcId="{69ECFD72-88B7-4891-9BB5-317C9A4A7EEB}" destId="{DCDE4D05-B95A-4C3A-9532-4640F857C4DF}" srcOrd="0" destOrd="0" presId="urn:microsoft.com/office/officeart/2016/7/layout/HorizontalActionList"/>
    <dgm:cxn modelId="{7790375D-F2A5-4C5A-BB4C-14E61D6E2796}" type="presOf" srcId="{1BDCE325-6315-4CF3-981C-327D9E0C7B51}" destId="{EC645BC6-EE4D-4F3E-AA1C-2D83D991EC9C}" srcOrd="0" destOrd="0" presId="urn:microsoft.com/office/officeart/2016/7/layout/HorizontalActionList"/>
    <dgm:cxn modelId="{7FBA1D46-A31C-40A9-A711-316E3B9D917E}" srcId="{55CAF36C-B9CA-453F-9603-12F312683A0A}" destId="{340BDB95-35BE-4ADC-B977-DE4C34B60283}" srcOrd="0" destOrd="0" parTransId="{61D2E7F3-5EEE-4364-9278-5B65C9B3C6C1}" sibTransId="{E77CCAAB-3A5B-46EF-A51E-5CF7DFE167AD}"/>
    <dgm:cxn modelId="{09273267-C299-4259-A644-F8E70D33E2AF}" srcId="{55CFF1BD-18DA-4D9D-B261-FDE8C3FC360F}" destId="{FDE50D48-56E6-47C8-869D-4510F21F2E1E}" srcOrd="7" destOrd="0" parTransId="{17BB7D54-071A-4CF0-84D1-27BE8344467E}" sibTransId="{3EED69A5-E7A2-413B-ACCF-5A9FE77831F0}"/>
    <dgm:cxn modelId="{07DD786B-B1B0-4D39-B0C2-45E664F1F9C5}" type="presOf" srcId="{64D974B9-2FE3-4603-8587-0A6D76F35402}" destId="{15EB87A7-79A2-46E0-A777-9544C82B1396}" srcOrd="0" destOrd="0" presId="urn:microsoft.com/office/officeart/2016/7/layout/HorizontalActionList"/>
    <dgm:cxn modelId="{F02B8C6B-510A-48E2-A76F-3877482C0B49}" type="presOf" srcId="{1074839C-3E61-445E-B8FD-7FDB4820F5AC}" destId="{B5ECA567-2818-4A78-B836-23B6F76759A1}" srcOrd="0" destOrd="0" presId="urn:microsoft.com/office/officeart/2016/7/layout/HorizontalActionList"/>
    <dgm:cxn modelId="{98292C4D-1979-4E98-959B-A1C27DCC7798}" srcId="{55CFF1BD-18DA-4D9D-B261-FDE8C3FC360F}" destId="{1BDCE325-6315-4CF3-981C-327D9E0C7B51}" srcOrd="2" destOrd="0" parTransId="{8311CF52-9BC1-48D1-8A6E-65C04F795AC6}" sibTransId="{C9A044FA-640F-44F2-AADA-AB8E7FD6B560}"/>
    <dgm:cxn modelId="{9DE51872-C601-4150-9882-0B7F690A182C}" type="presOf" srcId="{03A7B070-2EA5-4532-88A9-DFEC9E6A340C}" destId="{7F2E4EB8-A31A-4B76-BB96-F07F25AD9886}" srcOrd="0" destOrd="0" presId="urn:microsoft.com/office/officeart/2016/7/layout/HorizontalActionList"/>
    <dgm:cxn modelId="{81D29972-7BAF-47DF-A110-EE7FB5B4DD31}" type="presOf" srcId="{F0F61DD2-89FA-418E-93F7-14AE0B828345}" destId="{6EA167B0-F362-4C0B-A60C-FBCE5F3997E4}" srcOrd="0" destOrd="0" presId="urn:microsoft.com/office/officeart/2016/7/layout/HorizontalActionList"/>
    <dgm:cxn modelId="{410BE959-89DB-41A7-953F-7567AA66D7A5}" srcId="{55CFF1BD-18DA-4D9D-B261-FDE8C3FC360F}" destId="{55CAF36C-B9CA-453F-9603-12F312683A0A}" srcOrd="3" destOrd="0" parTransId="{F78429D6-1026-437D-BA8A-DA1DEA9BADF1}" sibTransId="{8157BBA5-C0F7-4C1C-B2E3-ECED7E132692}"/>
    <dgm:cxn modelId="{A6952A84-1EAB-4990-998C-116FB176BD5E}" type="presOf" srcId="{55CAF36C-B9CA-453F-9603-12F312683A0A}" destId="{5CA32201-647A-45D4-BDEB-F82A5452FD06}" srcOrd="0" destOrd="0" presId="urn:microsoft.com/office/officeart/2016/7/layout/HorizontalActionList"/>
    <dgm:cxn modelId="{648DB588-2911-45FC-8A7B-6140C26EF427}" srcId="{55CFF1BD-18DA-4D9D-B261-FDE8C3FC360F}" destId="{03A7B070-2EA5-4532-88A9-DFEC9E6A340C}" srcOrd="0" destOrd="0" parTransId="{99310F76-61A2-46B1-8D8C-BF0F393347B9}" sibTransId="{48EB8864-E53E-4645-BE31-9309B896D801}"/>
    <dgm:cxn modelId="{D6D4F888-0392-46A9-916D-4C95B59B6C69}" srcId="{55CFF1BD-18DA-4D9D-B261-FDE8C3FC360F}" destId="{8824E8AB-0FB4-406E-B1ED-99E3BE7E1F1E}" srcOrd="6" destOrd="0" parTransId="{E5FAB679-1158-4536-841A-0668974494F4}" sibTransId="{1B80D582-F7A8-4ACB-9C4C-59DD61A1B79A}"/>
    <dgm:cxn modelId="{7BEDA38B-C81E-48D3-B313-368316406036}" srcId="{1BDCE325-6315-4CF3-981C-327D9E0C7B51}" destId="{6A62F1C9-80A7-4EDB-BF56-25D8D18D1E4F}" srcOrd="0" destOrd="0" parTransId="{47C19288-EAE6-4872-9BA9-75F104CD3424}" sibTransId="{64FD7FF4-7EB5-4F4D-A69A-9D624DABBCC1}"/>
    <dgm:cxn modelId="{89C32CB1-BD0D-4499-B855-A42F4E7C2B44}" type="presOf" srcId="{340BDB95-35BE-4ADC-B977-DE4C34B60283}" destId="{E5ACF763-C1A3-4C47-BC4C-41042063DCC9}" srcOrd="0" destOrd="0" presId="urn:microsoft.com/office/officeart/2016/7/layout/HorizontalActionList"/>
    <dgm:cxn modelId="{98DA81B3-2A65-49FB-B272-D49BF7C3090A}" srcId="{03A7B070-2EA5-4532-88A9-DFEC9E6A340C}" destId="{1074839C-3E61-445E-B8FD-7FDB4820F5AC}" srcOrd="0" destOrd="0" parTransId="{B00C5235-08F3-41C1-ACA4-ADB137ED7EC4}" sibTransId="{21557C7A-6BD9-4398-953E-407FD09D033D}"/>
    <dgm:cxn modelId="{81AF5DB4-D9AF-490E-BCCE-AE5803793A02}" srcId="{55CFF1BD-18DA-4D9D-B261-FDE8C3FC360F}" destId="{7A3A33D3-7704-4663-9326-C5E3F9A362F0}" srcOrd="1" destOrd="0" parTransId="{CFD624EE-8031-4AA7-AECC-24CFB215E553}" sibTransId="{D253F3F5-E592-4409-BB2B-5A77068BA389}"/>
    <dgm:cxn modelId="{3D7E90B7-526F-4A5F-A5B6-B87EF976D787}" srcId="{7A3A33D3-7704-4663-9326-C5E3F9A362F0}" destId="{82D9BD93-CB5C-4005-9DD9-A4BD1268C3C6}" srcOrd="0" destOrd="0" parTransId="{8861B8E2-5E58-47DB-A5E1-BAF61D8D0EB0}" sibTransId="{5A3E1E03-8C1F-467A-AA2A-841B1664EB0D}"/>
    <dgm:cxn modelId="{01F910C2-3719-4102-811A-E2657D4359BE}" type="presOf" srcId="{8824E8AB-0FB4-406E-B1ED-99E3BE7E1F1E}" destId="{FEFF75F0-9C82-4F92-8A29-B95511D45E0B}" srcOrd="0" destOrd="0" presId="urn:microsoft.com/office/officeart/2016/7/layout/HorizontalActionList"/>
    <dgm:cxn modelId="{781B7FC2-8065-4AD8-93D1-DD0A66510364}" type="presOf" srcId="{7A3A33D3-7704-4663-9326-C5E3F9A362F0}" destId="{9E1C6E8A-3473-4A92-9D6D-B1AF023540C3}" srcOrd="0" destOrd="0" presId="urn:microsoft.com/office/officeart/2016/7/layout/HorizontalActionList"/>
    <dgm:cxn modelId="{BD61B2CF-6000-4C71-8408-3777AE172116}" srcId="{55CFF1BD-18DA-4D9D-B261-FDE8C3FC360F}" destId="{71DAEDB7-CA5B-4A9F-95FF-8D149B55079F}" srcOrd="5" destOrd="0" parTransId="{00CC58AF-7429-4D9D-867C-BA40F1477B4A}" sibTransId="{3D513F40-FF06-422D-8CA8-6A22F1BB3428}"/>
    <dgm:cxn modelId="{A43A02D4-9F89-4E14-9E5F-095787EC8818}" type="presOf" srcId="{71B4798B-D99D-45C4-8244-FA87EE9381C0}" destId="{DC23388D-E854-4615-9010-9EB6EA15892B}" srcOrd="0" destOrd="0" presId="urn:microsoft.com/office/officeart/2016/7/layout/HorizontalActionList"/>
    <dgm:cxn modelId="{B9772DD5-7168-493D-895E-5A95A1695899}" srcId="{55CFF1BD-18DA-4D9D-B261-FDE8C3FC360F}" destId="{71B4798B-D99D-45C4-8244-FA87EE9381C0}" srcOrd="4" destOrd="0" parTransId="{DA28EA64-88E1-4059-85C1-C07FCF6A9579}" sibTransId="{FCD3A8BE-4185-460E-A4AA-E5BDB37B44AC}"/>
    <dgm:cxn modelId="{C61500D8-DA24-418F-A66C-549FD825EF2B}" type="presOf" srcId="{13AE6EC1-93DB-4A7D-ACDC-16EC3A7A2497}" destId="{B11E8706-72C8-4EC2-9CE1-D9AAA80E75AD}" srcOrd="0" destOrd="0" presId="urn:microsoft.com/office/officeart/2016/7/layout/HorizontalActionList"/>
    <dgm:cxn modelId="{0064C2E9-D6F4-4F53-912F-8DD22CE3E413}" type="presOf" srcId="{55CFF1BD-18DA-4D9D-B261-FDE8C3FC360F}" destId="{591939DA-0FAB-44BF-B77A-DBEB059A1097}" srcOrd="0" destOrd="0" presId="urn:microsoft.com/office/officeart/2016/7/layout/HorizontalActionList"/>
    <dgm:cxn modelId="{83B209EC-55FA-4641-99BB-24E6897C4CB5}" srcId="{71DAEDB7-CA5B-4A9F-95FF-8D149B55079F}" destId="{F0F61DD2-89FA-418E-93F7-14AE0B828345}" srcOrd="0" destOrd="0" parTransId="{40E3CC71-4C45-4DDD-92FC-CF4A001332B3}" sibTransId="{70768A82-D6B3-4900-9B47-49B1A141B346}"/>
    <dgm:cxn modelId="{EE6DF0D6-BC1F-4653-8CF5-FA75BBBF1173}" type="presParOf" srcId="{591939DA-0FAB-44BF-B77A-DBEB059A1097}" destId="{92164890-14D2-482E-A469-1D3F3CCFBC2F}" srcOrd="0" destOrd="0" presId="urn:microsoft.com/office/officeart/2016/7/layout/HorizontalActionList"/>
    <dgm:cxn modelId="{50ADEE17-FE5E-43B8-A9FD-D0542FEA342D}" type="presParOf" srcId="{92164890-14D2-482E-A469-1D3F3CCFBC2F}" destId="{7F2E4EB8-A31A-4B76-BB96-F07F25AD9886}" srcOrd="0" destOrd="0" presId="urn:microsoft.com/office/officeart/2016/7/layout/HorizontalActionList"/>
    <dgm:cxn modelId="{07FA4D96-AEA2-4574-AD56-0ADFA5DDAA36}" type="presParOf" srcId="{92164890-14D2-482E-A469-1D3F3CCFBC2F}" destId="{B5ECA567-2818-4A78-B836-23B6F76759A1}" srcOrd="1" destOrd="0" presId="urn:microsoft.com/office/officeart/2016/7/layout/HorizontalActionList"/>
    <dgm:cxn modelId="{04AFE220-B406-48C2-B6D2-F197C9B7FFC0}" type="presParOf" srcId="{591939DA-0FAB-44BF-B77A-DBEB059A1097}" destId="{4EC1C9FD-51A9-4E1C-A1E1-FFC8CD801FD4}" srcOrd="1" destOrd="0" presId="urn:microsoft.com/office/officeart/2016/7/layout/HorizontalActionList"/>
    <dgm:cxn modelId="{E59DE6A0-03D6-45CE-B88A-8755249E7B88}" type="presParOf" srcId="{591939DA-0FAB-44BF-B77A-DBEB059A1097}" destId="{B7AE5C6A-9926-44AF-85E3-D6C1CCAE8373}" srcOrd="2" destOrd="0" presId="urn:microsoft.com/office/officeart/2016/7/layout/HorizontalActionList"/>
    <dgm:cxn modelId="{39239998-AFA2-4924-AA40-8771E94ED612}" type="presParOf" srcId="{B7AE5C6A-9926-44AF-85E3-D6C1CCAE8373}" destId="{9E1C6E8A-3473-4A92-9D6D-B1AF023540C3}" srcOrd="0" destOrd="0" presId="urn:microsoft.com/office/officeart/2016/7/layout/HorizontalActionList"/>
    <dgm:cxn modelId="{3B9A13A3-8997-4207-9F04-0465A240E3E7}" type="presParOf" srcId="{B7AE5C6A-9926-44AF-85E3-D6C1CCAE8373}" destId="{7AA9B739-8E10-42FB-9F87-614A9E4CCE36}" srcOrd="1" destOrd="0" presId="urn:microsoft.com/office/officeart/2016/7/layout/HorizontalActionList"/>
    <dgm:cxn modelId="{266C0274-4A48-4937-ABC8-0D290360B074}" type="presParOf" srcId="{591939DA-0FAB-44BF-B77A-DBEB059A1097}" destId="{188DC040-22E6-448C-8D25-051DCBA9578D}" srcOrd="3" destOrd="0" presId="urn:microsoft.com/office/officeart/2016/7/layout/HorizontalActionList"/>
    <dgm:cxn modelId="{9F8F2CFE-149A-4AF0-8C31-507D1479F440}" type="presParOf" srcId="{591939DA-0FAB-44BF-B77A-DBEB059A1097}" destId="{8C3048E5-5FFC-4181-BB35-6B179C8E92FE}" srcOrd="4" destOrd="0" presId="urn:microsoft.com/office/officeart/2016/7/layout/HorizontalActionList"/>
    <dgm:cxn modelId="{30152436-163F-4929-B3EF-438618EB83DD}" type="presParOf" srcId="{8C3048E5-5FFC-4181-BB35-6B179C8E92FE}" destId="{EC645BC6-EE4D-4F3E-AA1C-2D83D991EC9C}" srcOrd="0" destOrd="0" presId="urn:microsoft.com/office/officeart/2016/7/layout/HorizontalActionList"/>
    <dgm:cxn modelId="{4B2DC965-3AD7-4398-B111-FFCFB57F73DC}" type="presParOf" srcId="{8C3048E5-5FFC-4181-BB35-6B179C8E92FE}" destId="{2D7644DC-E9C9-48C3-A751-8555270B7D1A}" srcOrd="1" destOrd="0" presId="urn:microsoft.com/office/officeart/2016/7/layout/HorizontalActionList"/>
    <dgm:cxn modelId="{2B8F0436-B582-478A-AA13-2D0A0EE321C9}" type="presParOf" srcId="{591939DA-0FAB-44BF-B77A-DBEB059A1097}" destId="{712698B8-2E82-4FBE-A135-9B47AFC04C76}" srcOrd="5" destOrd="0" presId="urn:microsoft.com/office/officeart/2016/7/layout/HorizontalActionList"/>
    <dgm:cxn modelId="{1E33430E-DC7D-4930-8D8E-A274EA01208E}" type="presParOf" srcId="{591939DA-0FAB-44BF-B77A-DBEB059A1097}" destId="{53B4A08B-5536-47A4-A10E-AFE6E02037F6}" srcOrd="6" destOrd="0" presId="urn:microsoft.com/office/officeart/2016/7/layout/HorizontalActionList"/>
    <dgm:cxn modelId="{2C91E9A2-2DAE-40A3-943C-C986F2756B4F}" type="presParOf" srcId="{53B4A08B-5536-47A4-A10E-AFE6E02037F6}" destId="{5CA32201-647A-45D4-BDEB-F82A5452FD06}" srcOrd="0" destOrd="0" presId="urn:microsoft.com/office/officeart/2016/7/layout/HorizontalActionList"/>
    <dgm:cxn modelId="{FC8EDCF3-898D-4B78-8C39-58EACE99B3C2}" type="presParOf" srcId="{53B4A08B-5536-47A4-A10E-AFE6E02037F6}" destId="{E5ACF763-C1A3-4C47-BC4C-41042063DCC9}" srcOrd="1" destOrd="0" presId="urn:microsoft.com/office/officeart/2016/7/layout/HorizontalActionList"/>
    <dgm:cxn modelId="{CFD2835C-881B-47CA-B40D-E98FE54FE972}" type="presParOf" srcId="{591939DA-0FAB-44BF-B77A-DBEB059A1097}" destId="{FB943D40-F9F6-459F-9A0B-27E6C08D8733}" srcOrd="7" destOrd="0" presId="urn:microsoft.com/office/officeart/2016/7/layout/HorizontalActionList"/>
    <dgm:cxn modelId="{7C173301-04E3-4922-9E0B-840EE1DC8C33}" type="presParOf" srcId="{591939DA-0FAB-44BF-B77A-DBEB059A1097}" destId="{9CBC4110-0C47-4342-AACD-18F256AE605B}" srcOrd="8" destOrd="0" presId="urn:microsoft.com/office/officeart/2016/7/layout/HorizontalActionList"/>
    <dgm:cxn modelId="{CA1578BC-C6FF-4419-A29A-6795C419EC97}" type="presParOf" srcId="{9CBC4110-0C47-4342-AACD-18F256AE605B}" destId="{DC23388D-E854-4615-9010-9EB6EA15892B}" srcOrd="0" destOrd="0" presId="urn:microsoft.com/office/officeart/2016/7/layout/HorizontalActionList"/>
    <dgm:cxn modelId="{12A2F500-5C9A-48AF-AC27-0E6B2F7A11A5}" type="presParOf" srcId="{9CBC4110-0C47-4342-AACD-18F256AE605B}" destId="{B11E8706-72C8-4EC2-9CE1-D9AAA80E75AD}" srcOrd="1" destOrd="0" presId="urn:microsoft.com/office/officeart/2016/7/layout/HorizontalActionList"/>
    <dgm:cxn modelId="{D5786089-CD2A-4E2B-8062-0460AD754454}" type="presParOf" srcId="{591939DA-0FAB-44BF-B77A-DBEB059A1097}" destId="{9C9FA917-9514-48FC-AC1E-0C8C50229AAE}" srcOrd="9" destOrd="0" presId="urn:microsoft.com/office/officeart/2016/7/layout/HorizontalActionList"/>
    <dgm:cxn modelId="{8482FF73-EE15-421B-96FC-BB7A45F90471}" type="presParOf" srcId="{591939DA-0FAB-44BF-B77A-DBEB059A1097}" destId="{5210C278-4B33-4037-BD86-CA25819F1D6F}" srcOrd="10" destOrd="0" presId="urn:microsoft.com/office/officeart/2016/7/layout/HorizontalActionList"/>
    <dgm:cxn modelId="{462D75FB-E47D-48FB-86C4-A4EC499484EE}" type="presParOf" srcId="{5210C278-4B33-4037-BD86-CA25819F1D6F}" destId="{47D1277D-A04A-467C-AA0E-CC00254917DA}" srcOrd="0" destOrd="0" presId="urn:microsoft.com/office/officeart/2016/7/layout/HorizontalActionList"/>
    <dgm:cxn modelId="{5F64419E-63A2-4957-803E-9FF608A808AE}" type="presParOf" srcId="{5210C278-4B33-4037-BD86-CA25819F1D6F}" destId="{6EA167B0-F362-4C0B-A60C-FBCE5F3997E4}" srcOrd="1" destOrd="0" presId="urn:microsoft.com/office/officeart/2016/7/layout/HorizontalActionList"/>
    <dgm:cxn modelId="{B8F06789-FC3A-41E3-BECD-F83A6AEA2BAF}" type="presParOf" srcId="{591939DA-0FAB-44BF-B77A-DBEB059A1097}" destId="{E1000BC1-3B31-43A5-B6BE-7E9221F00E32}" srcOrd="11" destOrd="0" presId="urn:microsoft.com/office/officeart/2016/7/layout/HorizontalActionList"/>
    <dgm:cxn modelId="{061C742B-CD42-46AD-8F92-455D560C28FE}" type="presParOf" srcId="{591939DA-0FAB-44BF-B77A-DBEB059A1097}" destId="{7A77C59E-17DF-4F92-AD86-3B54FFCA1BB9}" srcOrd="12" destOrd="0" presId="urn:microsoft.com/office/officeart/2016/7/layout/HorizontalActionList"/>
    <dgm:cxn modelId="{3E1D189A-3D1D-4411-BB69-320E54D53755}" type="presParOf" srcId="{7A77C59E-17DF-4F92-AD86-3B54FFCA1BB9}" destId="{FEFF75F0-9C82-4F92-8A29-B95511D45E0B}" srcOrd="0" destOrd="0" presId="urn:microsoft.com/office/officeart/2016/7/layout/HorizontalActionList"/>
    <dgm:cxn modelId="{1E533B18-2286-42A5-8CCF-989CAEF8D06B}" type="presParOf" srcId="{7A77C59E-17DF-4F92-AD86-3B54FFCA1BB9}" destId="{15EB87A7-79A2-46E0-A777-9544C82B1396}" srcOrd="1" destOrd="0" presId="urn:microsoft.com/office/officeart/2016/7/layout/HorizontalActionList"/>
    <dgm:cxn modelId="{52FA9D0F-A043-4629-B4DB-158B1CBA6CF2}" type="presParOf" srcId="{591939DA-0FAB-44BF-B77A-DBEB059A1097}" destId="{1E692273-51E8-4EAE-A011-FC23169268C1}" srcOrd="13" destOrd="0" presId="urn:microsoft.com/office/officeart/2016/7/layout/HorizontalActionList"/>
    <dgm:cxn modelId="{27D13253-3DED-4146-8E64-2F689C826A36}" type="presParOf" srcId="{591939DA-0FAB-44BF-B77A-DBEB059A1097}" destId="{7738FE85-FC77-4C27-95FE-0729EAC56252}" srcOrd="14" destOrd="0" presId="urn:microsoft.com/office/officeart/2016/7/layout/HorizontalActionList"/>
    <dgm:cxn modelId="{E106F1F2-4890-4B47-92E9-F2DFA32DFC30}" type="presParOf" srcId="{7738FE85-FC77-4C27-95FE-0729EAC56252}" destId="{128001C4-70F8-40DA-9B14-8D1AD70F776D}" srcOrd="0" destOrd="0" presId="urn:microsoft.com/office/officeart/2016/7/layout/HorizontalActionList"/>
    <dgm:cxn modelId="{252F3BC3-9356-4E16-B354-4452A12BA7C9}" type="presParOf" srcId="{7738FE85-FC77-4C27-95FE-0729EAC56252}" destId="{DCDE4D05-B95A-4C3A-9532-4640F857C4DF}"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2E4EB8-A31A-4B76-BB96-F07F25AD9886}">
      <dsp:nvSpPr>
        <dsp:cNvPr id="0" name=""/>
        <dsp:cNvSpPr/>
      </dsp:nvSpPr>
      <dsp:spPr>
        <a:xfrm>
          <a:off x="13477" y="1077342"/>
          <a:ext cx="1238597" cy="371579"/>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877" tIns="97877" rIns="97877" bIns="97877"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panose="020F0502020204030204" pitchFamily="34" charset="0"/>
              <a:ea typeface="Calibri" panose="020F0502020204030204" pitchFamily="34" charset="0"/>
              <a:cs typeface="Calibri" panose="020F0502020204030204" pitchFamily="34" charset="0"/>
            </a:rPr>
            <a:t>Be</a:t>
          </a:r>
        </a:p>
      </dsp:txBody>
      <dsp:txXfrm>
        <a:off x="13477" y="1077342"/>
        <a:ext cx="1238597" cy="371579"/>
      </dsp:txXfrm>
    </dsp:sp>
    <dsp:sp modelId="{B5ECA567-2818-4A78-B836-23B6F76759A1}">
      <dsp:nvSpPr>
        <dsp:cNvPr id="0" name=""/>
        <dsp:cNvSpPr/>
      </dsp:nvSpPr>
      <dsp:spPr>
        <a:xfrm>
          <a:off x="0" y="1484133"/>
          <a:ext cx="1238597" cy="2860447"/>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346" tIns="122346" rIns="122346" bIns="122346" numCol="1" spcCol="1270" anchor="t" anchorCtr="0">
          <a:noAutofit/>
        </a:bodyPr>
        <a:lstStyle/>
        <a:p>
          <a:pPr marL="0" lvl="0" indent="0" algn="l" defTabSz="622300">
            <a:lnSpc>
              <a:spcPct val="90000"/>
            </a:lnSpc>
            <a:spcBef>
              <a:spcPct val="0"/>
            </a:spcBef>
            <a:spcAft>
              <a:spcPct val="35000"/>
            </a:spcAft>
            <a:buNone/>
          </a:pPr>
          <a:r>
            <a:rPr lang="en-US" sz="1400" kern="1200" dirty="0">
              <a:latin typeface="Calibri" panose="020F0502020204030204" pitchFamily="34" charset="0"/>
              <a:ea typeface="Calibri" panose="020F0502020204030204" pitchFamily="34" charset="0"/>
              <a:cs typeface="Calibri" panose="020F0502020204030204" pitchFamily="34" charset="0"/>
            </a:rPr>
            <a:t>By the end of this lab, nursing students will be able to:</a:t>
          </a:r>
        </a:p>
      </dsp:txBody>
      <dsp:txXfrm>
        <a:off x="0" y="1484133"/>
        <a:ext cx="1238597" cy="2860447"/>
      </dsp:txXfrm>
    </dsp:sp>
    <dsp:sp modelId="{9E1C6E8A-3473-4A92-9D6D-B1AF023540C3}">
      <dsp:nvSpPr>
        <dsp:cNvPr id="0" name=""/>
        <dsp:cNvSpPr/>
      </dsp:nvSpPr>
      <dsp:spPr>
        <a:xfrm>
          <a:off x="1359864" y="1077342"/>
          <a:ext cx="1238597" cy="371579"/>
        </a:xfrm>
        <a:prstGeom prst="rect">
          <a:avLst/>
        </a:prstGeom>
        <a:solidFill>
          <a:schemeClr val="accent5">
            <a:hueOff val="-1736021"/>
            <a:satOff val="-118"/>
            <a:lumOff val="280"/>
            <a:alphaOff val="0"/>
          </a:schemeClr>
        </a:solidFill>
        <a:ln w="19050" cap="flat" cmpd="sng" algn="ctr">
          <a:solidFill>
            <a:schemeClr val="accent5">
              <a:hueOff val="-1736021"/>
              <a:satOff val="-118"/>
              <a:lumOff val="2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877" tIns="97877" rIns="97877" bIns="97877"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ea typeface="Calibri" panose="020F0502020204030204" pitchFamily="34" charset="0"/>
              <a:cs typeface="Calibri" panose="020F0502020204030204" pitchFamily="34" charset="0"/>
            </a:rPr>
            <a:t>Identify</a:t>
          </a:r>
        </a:p>
      </dsp:txBody>
      <dsp:txXfrm>
        <a:off x="1359864" y="1077342"/>
        <a:ext cx="1238597" cy="371579"/>
      </dsp:txXfrm>
    </dsp:sp>
    <dsp:sp modelId="{7AA9B739-8E10-42FB-9F87-614A9E4CCE36}">
      <dsp:nvSpPr>
        <dsp:cNvPr id="0" name=""/>
        <dsp:cNvSpPr/>
      </dsp:nvSpPr>
      <dsp:spPr>
        <a:xfrm>
          <a:off x="1359864" y="1448921"/>
          <a:ext cx="1238597" cy="2860447"/>
        </a:xfrm>
        <a:prstGeom prst="rect">
          <a:avLst/>
        </a:prstGeom>
        <a:solidFill>
          <a:schemeClr val="accent5">
            <a:tint val="40000"/>
            <a:alpha val="90000"/>
            <a:hueOff val="-1706381"/>
            <a:satOff val="381"/>
            <a:lumOff val="57"/>
            <a:alphaOff val="0"/>
          </a:schemeClr>
        </a:solidFill>
        <a:ln w="19050" cap="flat" cmpd="sng" algn="ctr">
          <a:solidFill>
            <a:schemeClr val="accent5">
              <a:tint val="40000"/>
              <a:alpha val="90000"/>
              <a:hueOff val="-1706381"/>
              <a:satOff val="381"/>
              <a:lumOff val="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346" tIns="122346" rIns="122346" bIns="122346" numCol="1" spcCol="1270" anchor="t" anchorCtr="0">
          <a:noAutofit/>
        </a:bodyPr>
        <a:lstStyle/>
        <a:p>
          <a:pPr marL="0" lvl="0" indent="0" algn="l" defTabSz="622300">
            <a:lnSpc>
              <a:spcPct val="90000"/>
            </a:lnSpc>
            <a:spcBef>
              <a:spcPct val="0"/>
            </a:spcBef>
            <a:spcAft>
              <a:spcPct val="35000"/>
            </a:spcAft>
            <a:buNone/>
          </a:pPr>
          <a:r>
            <a:rPr lang="en-US" sz="1400" kern="1200" dirty="0">
              <a:latin typeface="Calibri" panose="020F0502020204030204" pitchFamily="34" charset="0"/>
              <a:ea typeface="Calibri" panose="020F0502020204030204" pitchFamily="34" charset="0"/>
              <a:cs typeface="Calibri" panose="020F0502020204030204" pitchFamily="34" charset="0"/>
            </a:rPr>
            <a:t>Identify the parts of a compound light microscope and describe their functions. (CLO#1)</a:t>
          </a:r>
        </a:p>
      </dsp:txBody>
      <dsp:txXfrm>
        <a:off x="1359864" y="1448921"/>
        <a:ext cx="1238597" cy="2860447"/>
      </dsp:txXfrm>
    </dsp:sp>
    <dsp:sp modelId="{EC645BC6-EE4D-4F3E-AA1C-2D83D991EC9C}">
      <dsp:nvSpPr>
        <dsp:cNvPr id="0" name=""/>
        <dsp:cNvSpPr/>
      </dsp:nvSpPr>
      <dsp:spPr>
        <a:xfrm>
          <a:off x="2706251" y="1077342"/>
          <a:ext cx="1238597" cy="371579"/>
        </a:xfrm>
        <a:prstGeom prst="rect">
          <a:avLst/>
        </a:prstGeom>
        <a:solidFill>
          <a:schemeClr val="accent5">
            <a:hueOff val="-3472043"/>
            <a:satOff val="-236"/>
            <a:lumOff val="560"/>
            <a:alphaOff val="0"/>
          </a:schemeClr>
        </a:solidFill>
        <a:ln w="19050" cap="flat" cmpd="sng" algn="ctr">
          <a:solidFill>
            <a:schemeClr val="accent5">
              <a:hueOff val="-3472043"/>
              <a:satOff val="-236"/>
              <a:lumOff val="5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877" tIns="97877" rIns="97877" bIns="97877"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ea typeface="Calibri" panose="020F0502020204030204" pitchFamily="34" charset="0"/>
              <a:cs typeface="Calibri" panose="020F0502020204030204" pitchFamily="34" charset="0"/>
            </a:rPr>
            <a:t>Demonstrate</a:t>
          </a:r>
        </a:p>
      </dsp:txBody>
      <dsp:txXfrm>
        <a:off x="2706251" y="1077342"/>
        <a:ext cx="1238597" cy="371579"/>
      </dsp:txXfrm>
    </dsp:sp>
    <dsp:sp modelId="{2D7644DC-E9C9-48C3-A751-8555270B7D1A}">
      <dsp:nvSpPr>
        <dsp:cNvPr id="0" name=""/>
        <dsp:cNvSpPr/>
      </dsp:nvSpPr>
      <dsp:spPr>
        <a:xfrm>
          <a:off x="2706251" y="1448921"/>
          <a:ext cx="1238597" cy="2860447"/>
        </a:xfrm>
        <a:prstGeom prst="rect">
          <a:avLst/>
        </a:prstGeom>
        <a:solidFill>
          <a:schemeClr val="accent5">
            <a:tint val="40000"/>
            <a:alpha val="90000"/>
            <a:hueOff val="-3412762"/>
            <a:satOff val="762"/>
            <a:lumOff val="115"/>
            <a:alphaOff val="0"/>
          </a:schemeClr>
        </a:solidFill>
        <a:ln w="19050" cap="flat" cmpd="sng" algn="ctr">
          <a:solidFill>
            <a:schemeClr val="accent5">
              <a:tint val="40000"/>
              <a:alpha val="90000"/>
              <a:hueOff val="-3412762"/>
              <a:satOff val="762"/>
              <a:lumOff val="1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346" tIns="122346" rIns="122346" bIns="122346" numCol="1" spcCol="1270" anchor="t" anchorCtr="0">
          <a:noAutofit/>
        </a:bodyPr>
        <a:lstStyle/>
        <a:p>
          <a:pPr marL="0" lvl="0" indent="0" algn="l" defTabSz="622300">
            <a:lnSpc>
              <a:spcPct val="90000"/>
            </a:lnSpc>
            <a:spcBef>
              <a:spcPct val="0"/>
            </a:spcBef>
            <a:spcAft>
              <a:spcPct val="35000"/>
            </a:spcAft>
            <a:buNone/>
          </a:pPr>
          <a:r>
            <a:rPr lang="en-US" sz="1400" kern="1200" dirty="0">
              <a:latin typeface="Calibri" panose="020F0502020204030204" pitchFamily="34" charset="0"/>
              <a:ea typeface="Calibri" panose="020F0502020204030204" pitchFamily="34" charset="0"/>
              <a:cs typeface="Calibri" panose="020F0502020204030204" pitchFamily="34" charset="0"/>
            </a:rPr>
            <a:t>Demonstrate correct use of the microscope, including focusing, adjusting lighting, and using oil immersion. (CLO#1)</a:t>
          </a:r>
        </a:p>
      </dsp:txBody>
      <dsp:txXfrm>
        <a:off x="2706251" y="1448921"/>
        <a:ext cx="1238597" cy="2860447"/>
      </dsp:txXfrm>
    </dsp:sp>
    <dsp:sp modelId="{5CA32201-647A-45D4-BDEB-F82A5452FD06}">
      <dsp:nvSpPr>
        <dsp:cNvPr id="0" name=""/>
        <dsp:cNvSpPr/>
      </dsp:nvSpPr>
      <dsp:spPr>
        <a:xfrm>
          <a:off x="4052637" y="1077342"/>
          <a:ext cx="1238597" cy="371579"/>
        </a:xfrm>
        <a:prstGeom prst="rect">
          <a:avLst/>
        </a:prstGeom>
        <a:solidFill>
          <a:schemeClr val="accent5">
            <a:hueOff val="-5208064"/>
            <a:satOff val="-354"/>
            <a:lumOff val="840"/>
            <a:alphaOff val="0"/>
          </a:schemeClr>
        </a:solidFill>
        <a:ln w="19050" cap="flat" cmpd="sng" algn="ctr">
          <a:solidFill>
            <a:schemeClr val="accent5">
              <a:hueOff val="-5208064"/>
              <a:satOff val="-354"/>
              <a:lumOff val="84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877" tIns="97877" rIns="97877" bIns="97877"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panose="020F0502020204030204" pitchFamily="34" charset="0"/>
              <a:ea typeface="Calibri" panose="020F0502020204030204" pitchFamily="34" charset="0"/>
              <a:cs typeface="Calibri" panose="020F0502020204030204" pitchFamily="34" charset="0"/>
            </a:rPr>
            <a:t>Prepare and observe</a:t>
          </a:r>
        </a:p>
      </dsp:txBody>
      <dsp:txXfrm>
        <a:off x="4052637" y="1077342"/>
        <a:ext cx="1238597" cy="371579"/>
      </dsp:txXfrm>
    </dsp:sp>
    <dsp:sp modelId="{E5ACF763-C1A3-4C47-BC4C-41042063DCC9}">
      <dsp:nvSpPr>
        <dsp:cNvPr id="0" name=""/>
        <dsp:cNvSpPr/>
      </dsp:nvSpPr>
      <dsp:spPr>
        <a:xfrm>
          <a:off x="4052637" y="1448921"/>
          <a:ext cx="1238597" cy="2860447"/>
        </a:xfrm>
        <a:prstGeom prst="rect">
          <a:avLst/>
        </a:prstGeom>
        <a:solidFill>
          <a:schemeClr val="accent5">
            <a:tint val="40000"/>
            <a:alpha val="90000"/>
            <a:hueOff val="-5119142"/>
            <a:satOff val="1143"/>
            <a:lumOff val="172"/>
            <a:alphaOff val="0"/>
          </a:schemeClr>
        </a:solidFill>
        <a:ln w="19050" cap="flat" cmpd="sng" algn="ctr">
          <a:solidFill>
            <a:schemeClr val="accent5">
              <a:tint val="40000"/>
              <a:alpha val="90000"/>
              <a:hueOff val="-5119142"/>
              <a:satOff val="1143"/>
              <a:lumOff val="17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346" tIns="122346" rIns="122346" bIns="122346" numCol="1" spcCol="1270" anchor="t" anchorCtr="0">
          <a:noAutofit/>
        </a:bodyPr>
        <a:lstStyle/>
        <a:p>
          <a:pPr marL="0" lvl="0" indent="0" algn="l" defTabSz="622300">
            <a:lnSpc>
              <a:spcPct val="90000"/>
            </a:lnSpc>
            <a:spcBef>
              <a:spcPct val="0"/>
            </a:spcBef>
            <a:spcAft>
              <a:spcPct val="35000"/>
            </a:spcAft>
            <a:buNone/>
          </a:pPr>
          <a:r>
            <a:rPr lang="en-US" sz="1400" kern="1200" dirty="0">
              <a:latin typeface="Calibri" panose="020F0502020204030204" pitchFamily="34" charset="0"/>
              <a:ea typeface="Calibri" panose="020F0502020204030204" pitchFamily="34" charset="0"/>
              <a:cs typeface="Calibri" panose="020F0502020204030204" pitchFamily="34" charset="0"/>
            </a:rPr>
            <a:t>Prepare and observe wet mounts and stained slides of eukaryotic cells (e.g., protozoa, fungi, human cells).</a:t>
          </a:r>
        </a:p>
      </dsp:txBody>
      <dsp:txXfrm>
        <a:off x="4052637" y="1448921"/>
        <a:ext cx="1238597" cy="2860447"/>
      </dsp:txXfrm>
    </dsp:sp>
    <dsp:sp modelId="{DC23388D-E854-4615-9010-9EB6EA15892B}">
      <dsp:nvSpPr>
        <dsp:cNvPr id="0" name=""/>
        <dsp:cNvSpPr/>
      </dsp:nvSpPr>
      <dsp:spPr>
        <a:xfrm>
          <a:off x="5399024" y="1077342"/>
          <a:ext cx="1238597" cy="371579"/>
        </a:xfrm>
        <a:prstGeom prst="rect">
          <a:avLst/>
        </a:prstGeom>
        <a:solidFill>
          <a:schemeClr val="accent5">
            <a:hueOff val="-6944086"/>
            <a:satOff val="-472"/>
            <a:lumOff val="1121"/>
            <a:alphaOff val="0"/>
          </a:schemeClr>
        </a:solidFill>
        <a:ln w="19050" cap="flat" cmpd="sng" algn="ctr">
          <a:solidFill>
            <a:schemeClr val="accent5">
              <a:hueOff val="-6944086"/>
              <a:satOff val="-472"/>
              <a:lumOff val="11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877" tIns="97877" rIns="97877" bIns="97877"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ea typeface="Calibri" panose="020F0502020204030204" pitchFamily="34" charset="0"/>
              <a:cs typeface="Calibri" panose="020F0502020204030204" pitchFamily="34" charset="0"/>
            </a:rPr>
            <a:t>Differentiate</a:t>
          </a:r>
        </a:p>
      </dsp:txBody>
      <dsp:txXfrm>
        <a:off x="5399024" y="1077342"/>
        <a:ext cx="1238597" cy="371579"/>
      </dsp:txXfrm>
    </dsp:sp>
    <dsp:sp modelId="{B11E8706-72C8-4EC2-9CE1-D9AAA80E75AD}">
      <dsp:nvSpPr>
        <dsp:cNvPr id="0" name=""/>
        <dsp:cNvSpPr/>
      </dsp:nvSpPr>
      <dsp:spPr>
        <a:xfrm>
          <a:off x="5399024" y="1448921"/>
          <a:ext cx="1238597" cy="2860447"/>
        </a:xfrm>
        <a:prstGeom prst="rect">
          <a:avLst/>
        </a:prstGeom>
        <a:solidFill>
          <a:schemeClr val="accent5">
            <a:tint val="40000"/>
            <a:alpha val="90000"/>
            <a:hueOff val="-6825524"/>
            <a:satOff val="1524"/>
            <a:lumOff val="229"/>
            <a:alphaOff val="0"/>
          </a:schemeClr>
        </a:solidFill>
        <a:ln w="19050" cap="flat" cmpd="sng" algn="ctr">
          <a:solidFill>
            <a:schemeClr val="accent5">
              <a:tint val="40000"/>
              <a:alpha val="90000"/>
              <a:hueOff val="-6825524"/>
              <a:satOff val="1524"/>
              <a:lumOff val="2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346" tIns="122346" rIns="122346" bIns="122346" numCol="1" spcCol="1270" anchor="t" anchorCtr="0">
          <a:noAutofit/>
        </a:bodyPr>
        <a:lstStyle/>
        <a:p>
          <a:pPr marL="0" lvl="0" indent="0" algn="l" defTabSz="622300">
            <a:lnSpc>
              <a:spcPct val="90000"/>
            </a:lnSpc>
            <a:spcBef>
              <a:spcPct val="0"/>
            </a:spcBef>
            <a:spcAft>
              <a:spcPct val="35000"/>
            </a:spcAft>
            <a:buNone/>
          </a:pPr>
          <a:r>
            <a:rPr lang="en-US" sz="1400" kern="1200" dirty="0">
              <a:latin typeface="Calibri" panose="020F0502020204030204" pitchFamily="34" charset="0"/>
              <a:ea typeface="Calibri" panose="020F0502020204030204" pitchFamily="34" charset="0"/>
              <a:cs typeface="Calibri" panose="020F0502020204030204" pitchFamily="34" charset="0"/>
            </a:rPr>
            <a:t>Differentiate between prokaryotic and eukaryotic cells based on structural features visible under the microscope.</a:t>
          </a:r>
        </a:p>
      </dsp:txBody>
      <dsp:txXfrm>
        <a:off x="5399024" y="1448921"/>
        <a:ext cx="1238597" cy="2860447"/>
      </dsp:txXfrm>
    </dsp:sp>
    <dsp:sp modelId="{47D1277D-A04A-467C-AA0E-CC00254917DA}">
      <dsp:nvSpPr>
        <dsp:cNvPr id="0" name=""/>
        <dsp:cNvSpPr/>
      </dsp:nvSpPr>
      <dsp:spPr>
        <a:xfrm>
          <a:off x="6745411" y="1077342"/>
          <a:ext cx="1238597" cy="371579"/>
        </a:xfrm>
        <a:prstGeom prst="rect">
          <a:avLst/>
        </a:prstGeom>
        <a:solidFill>
          <a:schemeClr val="accent5">
            <a:hueOff val="-8680107"/>
            <a:satOff val="-590"/>
            <a:lumOff val="1401"/>
            <a:alphaOff val="0"/>
          </a:schemeClr>
        </a:solidFill>
        <a:ln w="19050" cap="flat" cmpd="sng" algn="ctr">
          <a:solidFill>
            <a:schemeClr val="accent5">
              <a:hueOff val="-8680107"/>
              <a:satOff val="-590"/>
              <a:lumOff val="140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877" tIns="97877" rIns="97877" bIns="97877"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ea typeface="Calibri" panose="020F0502020204030204" pitchFamily="34" charset="0"/>
              <a:cs typeface="Calibri" panose="020F0502020204030204" pitchFamily="34" charset="0"/>
            </a:rPr>
            <a:t>Recognize</a:t>
          </a:r>
        </a:p>
      </dsp:txBody>
      <dsp:txXfrm>
        <a:off x="6745411" y="1077342"/>
        <a:ext cx="1238597" cy="371579"/>
      </dsp:txXfrm>
    </dsp:sp>
    <dsp:sp modelId="{6EA167B0-F362-4C0B-A60C-FBCE5F3997E4}">
      <dsp:nvSpPr>
        <dsp:cNvPr id="0" name=""/>
        <dsp:cNvSpPr/>
      </dsp:nvSpPr>
      <dsp:spPr>
        <a:xfrm>
          <a:off x="6745411" y="1448921"/>
          <a:ext cx="1238597" cy="2860447"/>
        </a:xfrm>
        <a:prstGeom prst="rect">
          <a:avLst/>
        </a:prstGeom>
        <a:solidFill>
          <a:schemeClr val="accent5">
            <a:tint val="40000"/>
            <a:alpha val="90000"/>
            <a:hueOff val="-8531905"/>
            <a:satOff val="1905"/>
            <a:lumOff val="286"/>
            <a:alphaOff val="0"/>
          </a:schemeClr>
        </a:solidFill>
        <a:ln w="19050" cap="flat" cmpd="sng" algn="ctr">
          <a:solidFill>
            <a:schemeClr val="accent5">
              <a:tint val="40000"/>
              <a:alpha val="90000"/>
              <a:hueOff val="-8531905"/>
              <a:satOff val="1905"/>
              <a:lumOff val="2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346" tIns="122346" rIns="122346" bIns="122346" numCol="1" spcCol="1270" anchor="t" anchorCtr="0">
          <a:noAutofit/>
        </a:bodyPr>
        <a:lstStyle/>
        <a:p>
          <a:pPr marL="0" lvl="0" indent="0" algn="l" defTabSz="622300">
            <a:lnSpc>
              <a:spcPct val="90000"/>
            </a:lnSpc>
            <a:spcBef>
              <a:spcPct val="0"/>
            </a:spcBef>
            <a:spcAft>
              <a:spcPct val="35000"/>
            </a:spcAft>
            <a:buNone/>
          </a:pPr>
          <a:r>
            <a:rPr lang="en-US" sz="1400" kern="1200" dirty="0">
              <a:latin typeface="Calibri" panose="020F0502020204030204" pitchFamily="34" charset="0"/>
              <a:ea typeface="Calibri" panose="020F0502020204030204" pitchFamily="34" charset="0"/>
              <a:cs typeface="Calibri" panose="020F0502020204030204" pitchFamily="34" charset="0"/>
            </a:rPr>
            <a:t>Recognize common eukaryotic microorganisms, such as Candida albicans (fungus) or Amoeba and Paramecium (protozoa).</a:t>
          </a:r>
        </a:p>
      </dsp:txBody>
      <dsp:txXfrm>
        <a:off x="6745411" y="1448921"/>
        <a:ext cx="1238597" cy="2860447"/>
      </dsp:txXfrm>
    </dsp:sp>
    <dsp:sp modelId="{FEFF75F0-9C82-4F92-8A29-B95511D45E0B}">
      <dsp:nvSpPr>
        <dsp:cNvPr id="0" name=""/>
        <dsp:cNvSpPr/>
      </dsp:nvSpPr>
      <dsp:spPr>
        <a:xfrm>
          <a:off x="8091797" y="1077342"/>
          <a:ext cx="1238597" cy="371579"/>
        </a:xfrm>
        <a:prstGeom prst="rect">
          <a:avLst/>
        </a:prstGeom>
        <a:solidFill>
          <a:schemeClr val="accent5">
            <a:hueOff val="-10416129"/>
            <a:satOff val="-708"/>
            <a:lumOff val="1681"/>
            <a:alphaOff val="0"/>
          </a:schemeClr>
        </a:solidFill>
        <a:ln w="19050" cap="flat" cmpd="sng" algn="ctr">
          <a:solidFill>
            <a:schemeClr val="accent5">
              <a:hueOff val="-10416129"/>
              <a:satOff val="-708"/>
              <a:lumOff val="16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877" tIns="97877" rIns="97877" bIns="97877"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ea typeface="Calibri" panose="020F0502020204030204" pitchFamily="34" charset="0"/>
              <a:cs typeface="Calibri" panose="020F0502020204030204" pitchFamily="34" charset="0"/>
            </a:rPr>
            <a:t>Apply</a:t>
          </a:r>
        </a:p>
      </dsp:txBody>
      <dsp:txXfrm>
        <a:off x="8091797" y="1077342"/>
        <a:ext cx="1238597" cy="371579"/>
      </dsp:txXfrm>
    </dsp:sp>
    <dsp:sp modelId="{15EB87A7-79A2-46E0-A777-9544C82B1396}">
      <dsp:nvSpPr>
        <dsp:cNvPr id="0" name=""/>
        <dsp:cNvSpPr/>
      </dsp:nvSpPr>
      <dsp:spPr>
        <a:xfrm>
          <a:off x="8091797" y="1448921"/>
          <a:ext cx="1238597" cy="2860447"/>
        </a:xfrm>
        <a:prstGeom prst="rect">
          <a:avLst/>
        </a:prstGeom>
        <a:solidFill>
          <a:schemeClr val="accent5">
            <a:tint val="40000"/>
            <a:alpha val="90000"/>
            <a:hueOff val="-10238285"/>
            <a:satOff val="2286"/>
            <a:lumOff val="344"/>
            <a:alphaOff val="0"/>
          </a:schemeClr>
        </a:solidFill>
        <a:ln w="19050" cap="flat" cmpd="sng" algn="ctr">
          <a:solidFill>
            <a:schemeClr val="accent5">
              <a:tint val="40000"/>
              <a:alpha val="90000"/>
              <a:hueOff val="-10238285"/>
              <a:satOff val="2286"/>
              <a:lumOff val="3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346" tIns="122346" rIns="122346" bIns="122346" numCol="1" spcCol="1270" anchor="t" anchorCtr="0">
          <a:noAutofit/>
        </a:bodyPr>
        <a:lstStyle/>
        <a:p>
          <a:pPr marL="0" lvl="0" indent="0" algn="l" defTabSz="622300">
            <a:lnSpc>
              <a:spcPct val="90000"/>
            </a:lnSpc>
            <a:spcBef>
              <a:spcPct val="0"/>
            </a:spcBef>
            <a:spcAft>
              <a:spcPct val="35000"/>
            </a:spcAft>
            <a:buNone/>
          </a:pPr>
          <a:r>
            <a:rPr lang="en-US" sz="1400" kern="1200" dirty="0">
              <a:latin typeface="Calibri" panose="020F0502020204030204" pitchFamily="34" charset="0"/>
              <a:ea typeface="Calibri" panose="020F0502020204030204" pitchFamily="34" charset="0"/>
              <a:cs typeface="Calibri" panose="020F0502020204030204" pitchFamily="34" charset="0"/>
            </a:rPr>
            <a:t>Apply proper lab safety and cleaning protocols when handling biological samples and microscopes.</a:t>
          </a:r>
        </a:p>
      </dsp:txBody>
      <dsp:txXfrm>
        <a:off x="8091797" y="1448921"/>
        <a:ext cx="1238597" cy="2860447"/>
      </dsp:txXfrm>
    </dsp:sp>
    <dsp:sp modelId="{128001C4-70F8-40DA-9B14-8D1AD70F776D}">
      <dsp:nvSpPr>
        <dsp:cNvPr id="0" name=""/>
        <dsp:cNvSpPr/>
      </dsp:nvSpPr>
      <dsp:spPr>
        <a:xfrm>
          <a:off x="9438184" y="1077342"/>
          <a:ext cx="1238597" cy="371579"/>
        </a:xfrm>
        <a:prstGeom prst="rect">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877" tIns="97877" rIns="97877" bIns="97877"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panose="020F0502020204030204" pitchFamily="34" charset="0"/>
              <a:ea typeface="Calibri" panose="020F0502020204030204" pitchFamily="34" charset="0"/>
              <a:cs typeface="Calibri" panose="020F0502020204030204" pitchFamily="34" charset="0"/>
            </a:rPr>
            <a:t>Relate</a:t>
          </a:r>
        </a:p>
      </dsp:txBody>
      <dsp:txXfrm>
        <a:off x="9438184" y="1077342"/>
        <a:ext cx="1238597" cy="371579"/>
      </dsp:txXfrm>
    </dsp:sp>
    <dsp:sp modelId="{DCDE4D05-B95A-4C3A-9532-4640F857C4DF}">
      <dsp:nvSpPr>
        <dsp:cNvPr id="0" name=""/>
        <dsp:cNvSpPr/>
      </dsp:nvSpPr>
      <dsp:spPr>
        <a:xfrm>
          <a:off x="9438184" y="1448921"/>
          <a:ext cx="1238597" cy="2860447"/>
        </a:xfrm>
        <a:prstGeom prst="rect">
          <a:avLst/>
        </a:prstGeom>
        <a:solidFill>
          <a:schemeClr val="accent5">
            <a:tint val="40000"/>
            <a:alpha val="90000"/>
            <a:hueOff val="-11944666"/>
            <a:satOff val="2667"/>
            <a:lumOff val="401"/>
            <a:alphaOff val="0"/>
          </a:schemeClr>
        </a:solidFill>
        <a:ln w="19050" cap="flat" cmpd="sng" algn="ctr">
          <a:solidFill>
            <a:schemeClr val="accent5">
              <a:tint val="40000"/>
              <a:alpha val="90000"/>
              <a:hueOff val="-11944666"/>
              <a:satOff val="2667"/>
              <a:lumOff val="4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346" tIns="122346" rIns="122346" bIns="122346" numCol="1" spcCol="1270" anchor="t" anchorCtr="0">
          <a:noAutofit/>
        </a:bodyPr>
        <a:lstStyle/>
        <a:p>
          <a:pPr marL="0" lvl="0" indent="0" algn="l" defTabSz="622300">
            <a:lnSpc>
              <a:spcPct val="90000"/>
            </a:lnSpc>
            <a:spcBef>
              <a:spcPct val="0"/>
            </a:spcBef>
            <a:spcAft>
              <a:spcPct val="35000"/>
            </a:spcAft>
            <a:buNone/>
          </a:pPr>
          <a:r>
            <a:rPr lang="en-US" sz="1400" kern="1200" dirty="0">
              <a:latin typeface="Calibri" panose="020F0502020204030204" pitchFamily="34" charset="0"/>
              <a:ea typeface="Calibri" panose="020F0502020204030204" pitchFamily="34" charset="0"/>
              <a:cs typeface="Calibri" panose="020F0502020204030204" pitchFamily="34" charset="0"/>
            </a:rPr>
            <a:t>Relate microscopic observations to clinical relevance in infection, immunity, and patient care.</a:t>
          </a:r>
        </a:p>
      </dsp:txBody>
      <dsp:txXfrm>
        <a:off x="9438184" y="1448921"/>
        <a:ext cx="1238597" cy="2860447"/>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84708-6292-F441-6688-73BB20275A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816BE2-3375-01FA-0D7A-F46A2A089F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AD92-3A43-2993-91E0-D18C329DFB94}"/>
              </a:ext>
            </a:extLst>
          </p:cNvPr>
          <p:cNvSpPr>
            <a:spLocks noGrp="1"/>
          </p:cNvSpPr>
          <p:nvPr>
            <p:ph type="dt" sz="half" idx="10"/>
          </p:nvPr>
        </p:nvSpPr>
        <p:spPr/>
        <p:txBody>
          <a:bodyPr/>
          <a:lstStyle/>
          <a:p>
            <a:fld id="{711FA7F1-4096-4FCD-A479-828AB483F1B7}" type="datetimeFigureOut">
              <a:rPr lang="en-US" smtClean="0"/>
              <a:t>5/22/2025</a:t>
            </a:fld>
            <a:endParaRPr lang="en-US"/>
          </a:p>
        </p:txBody>
      </p:sp>
      <p:sp>
        <p:nvSpPr>
          <p:cNvPr id="5" name="Footer Placeholder 4">
            <a:extLst>
              <a:ext uri="{FF2B5EF4-FFF2-40B4-BE49-F238E27FC236}">
                <a16:creationId xmlns:a16="http://schemas.microsoft.com/office/drawing/2014/main" id="{4B772A9F-5708-07D0-A71B-9614C08A0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3BBEE-5101-A6B8-FBA5-716B1E89EE98}"/>
              </a:ext>
            </a:extLst>
          </p:cNvPr>
          <p:cNvSpPr>
            <a:spLocks noGrp="1"/>
          </p:cNvSpPr>
          <p:nvPr>
            <p:ph type="sldNum" sz="quarter" idx="12"/>
          </p:nvPr>
        </p:nvSpPr>
        <p:spPr/>
        <p:txBody>
          <a:bodyPr/>
          <a:lstStyle/>
          <a:p>
            <a:fld id="{2C4852C7-9D81-4103-BAD3-D94F86247243}" type="slidenum">
              <a:rPr lang="en-US" smtClean="0"/>
              <a:t>‹#›</a:t>
            </a:fld>
            <a:endParaRPr lang="en-US"/>
          </a:p>
        </p:txBody>
      </p:sp>
    </p:spTree>
    <p:extLst>
      <p:ext uri="{BB962C8B-B14F-4D97-AF65-F5344CB8AC3E}">
        <p14:creationId xmlns:p14="http://schemas.microsoft.com/office/powerpoint/2010/main" val="2080530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DADE5-937D-9B6B-2C3F-3BEA8DC5D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4E09C2-AA5A-3F6B-1E09-7D9954F5AB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49C2B4-1303-B2AF-916E-405336035B0F}"/>
              </a:ext>
            </a:extLst>
          </p:cNvPr>
          <p:cNvSpPr>
            <a:spLocks noGrp="1"/>
          </p:cNvSpPr>
          <p:nvPr>
            <p:ph type="dt" sz="half" idx="10"/>
          </p:nvPr>
        </p:nvSpPr>
        <p:spPr/>
        <p:txBody>
          <a:bodyPr/>
          <a:lstStyle/>
          <a:p>
            <a:fld id="{711FA7F1-4096-4FCD-A479-828AB483F1B7}" type="datetimeFigureOut">
              <a:rPr lang="en-US" smtClean="0"/>
              <a:t>5/22/2025</a:t>
            </a:fld>
            <a:endParaRPr lang="en-US"/>
          </a:p>
        </p:txBody>
      </p:sp>
      <p:sp>
        <p:nvSpPr>
          <p:cNvPr id="5" name="Footer Placeholder 4">
            <a:extLst>
              <a:ext uri="{FF2B5EF4-FFF2-40B4-BE49-F238E27FC236}">
                <a16:creationId xmlns:a16="http://schemas.microsoft.com/office/drawing/2014/main" id="{C076865D-39AB-D607-4F3D-EFC148E86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32330-BDC1-994E-B9D5-6C33DC5F9E0D}"/>
              </a:ext>
            </a:extLst>
          </p:cNvPr>
          <p:cNvSpPr>
            <a:spLocks noGrp="1"/>
          </p:cNvSpPr>
          <p:nvPr>
            <p:ph type="sldNum" sz="quarter" idx="12"/>
          </p:nvPr>
        </p:nvSpPr>
        <p:spPr/>
        <p:txBody>
          <a:bodyPr/>
          <a:lstStyle/>
          <a:p>
            <a:fld id="{2C4852C7-9D81-4103-BAD3-D94F86247243}" type="slidenum">
              <a:rPr lang="en-US" smtClean="0"/>
              <a:t>‹#›</a:t>
            </a:fld>
            <a:endParaRPr lang="en-US"/>
          </a:p>
        </p:txBody>
      </p:sp>
    </p:spTree>
    <p:extLst>
      <p:ext uri="{BB962C8B-B14F-4D97-AF65-F5344CB8AC3E}">
        <p14:creationId xmlns:p14="http://schemas.microsoft.com/office/powerpoint/2010/main" val="1276707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047E6-F085-2C87-B29F-020D0E17E8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C83521-0E58-ABE1-13E0-B24052054D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B8AFC-554F-CD58-3F72-8469910BE243}"/>
              </a:ext>
            </a:extLst>
          </p:cNvPr>
          <p:cNvSpPr>
            <a:spLocks noGrp="1"/>
          </p:cNvSpPr>
          <p:nvPr>
            <p:ph type="dt" sz="half" idx="10"/>
          </p:nvPr>
        </p:nvSpPr>
        <p:spPr/>
        <p:txBody>
          <a:bodyPr/>
          <a:lstStyle/>
          <a:p>
            <a:fld id="{711FA7F1-4096-4FCD-A479-828AB483F1B7}" type="datetimeFigureOut">
              <a:rPr lang="en-US" smtClean="0"/>
              <a:t>5/22/2025</a:t>
            </a:fld>
            <a:endParaRPr lang="en-US"/>
          </a:p>
        </p:txBody>
      </p:sp>
      <p:sp>
        <p:nvSpPr>
          <p:cNvPr id="5" name="Footer Placeholder 4">
            <a:extLst>
              <a:ext uri="{FF2B5EF4-FFF2-40B4-BE49-F238E27FC236}">
                <a16:creationId xmlns:a16="http://schemas.microsoft.com/office/drawing/2014/main" id="{6E7678A8-C0B8-F372-E376-01F3659086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8849C-3B66-4B29-58A8-F98C7535F7E3}"/>
              </a:ext>
            </a:extLst>
          </p:cNvPr>
          <p:cNvSpPr>
            <a:spLocks noGrp="1"/>
          </p:cNvSpPr>
          <p:nvPr>
            <p:ph type="sldNum" sz="quarter" idx="12"/>
          </p:nvPr>
        </p:nvSpPr>
        <p:spPr/>
        <p:txBody>
          <a:bodyPr/>
          <a:lstStyle/>
          <a:p>
            <a:fld id="{2C4852C7-9D81-4103-BAD3-D94F86247243}" type="slidenum">
              <a:rPr lang="en-US" smtClean="0"/>
              <a:t>‹#›</a:t>
            </a:fld>
            <a:endParaRPr lang="en-US"/>
          </a:p>
        </p:txBody>
      </p:sp>
    </p:spTree>
    <p:extLst>
      <p:ext uri="{BB962C8B-B14F-4D97-AF65-F5344CB8AC3E}">
        <p14:creationId xmlns:p14="http://schemas.microsoft.com/office/powerpoint/2010/main" val="187206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F1540-983C-63D2-09A8-81360A2DCE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B5A99A-11D4-D60B-D8AD-38F5322635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91F89-E34D-4236-59FA-B9C7CB007665}"/>
              </a:ext>
            </a:extLst>
          </p:cNvPr>
          <p:cNvSpPr>
            <a:spLocks noGrp="1"/>
          </p:cNvSpPr>
          <p:nvPr>
            <p:ph type="dt" sz="half" idx="10"/>
          </p:nvPr>
        </p:nvSpPr>
        <p:spPr/>
        <p:txBody>
          <a:bodyPr/>
          <a:lstStyle/>
          <a:p>
            <a:fld id="{711FA7F1-4096-4FCD-A479-828AB483F1B7}" type="datetimeFigureOut">
              <a:rPr lang="en-US" smtClean="0"/>
              <a:t>5/22/2025</a:t>
            </a:fld>
            <a:endParaRPr lang="en-US"/>
          </a:p>
        </p:txBody>
      </p:sp>
      <p:sp>
        <p:nvSpPr>
          <p:cNvPr id="5" name="Footer Placeholder 4">
            <a:extLst>
              <a:ext uri="{FF2B5EF4-FFF2-40B4-BE49-F238E27FC236}">
                <a16:creationId xmlns:a16="http://schemas.microsoft.com/office/drawing/2014/main" id="{035A64C7-C78A-8F4D-267A-88D7A2F151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9A8F8-7E55-2DE0-DC8D-D6B390D2DAB3}"/>
              </a:ext>
            </a:extLst>
          </p:cNvPr>
          <p:cNvSpPr>
            <a:spLocks noGrp="1"/>
          </p:cNvSpPr>
          <p:nvPr>
            <p:ph type="sldNum" sz="quarter" idx="12"/>
          </p:nvPr>
        </p:nvSpPr>
        <p:spPr/>
        <p:txBody>
          <a:bodyPr/>
          <a:lstStyle/>
          <a:p>
            <a:fld id="{2C4852C7-9D81-4103-BAD3-D94F86247243}" type="slidenum">
              <a:rPr lang="en-US" smtClean="0"/>
              <a:t>‹#›</a:t>
            </a:fld>
            <a:endParaRPr lang="en-US"/>
          </a:p>
        </p:txBody>
      </p:sp>
    </p:spTree>
    <p:extLst>
      <p:ext uri="{BB962C8B-B14F-4D97-AF65-F5344CB8AC3E}">
        <p14:creationId xmlns:p14="http://schemas.microsoft.com/office/powerpoint/2010/main" val="3352388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D3404-A0C5-6030-8DEB-3EE8240DE6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62B1BB-EFA0-0398-3A4A-4902FFC8D45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F4E49B-86B3-F73F-AAC4-15F59EA628A5}"/>
              </a:ext>
            </a:extLst>
          </p:cNvPr>
          <p:cNvSpPr>
            <a:spLocks noGrp="1"/>
          </p:cNvSpPr>
          <p:nvPr>
            <p:ph type="dt" sz="half" idx="10"/>
          </p:nvPr>
        </p:nvSpPr>
        <p:spPr/>
        <p:txBody>
          <a:bodyPr/>
          <a:lstStyle/>
          <a:p>
            <a:fld id="{711FA7F1-4096-4FCD-A479-828AB483F1B7}" type="datetimeFigureOut">
              <a:rPr lang="en-US" smtClean="0"/>
              <a:t>5/22/2025</a:t>
            </a:fld>
            <a:endParaRPr lang="en-US"/>
          </a:p>
        </p:txBody>
      </p:sp>
      <p:sp>
        <p:nvSpPr>
          <p:cNvPr id="5" name="Footer Placeholder 4">
            <a:extLst>
              <a:ext uri="{FF2B5EF4-FFF2-40B4-BE49-F238E27FC236}">
                <a16:creationId xmlns:a16="http://schemas.microsoft.com/office/drawing/2014/main" id="{C1A7708E-BBC5-1794-4F8A-62C8C0AAFE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2A423-9042-42C7-F3DC-B18A56CE3E57}"/>
              </a:ext>
            </a:extLst>
          </p:cNvPr>
          <p:cNvSpPr>
            <a:spLocks noGrp="1"/>
          </p:cNvSpPr>
          <p:nvPr>
            <p:ph type="sldNum" sz="quarter" idx="12"/>
          </p:nvPr>
        </p:nvSpPr>
        <p:spPr/>
        <p:txBody>
          <a:bodyPr/>
          <a:lstStyle/>
          <a:p>
            <a:fld id="{2C4852C7-9D81-4103-BAD3-D94F86247243}" type="slidenum">
              <a:rPr lang="en-US" smtClean="0"/>
              <a:t>‹#›</a:t>
            </a:fld>
            <a:endParaRPr lang="en-US"/>
          </a:p>
        </p:txBody>
      </p:sp>
    </p:spTree>
    <p:extLst>
      <p:ext uri="{BB962C8B-B14F-4D97-AF65-F5344CB8AC3E}">
        <p14:creationId xmlns:p14="http://schemas.microsoft.com/office/powerpoint/2010/main" val="1545431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3CA0B-85AC-16DA-0251-F5F22B7133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A871F7-44FA-E64B-0FB1-12D0F447B4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9542A-1122-35F4-902F-37B6B8EF54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075811-A0CA-C980-D30F-38924B8F14DD}"/>
              </a:ext>
            </a:extLst>
          </p:cNvPr>
          <p:cNvSpPr>
            <a:spLocks noGrp="1"/>
          </p:cNvSpPr>
          <p:nvPr>
            <p:ph type="dt" sz="half" idx="10"/>
          </p:nvPr>
        </p:nvSpPr>
        <p:spPr/>
        <p:txBody>
          <a:bodyPr/>
          <a:lstStyle/>
          <a:p>
            <a:fld id="{711FA7F1-4096-4FCD-A479-828AB483F1B7}" type="datetimeFigureOut">
              <a:rPr lang="en-US" smtClean="0"/>
              <a:t>5/22/2025</a:t>
            </a:fld>
            <a:endParaRPr lang="en-US"/>
          </a:p>
        </p:txBody>
      </p:sp>
      <p:sp>
        <p:nvSpPr>
          <p:cNvPr id="6" name="Footer Placeholder 5">
            <a:extLst>
              <a:ext uri="{FF2B5EF4-FFF2-40B4-BE49-F238E27FC236}">
                <a16:creationId xmlns:a16="http://schemas.microsoft.com/office/drawing/2014/main" id="{E4719ADA-F208-24B3-FC3C-53AC577A54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18C8DF-CE33-6C7D-DE4B-D9433F906F54}"/>
              </a:ext>
            </a:extLst>
          </p:cNvPr>
          <p:cNvSpPr>
            <a:spLocks noGrp="1"/>
          </p:cNvSpPr>
          <p:nvPr>
            <p:ph type="sldNum" sz="quarter" idx="12"/>
          </p:nvPr>
        </p:nvSpPr>
        <p:spPr/>
        <p:txBody>
          <a:bodyPr/>
          <a:lstStyle/>
          <a:p>
            <a:fld id="{2C4852C7-9D81-4103-BAD3-D94F86247243}" type="slidenum">
              <a:rPr lang="en-US" smtClean="0"/>
              <a:t>‹#›</a:t>
            </a:fld>
            <a:endParaRPr lang="en-US"/>
          </a:p>
        </p:txBody>
      </p:sp>
    </p:spTree>
    <p:extLst>
      <p:ext uri="{BB962C8B-B14F-4D97-AF65-F5344CB8AC3E}">
        <p14:creationId xmlns:p14="http://schemas.microsoft.com/office/powerpoint/2010/main" val="341531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7C1DB-80FE-E3F0-AC84-6CA931465C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0D7423-7CA7-C28E-1F1F-500BC01925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B33641-E304-02FD-A12B-27E24673F8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0E483C-DBAF-1694-3635-1AACC73961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CF4980-8E96-1E43-21D0-2938CBE1D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D8D994-C1A2-AE1F-2DD4-0C16141D710C}"/>
              </a:ext>
            </a:extLst>
          </p:cNvPr>
          <p:cNvSpPr>
            <a:spLocks noGrp="1"/>
          </p:cNvSpPr>
          <p:nvPr>
            <p:ph type="dt" sz="half" idx="10"/>
          </p:nvPr>
        </p:nvSpPr>
        <p:spPr/>
        <p:txBody>
          <a:bodyPr/>
          <a:lstStyle/>
          <a:p>
            <a:fld id="{711FA7F1-4096-4FCD-A479-828AB483F1B7}" type="datetimeFigureOut">
              <a:rPr lang="en-US" smtClean="0"/>
              <a:t>5/22/2025</a:t>
            </a:fld>
            <a:endParaRPr lang="en-US"/>
          </a:p>
        </p:txBody>
      </p:sp>
      <p:sp>
        <p:nvSpPr>
          <p:cNvPr id="8" name="Footer Placeholder 7">
            <a:extLst>
              <a:ext uri="{FF2B5EF4-FFF2-40B4-BE49-F238E27FC236}">
                <a16:creationId xmlns:a16="http://schemas.microsoft.com/office/drawing/2014/main" id="{F092E529-9CEB-DA73-E590-7F63806AF2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A8DCCB-333D-F741-885F-6181F3173B96}"/>
              </a:ext>
            </a:extLst>
          </p:cNvPr>
          <p:cNvSpPr>
            <a:spLocks noGrp="1"/>
          </p:cNvSpPr>
          <p:nvPr>
            <p:ph type="sldNum" sz="quarter" idx="12"/>
          </p:nvPr>
        </p:nvSpPr>
        <p:spPr/>
        <p:txBody>
          <a:bodyPr/>
          <a:lstStyle/>
          <a:p>
            <a:fld id="{2C4852C7-9D81-4103-BAD3-D94F86247243}" type="slidenum">
              <a:rPr lang="en-US" smtClean="0"/>
              <a:t>‹#›</a:t>
            </a:fld>
            <a:endParaRPr lang="en-US"/>
          </a:p>
        </p:txBody>
      </p:sp>
    </p:spTree>
    <p:extLst>
      <p:ext uri="{BB962C8B-B14F-4D97-AF65-F5344CB8AC3E}">
        <p14:creationId xmlns:p14="http://schemas.microsoft.com/office/powerpoint/2010/main" val="2554889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A2729-D6E4-35D4-6689-F8D06B36AA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A50D89-7AE7-629D-561F-7C3025B0EAB2}"/>
              </a:ext>
            </a:extLst>
          </p:cNvPr>
          <p:cNvSpPr>
            <a:spLocks noGrp="1"/>
          </p:cNvSpPr>
          <p:nvPr>
            <p:ph type="dt" sz="half" idx="10"/>
          </p:nvPr>
        </p:nvSpPr>
        <p:spPr/>
        <p:txBody>
          <a:bodyPr/>
          <a:lstStyle/>
          <a:p>
            <a:fld id="{711FA7F1-4096-4FCD-A479-828AB483F1B7}" type="datetimeFigureOut">
              <a:rPr lang="en-US" smtClean="0"/>
              <a:t>5/22/2025</a:t>
            </a:fld>
            <a:endParaRPr lang="en-US"/>
          </a:p>
        </p:txBody>
      </p:sp>
      <p:sp>
        <p:nvSpPr>
          <p:cNvPr id="4" name="Footer Placeholder 3">
            <a:extLst>
              <a:ext uri="{FF2B5EF4-FFF2-40B4-BE49-F238E27FC236}">
                <a16:creationId xmlns:a16="http://schemas.microsoft.com/office/drawing/2014/main" id="{87DF32D9-3282-67EB-50DF-C58A79D535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E74CCD-7524-EBA2-FAF4-5310DD893B1A}"/>
              </a:ext>
            </a:extLst>
          </p:cNvPr>
          <p:cNvSpPr>
            <a:spLocks noGrp="1"/>
          </p:cNvSpPr>
          <p:nvPr>
            <p:ph type="sldNum" sz="quarter" idx="12"/>
          </p:nvPr>
        </p:nvSpPr>
        <p:spPr/>
        <p:txBody>
          <a:bodyPr/>
          <a:lstStyle/>
          <a:p>
            <a:fld id="{2C4852C7-9D81-4103-BAD3-D94F86247243}" type="slidenum">
              <a:rPr lang="en-US" smtClean="0"/>
              <a:t>‹#›</a:t>
            </a:fld>
            <a:endParaRPr lang="en-US"/>
          </a:p>
        </p:txBody>
      </p:sp>
    </p:spTree>
    <p:extLst>
      <p:ext uri="{BB962C8B-B14F-4D97-AF65-F5344CB8AC3E}">
        <p14:creationId xmlns:p14="http://schemas.microsoft.com/office/powerpoint/2010/main" val="718496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FAAB58-534C-D6D5-F30A-54DF35F37A87}"/>
              </a:ext>
            </a:extLst>
          </p:cNvPr>
          <p:cNvSpPr>
            <a:spLocks noGrp="1"/>
          </p:cNvSpPr>
          <p:nvPr>
            <p:ph type="dt" sz="half" idx="10"/>
          </p:nvPr>
        </p:nvSpPr>
        <p:spPr/>
        <p:txBody>
          <a:bodyPr/>
          <a:lstStyle/>
          <a:p>
            <a:fld id="{711FA7F1-4096-4FCD-A479-828AB483F1B7}" type="datetimeFigureOut">
              <a:rPr lang="en-US" smtClean="0"/>
              <a:t>5/22/2025</a:t>
            </a:fld>
            <a:endParaRPr lang="en-US"/>
          </a:p>
        </p:txBody>
      </p:sp>
      <p:sp>
        <p:nvSpPr>
          <p:cNvPr id="3" name="Footer Placeholder 2">
            <a:extLst>
              <a:ext uri="{FF2B5EF4-FFF2-40B4-BE49-F238E27FC236}">
                <a16:creationId xmlns:a16="http://schemas.microsoft.com/office/drawing/2014/main" id="{3E433E97-1C50-ED50-432B-DA960BCA03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E8BE2C-102E-7076-95B1-19EE782649F2}"/>
              </a:ext>
            </a:extLst>
          </p:cNvPr>
          <p:cNvSpPr>
            <a:spLocks noGrp="1"/>
          </p:cNvSpPr>
          <p:nvPr>
            <p:ph type="sldNum" sz="quarter" idx="12"/>
          </p:nvPr>
        </p:nvSpPr>
        <p:spPr/>
        <p:txBody>
          <a:bodyPr/>
          <a:lstStyle/>
          <a:p>
            <a:fld id="{2C4852C7-9D81-4103-BAD3-D94F86247243}" type="slidenum">
              <a:rPr lang="en-US" smtClean="0"/>
              <a:t>‹#›</a:t>
            </a:fld>
            <a:endParaRPr lang="en-US"/>
          </a:p>
        </p:txBody>
      </p:sp>
    </p:spTree>
    <p:extLst>
      <p:ext uri="{BB962C8B-B14F-4D97-AF65-F5344CB8AC3E}">
        <p14:creationId xmlns:p14="http://schemas.microsoft.com/office/powerpoint/2010/main" val="2014957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5C6A3-312E-335F-104A-56890B58DF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F9FADD-223A-55E8-7DD8-B35F718F12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FCE66-ABD8-6E46-0E5E-B5C22F67E7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FEC6E4-B0CE-4614-1F92-6843A7CC3DD2}"/>
              </a:ext>
            </a:extLst>
          </p:cNvPr>
          <p:cNvSpPr>
            <a:spLocks noGrp="1"/>
          </p:cNvSpPr>
          <p:nvPr>
            <p:ph type="dt" sz="half" idx="10"/>
          </p:nvPr>
        </p:nvSpPr>
        <p:spPr/>
        <p:txBody>
          <a:bodyPr/>
          <a:lstStyle/>
          <a:p>
            <a:fld id="{711FA7F1-4096-4FCD-A479-828AB483F1B7}" type="datetimeFigureOut">
              <a:rPr lang="en-US" smtClean="0"/>
              <a:t>5/22/2025</a:t>
            </a:fld>
            <a:endParaRPr lang="en-US"/>
          </a:p>
        </p:txBody>
      </p:sp>
      <p:sp>
        <p:nvSpPr>
          <p:cNvPr id="6" name="Footer Placeholder 5">
            <a:extLst>
              <a:ext uri="{FF2B5EF4-FFF2-40B4-BE49-F238E27FC236}">
                <a16:creationId xmlns:a16="http://schemas.microsoft.com/office/drawing/2014/main" id="{46165ECD-7A26-F8BA-6AEC-C29BD15D1A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38B481-AFAB-AFE6-26A8-32DBA215D088}"/>
              </a:ext>
            </a:extLst>
          </p:cNvPr>
          <p:cNvSpPr>
            <a:spLocks noGrp="1"/>
          </p:cNvSpPr>
          <p:nvPr>
            <p:ph type="sldNum" sz="quarter" idx="12"/>
          </p:nvPr>
        </p:nvSpPr>
        <p:spPr/>
        <p:txBody>
          <a:bodyPr/>
          <a:lstStyle/>
          <a:p>
            <a:fld id="{2C4852C7-9D81-4103-BAD3-D94F86247243}" type="slidenum">
              <a:rPr lang="en-US" smtClean="0"/>
              <a:t>‹#›</a:t>
            </a:fld>
            <a:endParaRPr lang="en-US"/>
          </a:p>
        </p:txBody>
      </p:sp>
    </p:spTree>
    <p:extLst>
      <p:ext uri="{BB962C8B-B14F-4D97-AF65-F5344CB8AC3E}">
        <p14:creationId xmlns:p14="http://schemas.microsoft.com/office/powerpoint/2010/main" val="2731164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1E444-4C8B-37ED-61CC-2E0795F8A8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CC7CCF-D382-13A1-9E7F-39FA76D5C0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C20DA7-EC1A-07B4-8ECB-76A2B1072F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F444AB-17F5-1811-9D00-94BC242E0AF2}"/>
              </a:ext>
            </a:extLst>
          </p:cNvPr>
          <p:cNvSpPr>
            <a:spLocks noGrp="1"/>
          </p:cNvSpPr>
          <p:nvPr>
            <p:ph type="dt" sz="half" idx="10"/>
          </p:nvPr>
        </p:nvSpPr>
        <p:spPr/>
        <p:txBody>
          <a:bodyPr/>
          <a:lstStyle/>
          <a:p>
            <a:fld id="{711FA7F1-4096-4FCD-A479-828AB483F1B7}" type="datetimeFigureOut">
              <a:rPr lang="en-US" smtClean="0"/>
              <a:t>5/22/2025</a:t>
            </a:fld>
            <a:endParaRPr lang="en-US"/>
          </a:p>
        </p:txBody>
      </p:sp>
      <p:sp>
        <p:nvSpPr>
          <p:cNvPr id="6" name="Footer Placeholder 5">
            <a:extLst>
              <a:ext uri="{FF2B5EF4-FFF2-40B4-BE49-F238E27FC236}">
                <a16:creationId xmlns:a16="http://schemas.microsoft.com/office/drawing/2014/main" id="{1089A5CE-9502-AE73-7BDF-E5DC02E86A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E984D8-B6A1-6C03-3845-C924AEE4E5D9}"/>
              </a:ext>
            </a:extLst>
          </p:cNvPr>
          <p:cNvSpPr>
            <a:spLocks noGrp="1"/>
          </p:cNvSpPr>
          <p:nvPr>
            <p:ph type="sldNum" sz="quarter" idx="12"/>
          </p:nvPr>
        </p:nvSpPr>
        <p:spPr/>
        <p:txBody>
          <a:bodyPr/>
          <a:lstStyle/>
          <a:p>
            <a:fld id="{2C4852C7-9D81-4103-BAD3-D94F86247243}" type="slidenum">
              <a:rPr lang="en-US" smtClean="0"/>
              <a:t>‹#›</a:t>
            </a:fld>
            <a:endParaRPr lang="en-US"/>
          </a:p>
        </p:txBody>
      </p:sp>
    </p:spTree>
    <p:extLst>
      <p:ext uri="{BB962C8B-B14F-4D97-AF65-F5344CB8AC3E}">
        <p14:creationId xmlns:p14="http://schemas.microsoft.com/office/powerpoint/2010/main" val="108054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8D419E-AF20-205C-7221-C86C03C88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828B92-904F-86DE-C1CC-768079E971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F4F4D1-668A-7161-0B04-2E8F569BD9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11FA7F1-4096-4FCD-A479-828AB483F1B7}" type="datetimeFigureOut">
              <a:rPr lang="en-US" smtClean="0"/>
              <a:t>5/22/2025</a:t>
            </a:fld>
            <a:endParaRPr lang="en-US"/>
          </a:p>
        </p:txBody>
      </p:sp>
      <p:sp>
        <p:nvSpPr>
          <p:cNvPr id="5" name="Footer Placeholder 4">
            <a:extLst>
              <a:ext uri="{FF2B5EF4-FFF2-40B4-BE49-F238E27FC236}">
                <a16:creationId xmlns:a16="http://schemas.microsoft.com/office/drawing/2014/main" id="{6D6B11BF-D880-67EC-7B76-133F57C07E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ED4F042-6B9A-721D-0E4D-CC8EAFA446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C4852C7-9D81-4103-BAD3-D94F86247243}" type="slidenum">
              <a:rPr lang="en-US" smtClean="0"/>
              <a:t>‹#›</a:t>
            </a:fld>
            <a:endParaRPr lang="en-US"/>
          </a:p>
        </p:txBody>
      </p:sp>
    </p:spTree>
    <p:extLst>
      <p:ext uri="{BB962C8B-B14F-4D97-AF65-F5344CB8AC3E}">
        <p14:creationId xmlns:p14="http://schemas.microsoft.com/office/powerpoint/2010/main" val="1761134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538EBC2-0B11-4732-8715-799409C4A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E3C5560-7A9C-489F-9148-18C5E1D0F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15BAAB2-16A9-64EA-1F94-9A83088B1238}"/>
              </a:ext>
            </a:extLst>
          </p:cNvPr>
          <p:cNvSpPr>
            <a:spLocks noGrp="1"/>
          </p:cNvSpPr>
          <p:nvPr>
            <p:ph type="ctrTitle"/>
          </p:nvPr>
        </p:nvSpPr>
        <p:spPr>
          <a:xfrm>
            <a:off x="1578042" y="590062"/>
            <a:ext cx="6820233" cy="2838938"/>
          </a:xfrm>
        </p:spPr>
        <p:txBody>
          <a:bodyPr>
            <a:normAutofit/>
          </a:bodyPr>
          <a:lstStyle/>
          <a:p>
            <a:pPr algn="l"/>
            <a:r>
              <a:rPr lang="en-US" sz="5600" dirty="0">
                <a:solidFill>
                  <a:srgbClr val="FFFFFF"/>
                </a:solidFill>
              </a:rPr>
              <a:t>Microscopy </a:t>
            </a:r>
            <a:br>
              <a:rPr lang="en-US" sz="5600" dirty="0">
                <a:solidFill>
                  <a:srgbClr val="FFFFFF"/>
                </a:solidFill>
              </a:rPr>
            </a:br>
            <a:r>
              <a:rPr lang="en-US" sz="5600" dirty="0">
                <a:solidFill>
                  <a:srgbClr val="FFFFFF"/>
                </a:solidFill>
              </a:rPr>
              <a:t>and </a:t>
            </a:r>
            <a:br>
              <a:rPr lang="en-US" sz="5600" dirty="0">
                <a:solidFill>
                  <a:srgbClr val="FFFFFF"/>
                </a:solidFill>
              </a:rPr>
            </a:br>
            <a:r>
              <a:rPr lang="en-US" sz="5600" dirty="0">
                <a:solidFill>
                  <a:srgbClr val="FFFFFF"/>
                </a:solidFill>
              </a:rPr>
              <a:t>Eukaryotic Organisms</a:t>
            </a:r>
          </a:p>
        </p:txBody>
      </p:sp>
      <p:sp>
        <p:nvSpPr>
          <p:cNvPr id="3" name="Subtitle 2">
            <a:extLst>
              <a:ext uri="{FF2B5EF4-FFF2-40B4-BE49-F238E27FC236}">
                <a16:creationId xmlns:a16="http://schemas.microsoft.com/office/drawing/2014/main" id="{6AE55F31-BF33-22CE-987B-CB5E5B771BA6}"/>
              </a:ext>
            </a:extLst>
          </p:cNvPr>
          <p:cNvSpPr>
            <a:spLocks noGrp="1"/>
          </p:cNvSpPr>
          <p:nvPr>
            <p:ph type="subTitle" idx="1"/>
          </p:nvPr>
        </p:nvSpPr>
        <p:spPr>
          <a:xfrm>
            <a:off x="1578044" y="3739764"/>
            <a:ext cx="4517954" cy="1198120"/>
          </a:xfrm>
        </p:spPr>
        <p:txBody>
          <a:bodyPr>
            <a:normAutofit/>
          </a:bodyPr>
          <a:lstStyle/>
          <a:p>
            <a:pPr algn="l"/>
            <a:r>
              <a:rPr lang="en-US" sz="2000">
                <a:solidFill>
                  <a:srgbClr val="FFFFFF"/>
                </a:solidFill>
              </a:rPr>
              <a:t>Dr. Ayda Basgul Martin</a:t>
            </a:r>
          </a:p>
        </p:txBody>
      </p:sp>
      <p:cxnSp>
        <p:nvCxnSpPr>
          <p:cNvPr id="73" name="Straight Connector 72">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496322"/>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25" name="Graphic 24" descr="Microscope">
            <a:extLst>
              <a:ext uri="{FF2B5EF4-FFF2-40B4-BE49-F238E27FC236}">
                <a16:creationId xmlns:a16="http://schemas.microsoft.com/office/drawing/2014/main" id="{D3D4AA74-A830-6837-4B12-60C8D11C03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99437" y="2364538"/>
            <a:ext cx="3948572" cy="3948572"/>
          </a:xfrm>
          <a:prstGeom prst="rect">
            <a:avLst/>
          </a:prstGeom>
        </p:spPr>
      </p:pic>
      <p:sp>
        <p:nvSpPr>
          <p:cNvPr id="74"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20768" y="229592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75"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29518" y="2756007"/>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76"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003" y="634483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2175119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FFCEC4-8FB5-4B7B-A346-E97ABBC355A6}"/>
              </a:ext>
            </a:extLst>
          </p:cNvPr>
          <p:cNvSpPr>
            <a:spLocks noGrp="1"/>
          </p:cNvSpPr>
          <p:nvPr>
            <p:ph type="title"/>
          </p:nvPr>
        </p:nvSpPr>
        <p:spPr>
          <a:xfrm>
            <a:off x="838200" y="365126"/>
            <a:ext cx="10515600" cy="881784"/>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How to Use a Compound Microscope:</a:t>
            </a:r>
          </a:p>
        </p:txBody>
      </p:sp>
      <p:sp>
        <p:nvSpPr>
          <p:cNvPr id="6" name="Content Placeholder 5">
            <a:extLst>
              <a:ext uri="{FF2B5EF4-FFF2-40B4-BE49-F238E27FC236}">
                <a16:creationId xmlns:a16="http://schemas.microsoft.com/office/drawing/2014/main" id="{3CE43E55-FEFE-B7D3-8E12-D7C2819229B0}"/>
              </a:ext>
            </a:extLst>
          </p:cNvPr>
          <p:cNvSpPr>
            <a:spLocks noGrp="1"/>
          </p:cNvSpPr>
          <p:nvPr>
            <p:ph idx="1"/>
          </p:nvPr>
        </p:nvSpPr>
        <p:spPr/>
        <p:txBody>
          <a:bodyPr>
            <a:normAutofit fontScale="77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Place the microscope on a flat surface safely.</a:t>
            </a:r>
          </a:p>
          <a:p>
            <a:r>
              <a:rPr lang="en-US" dirty="0">
                <a:latin typeface="Calibri" panose="020F0502020204030204" pitchFamily="34" charset="0"/>
                <a:ea typeface="Calibri" panose="020F0502020204030204" pitchFamily="34" charset="0"/>
                <a:cs typeface="Calibri" panose="020F0502020204030204" pitchFamily="34" charset="0"/>
              </a:rPr>
              <a:t>Take dust cover off and plug in.</a:t>
            </a:r>
          </a:p>
          <a:p>
            <a:r>
              <a:rPr lang="en-US" i="1" dirty="0">
                <a:latin typeface="Calibri" panose="020F0502020204030204" pitchFamily="34" charset="0"/>
                <a:ea typeface="Calibri" panose="020F0502020204030204" pitchFamily="34" charset="0"/>
                <a:cs typeface="Calibri" panose="020F0502020204030204" pitchFamily="34" charset="0"/>
              </a:rPr>
              <a:t>Either use a dry slide or prepare a thin specimen on a glass slide and cover it with a coverslip.</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i="1" dirty="0">
                <a:latin typeface="Calibri" panose="020F0502020204030204" pitchFamily="34" charset="0"/>
                <a:ea typeface="Calibri" panose="020F0502020204030204" pitchFamily="34" charset="0"/>
                <a:cs typeface="Calibri" panose="020F0502020204030204" pitchFamily="34" charset="0"/>
              </a:rPr>
              <a:t>Place the slide on the stage and secure it with stage clips.</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i="1" dirty="0">
                <a:latin typeface="Calibri" panose="020F0502020204030204" pitchFamily="34" charset="0"/>
                <a:ea typeface="Calibri" panose="020F0502020204030204" pitchFamily="34" charset="0"/>
                <a:cs typeface="Calibri" panose="020F0502020204030204" pitchFamily="34" charset="0"/>
              </a:rPr>
              <a:t>Use stage adjustment knobs to position the specimen on the slide.</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i="1" dirty="0">
                <a:latin typeface="Calibri" panose="020F0502020204030204" pitchFamily="34" charset="0"/>
                <a:ea typeface="Calibri" panose="020F0502020204030204" pitchFamily="34" charset="0"/>
                <a:cs typeface="Calibri" panose="020F0502020204030204" pitchFamily="34" charset="0"/>
              </a:rPr>
              <a:t>Use the condenser to focus the light through the specimen.</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i="1" dirty="0">
                <a:latin typeface="Calibri" panose="020F0502020204030204" pitchFamily="34" charset="0"/>
                <a:ea typeface="Calibri" panose="020F0502020204030204" pitchFamily="34" charset="0"/>
                <a:cs typeface="Calibri" panose="020F0502020204030204" pitchFamily="34" charset="0"/>
              </a:rPr>
              <a:t>Always start with the lowest magnification objective.</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i="1" dirty="0">
                <a:latin typeface="Calibri" panose="020F0502020204030204" pitchFamily="34" charset="0"/>
                <a:ea typeface="Calibri" panose="020F0502020204030204" pitchFamily="34" charset="0"/>
                <a:cs typeface="Calibri" panose="020F0502020204030204" pitchFamily="34" charset="0"/>
              </a:rPr>
              <a:t>Rotate the coarse focus knob to bring the stage as close as possible to the objective.</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Look through ocular and focus by rotating the fine focus knob on one direction a few times. If it is going out of focus, then turn the opposite side twice.</a:t>
            </a:r>
          </a:p>
          <a:p>
            <a:r>
              <a:rPr lang="en-US" i="1" dirty="0">
                <a:latin typeface="Calibri" panose="020F0502020204030204" pitchFamily="34" charset="0"/>
                <a:ea typeface="Calibri" panose="020F0502020204030204" pitchFamily="34" charset="0"/>
                <a:cs typeface="Calibri" panose="020F0502020204030204" pitchFamily="34" charset="0"/>
              </a:rPr>
              <a:t>After you scanned the specimen on the slide, you may switch to higher magnification lenses and fine-tune the focus as needed</a:t>
            </a:r>
            <a:r>
              <a:rPr lang="en-US" dirty="0">
                <a:latin typeface="Calibri" panose="020F0502020204030204" pitchFamily="34" charset="0"/>
                <a:ea typeface="Calibri" panose="020F0502020204030204" pitchFamily="34" charset="0"/>
                <a:cs typeface="Calibri" panose="020F0502020204030204" pitchFamily="34" charset="0"/>
              </a:rPr>
              <a:t>.</a:t>
            </a:r>
          </a:p>
          <a:p>
            <a:endParaRPr lang="en-US" dirty="0"/>
          </a:p>
        </p:txBody>
      </p:sp>
    </p:spTree>
    <p:extLst>
      <p:ext uri="{BB962C8B-B14F-4D97-AF65-F5344CB8AC3E}">
        <p14:creationId xmlns:p14="http://schemas.microsoft.com/office/powerpoint/2010/main" val="3593810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3972F-0926-D57E-C950-8D1E8BA57529}"/>
              </a:ext>
            </a:extLst>
          </p:cNvPr>
          <p:cNvSpPr>
            <a:spLocks noGrp="1"/>
          </p:cNvSpPr>
          <p:nvPr>
            <p:ph type="title"/>
          </p:nvPr>
        </p:nvSpPr>
        <p:spPr>
          <a:xfrm>
            <a:off x="838200" y="365126"/>
            <a:ext cx="10515600" cy="708602"/>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sz="4000" dirty="0">
                <a:latin typeface="Calibri" panose="020F0502020204030204" pitchFamily="34" charset="0"/>
                <a:ea typeface="Calibri" panose="020F0502020204030204" pitchFamily="34" charset="0"/>
                <a:cs typeface="Calibri" panose="020F0502020204030204" pitchFamily="34" charset="0"/>
              </a:rPr>
              <a:t>How to practice and understand inversion:</a:t>
            </a:r>
            <a:endParaRPr lang="en-US" dirty="0"/>
          </a:p>
        </p:txBody>
      </p:sp>
      <p:sp>
        <p:nvSpPr>
          <p:cNvPr id="3" name="Content Placeholder 2">
            <a:extLst>
              <a:ext uri="{FF2B5EF4-FFF2-40B4-BE49-F238E27FC236}">
                <a16:creationId xmlns:a16="http://schemas.microsoft.com/office/drawing/2014/main" id="{7D5CCD38-D7E4-C7E9-3B3A-33AD8E358CA6}"/>
              </a:ext>
            </a:extLst>
          </p:cNvPr>
          <p:cNvSpPr>
            <a:spLocks noGrp="1"/>
          </p:cNvSpPr>
          <p:nvPr>
            <p:ph sz="half" idx="1"/>
          </p:nvPr>
        </p:nvSpPr>
        <p:spPr>
          <a:xfrm>
            <a:off x="838200" y="1274618"/>
            <a:ext cx="6781800" cy="4902345"/>
          </a:xfrm>
        </p:spPr>
        <p:txBody>
          <a:bodyPr>
            <a:normAutofit fontScale="62500" lnSpcReduction="20000"/>
          </a:bodyPr>
          <a:lstStyle/>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In microscopy, inversion refers to the phenomenon where the image viewed through the microscope is upside down and/or reversed from left to right. Inversion occurs because of the way light travels through the microscope's lenses. Most light microscopes will invert images when viewed.</a:t>
            </a:r>
          </a:p>
          <a:p>
            <a:r>
              <a:rPr lang="en-US" b="1" dirty="0">
                <a:latin typeface="Calibri" panose="020F0502020204030204" pitchFamily="34" charset="0"/>
                <a:ea typeface="Calibri" panose="020F0502020204030204" pitchFamily="34" charset="0"/>
                <a:cs typeface="Calibri" panose="020F0502020204030204" pitchFamily="34" charset="0"/>
              </a:rPr>
              <a:t>Start with the specimen:</a:t>
            </a:r>
            <a:r>
              <a:rPr lang="en-US" dirty="0">
                <a:latin typeface="Calibri" panose="020F0502020204030204" pitchFamily="34" charset="0"/>
                <a:ea typeface="Calibri" panose="020F0502020204030204" pitchFamily="34" charset="0"/>
                <a:cs typeface="Calibri" panose="020F0502020204030204" pitchFamily="34" charset="0"/>
              </a:rPr>
              <a:t> Place a small, simple dry mount specimen (such as the letter "e" on a slide) so that it is read as an "e" without magnification on the stage and secure with stage clips.</a:t>
            </a:r>
          </a:p>
          <a:p>
            <a:r>
              <a:rPr lang="en-US" b="1" dirty="0">
                <a:latin typeface="Calibri" panose="020F0502020204030204" pitchFamily="34" charset="0"/>
                <a:ea typeface="Calibri" panose="020F0502020204030204" pitchFamily="34" charset="0"/>
                <a:cs typeface="Calibri" panose="020F0502020204030204" pitchFamily="34" charset="0"/>
              </a:rPr>
              <a:t>Look through the eyepiece:</a:t>
            </a:r>
            <a:r>
              <a:rPr lang="en-US" dirty="0">
                <a:latin typeface="Calibri" panose="020F0502020204030204" pitchFamily="34" charset="0"/>
                <a:ea typeface="Calibri" panose="020F0502020204030204" pitchFamily="34" charset="0"/>
                <a:cs typeface="Calibri" panose="020F0502020204030204" pitchFamily="34" charset="0"/>
              </a:rPr>
              <a:t> You'll notice that the letter appears inverted. Move the slide around, and you'll see that the image in the eyepiece moves in the opposite direction as you move the slide in one direction.</a:t>
            </a:r>
          </a:p>
          <a:p>
            <a:r>
              <a:rPr lang="en-US" b="1" dirty="0">
                <a:latin typeface="Calibri" panose="020F0502020204030204" pitchFamily="34" charset="0"/>
                <a:ea typeface="Calibri" panose="020F0502020204030204" pitchFamily="34" charset="0"/>
                <a:cs typeface="Calibri" panose="020F0502020204030204" pitchFamily="34" charset="0"/>
              </a:rPr>
              <a:t>Move the stage:</a:t>
            </a:r>
            <a:r>
              <a:rPr lang="en-US" dirty="0">
                <a:latin typeface="Calibri" panose="020F0502020204030204" pitchFamily="34" charset="0"/>
                <a:ea typeface="Calibri" panose="020F0502020204030204" pitchFamily="34" charset="0"/>
                <a:cs typeface="Calibri" panose="020F0502020204030204" pitchFamily="34" charset="0"/>
              </a:rPr>
              <a:t> Use the microscope's stage controls (coarse and fine adjustment) to move the slide in different directions. This action will help you understand how the image shifts opposite to the direction of movement. For example, moving the slide to the right makes the image move to the left.</a:t>
            </a:r>
          </a:p>
          <a:p>
            <a:r>
              <a:rPr lang="en-US" b="1" dirty="0">
                <a:latin typeface="Calibri" panose="020F0502020204030204" pitchFamily="34" charset="0"/>
                <a:ea typeface="Calibri" panose="020F0502020204030204" pitchFamily="34" charset="0"/>
                <a:cs typeface="Calibri" panose="020F0502020204030204" pitchFamily="34" charset="0"/>
              </a:rPr>
              <a:t>Draw</a:t>
            </a:r>
            <a:r>
              <a:rPr lang="en-US" dirty="0">
                <a:latin typeface="Calibri" panose="020F0502020204030204" pitchFamily="34" charset="0"/>
                <a:ea typeface="Calibri" panose="020F0502020204030204" pitchFamily="34" charset="0"/>
                <a:cs typeface="Calibri" panose="020F0502020204030204" pitchFamily="34" charset="0"/>
              </a:rPr>
              <a:t>: the "e" at scanning, low and high magnification.</a:t>
            </a:r>
          </a:p>
          <a:p>
            <a:endParaRPr lang="en-US" dirty="0"/>
          </a:p>
        </p:txBody>
      </p:sp>
      <p:pic>
        <p:nvPicPr>
          <p:cNvPr id="5" name="Content Placeholder 4">
            <a:extLst>
              <a:ext uri="{FF2B5EF4-FFF2-40B4-BE49-F238E27FC236}">
                <a16:creationId xmlns:a16="http://schemas.microsoft.com/office/drawing/2014/main" id="{EBDBBAD3-0EF3-6A86-DB6B-060FBE09634F}"/>
              </a:ext>
            </a:extLst>
          </p:cNvPr>
          <p:cNvPicPr>
            <a:picLocks noGrp="1" noChangeAspect="1"/>
          </p:cNvPicPr>
          <p:nvPr>
            <p:ph sz="half" idx="2"/>
          </p:nvPr>
        </p:nvPicPr>
        <p:blipFill>
          <a:blip r:embed="rId2"/>
          <a:stretch>
            <a:fillRect/>
          </a:stretch>
        </p:blipFill>
        <p:spPr>
          <a:xfrm>
            <a:off x="8553450" y="2713831"/>
            <a:ext cx="2400300" cy="2085975"/>
          </a:xfrm>
          <a:prstGeom prst="rect">
            <a:avLst/>
          </a:prstGeom>
        </p:spPr>
      </p:pic>
    </p:spTree>
    <p:extLst>
      <p:ext uri="{BB962C8B-B14F-4D97-AF65-F5344CB8AC3E}">
        <p14:creationId xmlns:p14="http://schemas.microsoft.com/office/powerpoint/2010/main" val="1156157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A46C3-ACA6-3B33-434A-76466FC4575B}"/>
              </a:ext>
            </a:extLst>
          </p:cNvPr>
          <p:cNvSpPr>
            <a:spLocks noGrp="1"/>
          </p:cNvSpPr>
          <p:nvPr>
            <p:ph type="title"/>
          </p:nvPr>
        </p:nvSpPr>
        <p:spPr>
          <a:xfrm>
            <a:off x="838200" y="365125"/>
            <a:ext cx="10515600" cy="777875"/>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Practice and Calculate the Field of View (FOV)</a:t>
            </a:r>
            <a:endParaRPr lang="en-US" sz="4000" dirty="0"/>
          </a:p>
        </p:txBody>
      </p:sp>
      <p:sp>
        <p:nvSpPr>
          <p:cNvPr id="3" name="Content Placeholder 2">
            <a:extLst>
              <a:ext uri="{FF2B5EF4-FFF2-40B4-BE49-F238E27FC236}">
                <a16:creationId xmlns:a16="http://schemas.microsoft.com/office/drawing/2014/main" id="{3837AFD6-6660-67CE-F08F-7059D0224966}"/>
              </a:ext>
            </a:extLst>
          </p:cNvPr>
          <p:cNvSpPr>
            <a:spLocks noGrp="1"/>
          </p:cNvSpPr>
          <p:nvPr>
            <p:ph idx="1"/>
          </p:nvPr>
        </p:nvSpPr>
        <p:spPr>
          <a:xfrm>
            <a:off x="838200" y="1330036"/>
            <a:ext cx="10515600" cy="4846927"/>
          </a:xfrm>
        </p:spPr>
        <p:txBody>
          <a:bodyPr>
            <a:normAutofit fontScale="40000" lnSpcReduction="20000"/>
          </a:bodyPr>
          <a:lstStyle/>
          <a:p>
            <a:endParaRPr lang="en-US" sz="3300" dirty="0">
              <a:latin typeface="Calibri" panose="020F0502020204030204" pitchFamily="34" charset="0"/>
              <a:ea typeface="Calibri" panose="020F0502020204030204" pitchFamily="34" charset="0"/>
              <a:cs typeface="Calibri" panose="020F0502020204030204" pitchFamily="34" charset="0"/>
            </a:endParaRPr>
          </a:p>
          <a:p>
            <a:r>
              <a:rPr lang="en-US" sz="4000" dirty="0">
                <a:latin typeface="Calibri" panose="020F0502020204030204" pitchFamily="34" charset="0"/>
                <a:ea typeface="Calibri" panose="020F0502020204030204" pitchFamily="34" charset="0"/>
                <a:cs typeface="Calibri" panose="020F0502020204030204" pitchFamily="34" charset="0"/>
              </a:rPr>
              <a:t>The field of view refers to the area visible under the microscope, and it changes depending on the magnification used. The FOV becomes smaller at higher magnifications, and the image becomes more detailed.</a:t>
            </a:r>
          </a:p>
          <a:p>
            <a:r>
              <a:rPr lang="en-US" sz="4000" b="1" dirty="0">
                <a:latin typeface="Calibri" panose="020F0502020204030204" pitchFamily="34" charset="0"/>
                <a:ea typeface="Calibri" panose="020F0502020204030204" pitchFamily="34" charset="0"/>
                <a:cs typeface="Calibri" panose="020F0502020204030204" pitchFamily="34" charset="0"/>
              </a:rPr>
              <a:t>Use a ruler or scale:</a:t>
            </a:r>
            <a:r>
              <a:rPr lang="en-US" sz="4000" dirty="0">
                <a:latin typeface="Calibri" panose="020F0502020204030204" pitchFamily="34" charset="0"/>
                <a:ea typeface="Calibri" panose="020F0502020204030204" pitchFamily="34" charset="0"/>
                <a:cs typeface="Calibri" panose="020F0502020204030204" pitchFamily="34" charset="0"/>
              </a:rPr>
              <a:t> Place a transparent ruler with precise measurements or a stage micrometer under the microscope and view it at low magnification. Measure how much the ruler is visible in the field of view (FOV).</a:t>
            </a:r>
          </a:p>
          <a:p>
            <a:r>
              <a:rPr lang="en-US" sz="4000" b="1" dirty="0">
                <a:latin typeface="Calibri" panose="020F0502020204030204" pitchFamily="34" charset="0"/>
                <a:ea typeface="Calibri" panose="020F0502020204030204" pitchFamily="34" charset="0"/>
                <a:cs typeface="Calibri" panose="020F0502020204030204" pitchFamily="34" charset="0"/>
              </a:rPr>
              <a:t>Switch to higher magnification:</a:t>
            </a:r>
            <a:r>
              <a:rPr lang="en-US" sz="4000" dirty="0">
                <a:latin typeface="Calibri" panose="020F0502020204030204" pitchFamily="34" charset="0"/>
                <a:ea typeface="Calibri" panose="020F0502020204030204" pitchFamily="34" charset="0"/>
                <a:cs typeface="Calibri" panose="020F0502020204030204" pitchFamily="34" charset="0"/>
              </a:rPr>
              <a:t> After noting the FOV at low magnification, switch to a higher magnification objective lens and observe how the FOV changes. The area visible will be smaller, but the image will be more detailed.</a:t>
            </a:r>
          </a:p>
          <a:p>
            <a:r>
              <a:rPr lang="en-US" sz="4000" b="1" dirty="0">
                <a:latin typeface="Calibri" panose="020F0502020204030204" pitchFamily="34" charset="0"/>
                <a:ea typeface="Calibri" panose="020F0502020204030204" pitchFamily="34" charset="0"/>
                <a:cs typeface="Calibri" panose="020F0502020204030204" pitchFamily="34" charset="0"/>
              </a:rPr>
              <a:t>Estimate the FOV at different magnifications:</a:t>
            </a:r>
            <a:r>
              <a:rPr lang="en-US" sz="4000" dirty="0">
                <a:latin typeface="Calibri" panose="020F0502020204030204" pitchFamily="34" charset="0"/>
                <a:ea typeface="Calibri" panose="020F0502020204030204" pitchFamily="34" charset="0"/>
                <a:cs typeface="Calibri" panose="020F0502020204030204" pitchFamily="34" charset="0"/>
              </a:rPr>
              <a:t> Practice estimating how much of a specimen you can see at various magnifications. This can be done by counting the number of visible cells or features in the field of view at each magnification level.</a:t>
            </a:r>
          </a:p>
          <a:p>
            <a:r>
              <a:rPr lang="en-US" sz="4000" b="1" dirty="0">
                <a:latin typeface="Calibri" panose="020F0502020204030204" pitchFamily="34" charset="0"/>
                <a:ea typeface="Calibri" panose="020F0502020204030204" pitchFamily="34" charset="0"/>
                <a:cs typeface="Calibri" panose="020F0502020204030204" pitchFamily="34" charset="0"/>
              </a:rPr>
              <a:t>Comparing specimens:</a:t>
            </a:r>
            <a:r>
              <a:rPr lang="en-US" sz="4000" dirty="0">
                <a:latin typeface="Calibri" panose="020F0502020204030204" pitchFamily="34" charset="0"/>
                <a:ea typeface="Calibri" panose="020F0502020204030204" pitchFamily="34" charset="0"/>
                <a:cs typeface="Calibri" panose="020F0502020204030204" pitchFamily="34" charset="0"/>
              </a:rPr>
              <a:t> If you're studying multiple specimens (e.g., different types of cells), move from lower to higher magnification. Notice how the FOV narrows as the magnification increases, which allows for better examination of fine details.</a:t>
            </a:r>
          </a:p>
          <a:p>
            <a:r>
              <a:rPr lang="en-US" sz="4000" b="1" dirty="0">
                <a:latin typeface="Calibri" panose="020F0502020204030204" pitchFamily="34" charset="0"/>
                <a:ea typeface="Calibri" panose="020F0502020204030204" pitchFamily="34" charset="0"/>
                <a:cs typeface="Calibri" panose="020F0502020204030204" pitchFamily="34" charset="0"/>
              </a:rPr>
              <a:t>Calculating Field of View. </a:t>
            </a:r>
            <a:r>
              <a:rPr lang="en-US" sz="4000" dirty="0">
                <a:latin typeface="Calibri" panose="020F0502020204030204" pitchFamily="34" charset="0"/>
                <a:ea typeface="Calibri" panose="020F0502020204030204" pitchFamily="34" charset="0"/>
                <a:cs typeface="Calibri" panose="020F0502020204030204" pitchFamily="34" charset="0"/>
              </a:rPr>
              <a:t>To practice calculating Field of View (FOV) in a microbiology lab, you can use the formula:</a:t>
            </a:r>
          </a:p>
          <a:p>
            <a:r>
              <a:rPr lang="en-US" sz="4000" b="1" dirty="0">
                <a:latin typeface="Calibri" panose="020F0502020204030204" pitchFamily="34" charset="0"/>
                <a:ea typeface="Calibri" panose="020F0502020204030204" pitchFamily="34" charset="0"/>
                <a:cs typeface="Calibri" panose="020F0502020204030204" pitchFamily="34" charset="0"/>
              </a:rPr>
              <a:t>FOV diameter = Field Number (FN) / Objective Magnification.</a:t>
            </a:r>
            <a:endParaRPr lang="en-US" sz="4000" dirty="0">
              <a:latin typeface="Calibri" panose="020F0502020204030204" pitchFamily="34" charset="0"/>
              <a:ea typeface="Calibri" panose="020F0502020204030204" pitchFamily="34" charset="0"/>
              <a:cs typeface="Calibri" panose="020F0502020204030204" pitchFamily="34" charset="0"/>
            </a:endParaRPr>
          </a:p>
          <a:p>
            <a:r>
              <a:rPr lang="en-US" sz="4000" dirty="0">
                <a:latin typeface="Calibri" panose="020F0502020204030204" pitchFamily="34" charset="0"/>
                <a:ea typeface="Calibri" panose="020F0502020204030204" pitchFamily="34" charset="0"/>
                <a:cs typeface="Calibri" panose="020F0502020204030204" pitchFamily="34" charset="0"/>
              </a:rPr>
              <a:t>You can find the "Field Number" listed on your microscope's objective lens and divide it by the magnification power of that lens to get the diameter of the visible area under the microscope at that magnification level.</a:t>
            </a:r>
          </a:p>
          <a:p>
            <a:endParaRPr lang="en-US" dirty="0"/>
          </a:p>
        </p:txBody>
      </p:sp>
    </p:spTree>
    <p:extLst>
      <p:ext uri="{BB962C8B-B14F-4D97-AF65-F5344CB8AC3E}">
        <p14:creationId xmlns:p14="http://schemas.microsoft.com/office/powerpoint/2010/main" val="1116019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6C46-B4F2-1575-AD86-9EF6483C1B1C}"/>
              </a:ext>
            </a:extLst>
          </p:cNvPr>
          <p:cNvSpPr>
            <a:spLocks noGrp="1"/>
          </p:cNvSpPr>
          <p:nvPr>
            <p:ph type="title"/>
          </p:nvPr>
        </p:nvSpPr>
        <p:spPr>
          <a:xfrm>
            <a:off x="838200" y="365126"/>
            <a:ext cx="10515600" cy="694748"/>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Practice Depth of the Field (DOF)</a:t>
            </a:r>
          </a:p>
        </p:txBody>
      </p:sp>
      <p:sp>
        <p:nvSpPr>
          <p:cNvPr id="3" name="Content Placeholder 2">
            <a:extLst>
              <a:ext uri="{FF2B5EF4-FFF2-40B4-BE49-F238E27FC236}">
                <a16:creationId xmlns:a16="http://schemas.microsoft.com/office/drawing/2014/main" id="{72897A04-9D4C-31FD-0876-0B8D175283A7}"/>
              </a:ext>
            </a:extLst>
          </p:cNvPr>
          <p:cNvSpPr>
            <a:spLocks noGrp="1"/>
          </p:cNvSpPr>
          <p:nvPr>
            <p:ph sz="half" idx="1"/>
          </p:nvPr>
        </p:nvSpPr>
        <p:spPr>
          <a:xfrm>
            <a:off x="838200" y="1371600"/>
            <a:ext cx="5181600" cy="4805363"/>
          </a:xfrm>
        </p:spPr>
        <p:txBody>
          <a:bodyPr>
            <a:normAutofit fontScale="70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The range of distances within the object appears sharply focused under the microscope. Understanding and manipulating the depth of field is crucial when examining samples at various magnifications.</a:t>
            </a:r>
          </a:p>
          <a:p>
            <a:r>
              <a:rPr lang="en-US" dirty="0">
                <a:latin typeface="Calibri" panose="020F0502020204030204" pitchFamily="34" charset="0"/>
                <a:ea typeface="Calibri" panose="020F0502020204030204" pitchFamily="34" charset="0"/>
                <a:cs typeface="Calibri" panose="020F0502020204030204" pitchFamily="34" charset="0"/>
              </a:rPr>
              <a:t>Start with the scanning objective (4x) and examine the slide of colored threads under scanning power so the cross-point of the threads is at the center of the field.</a:t>
            </a:r>
          </a:p>
          <a:p>
            <a:r>
              <a:rPr lang="en-US" dirty="0">
                <a:latin typeface="Calibri" panose="020F0502020204030204" pitchFamily="34" charset="0"/>
                <a:ea typeface="Calibri" panose="020F0502020204030204" pitchFamily="34" charset="0"/>
                <a:cs typeface="Calibri" panose="020F0502020204030204" pitchFamily="34" charset="0"/>
              </a:rPr>
              <a:t>You will observe three different color-coded overlapping threads under a microscope. You can focus on one thread at a time. When you focus on one color, you will notice how other colors become blurred.</a:t>
            </a:r>
          </a:p>
          <a:p>
            <a:r>
              <a:rPr lang="en-US" dirty="0">
                <a:latin typeface="Calibri" panose="020F0502020204030204" pitchFamily="34" charset="0"/>
                <a:ea typeface="Calibri" panose="020F0502020204030204" pitchFamily="34" charset="0"/>
                <a:cs typeface="Calibri" panose="020F0502020204030204" pitchFamily="34" charset="0"/>
              </a:rPr>
              <a:t>Gradually move up to higher magnifications and observe the effect of changing magnification on DOF. Higher magnification (e.g., 100x or oil immersion lenses) results in a narrower depth of field because only a thin slice of the specimen will be in focus.</a:t>
            </a:r>
          </a:p>
          <a:p>
            <a:endParaRPr lang="en-US" dirty="0"/>
          </a:p>
        </p:txBody>
      </p:sp>
      <p:pic>
        <p:nvPicPr>
          <p:cNvPr id="5" name="Content Placeholder 4">
            <a:extLst>
              <a:ext uri="{FF2B5EF4-FFF2-40B4-BE49-F238E27FC236}">
                <a16:creationId xmlns:a16="http://schemas.microsoft.com/office/drawing/2014/main" id="{8E249791-4C93-840F-B431-BB17DEB38006}"/>
              </a:ext>
            </a:extLst>
          </p:cNvPr>
          <p:cNvPicPr>
            <a:picLocks noGrp="1" noChangeAspect="1"/>
          </p:cNvPicPr>
          <p:nvPr>
            <p:ph sz="half" idx="2"/>
          </p:nvPr>
        </p:nvPicPr>
        <p:blipFill>
          <a:blip r:embed="rId2"/>
          <a:stretch>
            <a:fillRect/>
          </a:stretch>
        </p:blipFill>
        <p:spPr>
          <a:xfrm>
            <a:off x="7015162" y="2026444"/>
            <a:ext cx="3495675" cy="3495675"/>
          </a:xfrm>
          <a:prstGeom prst="rect">
            <a:avLst/>
          </a:prstGeom>
        </p:spPr>
      </p:pic>
    </p:spTree>
    <p:extLst>
      <p:ext uri="{BB962C8B-B14F-4D97-AF65-F5344CB8AC3E}">
        <p14:creationId xmlns:p14="http://schemas.microsoft.com/office/powerpoint/2010/main" val="1400707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AAEDE-8CB2-2AAD-6340-EA99870F3CCD}"/>
              </a:ext>
            </a:extLst>
          </p:cNvPr>
          <p:cNvSpPr>
            <a:spLocks noGrp="1"/>
          </p:cNvSpPr>
          <p:nvPr>
            <p:ph type="title"/>
          </p:nvPr>
        </p:nvSpPr>
        <p:spPr>
          <a:xfrm>
            <a:off x="838200" y="365126"/>
            <a:ext cx="10515600" cy="791730"/>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sz="4000" dirty="0">
                <a:latin typeface="Calibri" panose="020F0502020204030204" pitchFamily="34" charset="0"/>
                <a:ea typeface="Calibri" panose="020F0502020204030204" pitchFamily="34" charset="0"/>
                <a:cs typeface="Calibri" panose="020F0502020204030204" pitchFamily="34" charset="0"/>
              </a:rPr>
              <a:t>Calculating Magnification Power</a:t>
            </a:r>
            <a:endParaRPr lang="en-US" dirty="0"/>
          </a:p>
        </p:txBody>
      </p:sp>
      <p:sp>
        <p:nvSpPr>
          <p:cNvPr id="3" name="Content Placeholder 2">
            <a:extLst>
              <a:ext uri="{FF2B5EF4-FFF2-40B4-BE49-F238E27FC236}">
                <a16:creationId xmlns:a16="http://schemas.microsoft.com/office/drawing/2014/main" id="{2E00E559-5AAC-9F1B-CB08-DDF611F52004}"/>
              </a:ext>
            </a:extLst>
          </p:cNvPr>
          <p:cNvSpPr>
            <a:spLocks noGrp="1"/>
          </p:cNvSpPr>
          <p:nvPr>
            <p:ph sz="half" idx="1"/>
          </p:nvPr>
        </p:nvSpPr>
        <p:spPr>
          <a:xfrm>
            <a:off x="838200" y="1641764"/>
            <a:ext cx="5846618" cy="4535199"/>
          </a:xfrm>
        </p:spPr>
        <p:txBody>
          <a:bodyPr>
            <a:normAutofit fontScale="70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The light microscopy uses visible light and two sets of lenses to produce a magnified image. To calculate the total Magnification of a light microscope, you should multiply the eyepiece (ocular) lens's Magnification with the objective lens. The total Magnification will depend on which objective lens you are using. </a:t>
            </a:r>
          </a:p>
          <a:p>
            <a:pPr algn="ctr"/>
            <a:r>
              <a:rPr lang="en-US" dirty="0">
                <a:latin typeface="Calibri" panose="020F0502020204030204" pitchFamily="34" charset="0"/>
                <a:ea typeface="Calibri" panose="020F0502020204030204" pitchFamily="34" charset="0"/>
                <a:cs typeface="Calibri" panose="020F0502020204030204" pitchFamily="34" charset="0"/>
              </a:rPr>
              <a:t>Total Magnification = Eyepiece Magnification x Objective Magnification.</a:t>
            </a:r>
          </a:p>
          <a:p>
            <a:r>
              <a:rPr lang="en-US" i="1" dirty="0">
                <a:latin typeface="Calibri" panose="020F0502020204030204" pitchFamily="34" charset="0"/>
                <a:ea typeface="Calibri" panose="020F0502020204030204" pitchFamily="34" charset="0"/>
                <a:cs typeface="Calibri" panose="020F0502020204030204" pitchFamily="34" charset="0"/>
              </a:rPr>
              <a:t>Example:</a:t>
            </a:r>
            <a:r>
              <a:rPr lang="en-US" dirty="0">
                <a:latin typeface="Calibri" panose="020F0502020204030204" pitchFamily="34" charset="0"/>
                <a:ea typeface="Calibri" panose="020F0502020204030204" pitchFamily="34" charset="0"/>
                <a:cs typeface="Calibri" panose="020F0502020204030204" pitchFamily="34" charset="0"/>
              </a:rPr>
              <a:t> If you look through 10x ocular and a 40x objective lens, the total Magnification would be 10x40=400 times.</a:t>
            </a:r>
          </a:p>
          <a:p>
            <a:r>
              <a:rPr lang="en-US" dirty="0">
                <a:latin typeface="Calibri" panose="020F0502020204030204" pitchFamily="34" charset="0"/>
                <a:ea typeface="Calibri" panose="020F0502020204030204" pitchFamily="34" charset="0"/>
                <a:cs typeface="Calibri" panose="020F0502020204030204" pitchFamily="34" charset="0"/>
              </a:rPr>
              <a:t>If you are using an oil immersion objective with 100x Magnification power, you will achieve the highest magnification possible on these microscopes with 10x100= 1000X (meaning that objects appear to your eyes 1000X larger than they are).</a:t>
            </a:r>
          </a:p>
          <a:p>
            <a:endParaRPr lang="en-US" dirty="0"/>
          </a:p>
        </p:txBody>
      </p:sp>
      <p:pic>
        <p:nvPicPr>
          <p:cNvPr id="5" name="Picture 4">
            <a:extLst>
              <a:ext uri="{FF2B5EF4-FFF2-40B4-BE49-F238E27FC236}">
                <a16:creationId xmlns:a16="http://schemas.microsoft.com/office/drawing/2014/main" id="{C51C0588-8978-64BB-719A-AEBB177880E9}"/>
              </a:ext>
            </a:extLst>
          </p:cNvPr>
          <p:cNvPicPr>
            <a:picLocks noChangeAspect="1"/>
          </p:cNvPicPr>
          <p:nvPr/>
        </p:nvPicPr>
        <p:blipFill>
          <a:blip r:embed="rId2"/>
          <a:stretch>
            <a:fillRect/>
          </a:stretch>
        </p:blipFill>
        <p:spPr>
          <a:xfrm rot="10800000" flipH="1">
            <a:off x="7301068" y="5821216"/>
            <a:ext cx="377289" cy="211282"/>
          </a:xfrm>
          <a:prstGeom prst="rect">
            <a:avLst/>
          </a:prstGeom>
        </p:spPr>
      </p:pic>
      <p:sp>
        <p:nvSpPr>
          <p:cNvPr id="6" name="TextBox 5">
            <a:extLst>
              <a:ext uri="{FF2B5EF4-FFF2-40B4-BE49-F238E27FC236}">
                <a16:creationId xmlns:a16="http://schemas.microsoft.com/office/drawing/2014/main" id="{51C83977-23A5-4527-69CD-4614EFDCA829}"/>
              </a:ext>
            </a:extLst>
          </p:cNvPr>
          <p:cNvSpPr txBox="1"/>
          <p:nvPr/>
        </p:nvSpPr>
        <p:spPr>
          <a:xfrm>
            <a:off x="8920296" y="5890056"/>
            <a:ext cx="1191491" cy="246221"/>
          </a:xfrm>
          <a:prstGeom prst="rect">
            <a:avLst/>
          </a:prstGeom>
          <a:noFill/>
        </p:spPr>
        <p:txBody>
          <a:bodyPr wrap="square" rtlCol="0">
            <a:spAutoFit/>
          </a:bodyPr>
          <a:lstStyle/>
          <a:p>
            <a:r>
              <a:rPr lang="en-US" sz="1000" dirty="0">
                <a:solidFill>
                  <a:schemeClr val="bg1"/>
                </a:solidFill>
              </a:rPr>
              <a:t>A. B. Martin</a:t>
            </a:r>
          </a:p>
        </p:txBody>
      </p:sp>
      <p:pic>
        <p:nvPicPr>
          <p:cNvPr id="9" name="Content Placeholder 8">
            <a:extLst>
              <a:ext uri="{FF2B5EF4-FFF2-40B4-BE49-F238E27FC236}">
                <a16:creationId xmlns:a16="http://schemas.microsoft.com/office/drawing/2014/main" id="{9CBDA325-6826-6D80-6E12-AB3CB06C4ADD}"/>
              </a:ext>
            </a:extLst>
          </p:cNvPr>
          <p:cNvPicPr>
            <a:picLocks noGrp="1" noChangeAspect="1"/>
          </p:cNvPicPr>
          <p:nvPr>
            <p:ph sz="half" idx="2"/>
          </p:nvPr>
        </p:nvPicPr>
        <p:blipFill>
          <a:blip r:embed="rId3"/>
          <a:stretch>
            <a:fillRect/>
          </a:stretch>
        </p:blipFill>
        <p:spPr>
          <a:xfrm>
            <a:off x="7266505" y="1733694"/>
            <a:ext cx="3307581" cy="4351338"/>
          </a:xfrm>
        </p:spPr>
      </p:pic>
    </p:spTree>
    <p:extLst>
      <p:ext uri="{BB962C8B-B14F-4D97-AF65-F5344CB8AC3E}">
        <p14:creationId xmlns:p14="http://schemas.microsoft.com/office/powerpoint/2010/main" val="2554134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4B119-477C-A5DF-61E3-D89A6EC68A61}"/>
              </a:ext>
            </a:extLst>
          </p:cNvPr>
          <p:cNvSpPr>
            <a:spLocks noGrp="1"/>
          </p:cNvSpPr>
          <p:nvPr>
            <p:ph type="title"/>
          </p:nvPr>
        </p:nvSpPr>
        <p:spPr>
          <a:xfrm>
            <a:off x="838200" y="365125"/>
            <a:ext cx="10515600" cy="895639"/>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How to Prepare a Wet-mount slide</a:t>
            </a:r>
          </a:p>
        </p:txBody>
      </p:sp>
      <p:sp>
        <p:nvSpPr>
          <p:cNvPr id="3" name="Content Placeholder 2">
            <a:extLst>
              <a:ext uri="{FF2B5EF4-FFF2-40B4-BE49-F238E27FC236}">
                <a16:creationId xmlns:a16="http://schemas.microsoft.com/office/drawing/2014/main" id="{9E033092-FE36-BBDD-FFD2-3AF8DD482BF3}"/>
              </a:ext>
            </a:extLst>
          </p:cNvPr>
          <p:cNvSpPr>
            <a:spLocks noGrp="1"/>
          </p:cNvSpPr>
          <p:nvPr>
            <p:ph sz="half" idx="1"/>
          </p:nvPr>
        </p:nvSpPr>
        <p:spPr/>
        <p:txBody>
          <a:bodyPr>
            <a:normAutofit fontScale="85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In clinical applications, the professionals may examine bodily fluids using a wet mount slide. In a vaginal discharge for the presence of Trichomonas vaginalis; in a urine sample for bacteria, yeast, or red blood cells; in a stool sample for parasites like Entamoeba histolytica and in cerebrospinal fluid look for meningitis causing organisms.</a:t>
            </a:r>
          </a:p>
          <a:p>
            <a:r>
              <a:rPr lang="en-US" dirty="0">
                <a:latin typeface="Calibri" panose="020F0502020204030204" pitchFamily="34" charset="0"/>
                <a:ea typeface="Calibri" panose="020F0502020204030204" pitchFamily="34" charset="0"/>
                <a:cs typeface="Calibri" panose="020F0502020204030204" pitchFamily="34" charset="0"/>
              </a:rPr>
              <a:t>Wet mount preparation involves placing a specimen on a glass slide and covering it with a cover slip to create a wet mount for viewing under a microscope.</a:t>
            </a:r>
          </a:p>
        </p:txBody>
      </p:sp>
      <p:pic>
        <p:nvPicPr>
          <p:cNvPr id="5" name="Content Placeholder 4">
            <a:extLst>
              <a:ext uri="{FF2B5EF4-FFF2-40B4-BE49-F238E27FC236}">
                <a16:creationId xmlns:a16="http://schemas.microsoft.com/office/drawing/2014/main" id="{46FD3E15-6C0D-05E7-AAD0-B34C6D9B3A44}"/>
              </a:ext>
            </a:extLst>
          </p:cNvPr>
          <p:cNvPicPr>
            <a:picLocks noGrp="1" noChangeAspect="1"/>
          </p:cNvPicPr>
          <p:nvPr>
            <p:ph sz="half" idx="2"/>
          </p:nvPr>
        </p:nvPicPr>
        <p:blipFill>
          <a:blip r:embed="rId2"/>
          <a:stretch>
            <a:fillRect/>
          </a:stretch>
        </p:blipFill>
        <p:spPr>
          <a:xfrm>
            <a:off x="6393873" y="2646218"/>
            <a:ext cx="4797136" cy="2296319"/>
          </a:xfrm>
          <a:prstGeom prst="rect">
            <a:avLst/>
          </a:prstGeom>
        </p:spPr>
      </p:pic>
    </p:spTree>
    <p:extLst>
      <p:ext uri="{BB962C8B-B14F-4D97-AF65-F5344CB8AC3E}">
        <p14:creationId xmlns:p14="http://schemas.microsoft.com/office/powerpoint/2010/main" val="2346341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D0D66F-B8AB-8102-8488-204C78C6F1FB}"/>
              </a:ext>
            </a:extLst>
          </p:cNvPr>
          <p:cNvSpPr>
            <a:spLocks noGrp="1"/>
          </p:cNvSpPr>
          <p:nvPr>
            <p:ph type="title"/>
          </p:nvPr>
        </p:nvSpPr>
        <p:spPr>
          <a:xfrm>
            <a:off x="429491" y="365125"/>
            <a:ext cx="11520054" cy="895639"/>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Prepare and Examine the Protists in Wet Mount Slide</a:t>
            </a:r>
          </a:p>
        </p:txBody>
      </p:sp>
      <p:sp>
        <p:nvSpPr>
          <p:cNvPr id="6" name="Content Placeholder 5">
            <a:extLst>
              <a:ext uri="{FF2B5EF4-FFF2-40B4-BE49-F238E27FC236}">
                <a16:creationId xmlns:a16="http://schemas.microsoft.com/office/drawing/2014/main" id="{DD86BCCD-265D-05C6-FFC9-78433342922F}"/>
              </a:ext>
            </a:extLst>
          </p:cNvPr>
          <p:cNvSpPr>
            <a:spLocks noGrp="1"/>
          </p:cNvSpPr>
          <p:nvPr>
            <p:ph idx="1"/>
          </p:nvPr>
        </p:nvSpPr>
        <p:spPr>
          <a:xfrm>
            <a:off x="838200" y="1530927"/>
            <a:ext cx="10515600" cy="4646036"/>
          </a:xfrm>
        </p:spPr>
        <p:txBody>
          <a:bodyPr>
            <a:normAutofit fontScale="62500" lnSpcReduction="20000"/>
          </a:bodyPr>
          <a:lstStyle/>
          <a:p>
            <a:r>
              <a:rPr lang="en-US" b="1" i="1" dirty="0">
                <a:latin typeface="Calibri" panose="020F0502020204030204" pitchFamily="34" charset="0"/>
                <a:ea typeface="Calibri" panose="020F0502020204030204" pitchFamily="34" charset="0"/>
                <a:cs typeface="Calibri" panose="020F0502020204030204" pitchFamily="34" charset="0"/>
              </a:rPr>
              <a:t>Procedure: </a:t>
            </a:r>
            <a:r>
              <a:rPr lang="en-US" i="1" dirty="0">
                <a:latin typeface="Calibri" panose="020F0502020204030204" pitchFamily="34" charset="0"/>
                <a:ea typeface="Calibri" panose="020F0502020204030204" pitchFamily="34" charset="0"/>
                <a:cs typeface="Calibri" panose="020F0502020204030204" pitchFamily="34" charset="0"/>
              </a:rPr>
              <a:t>You can use the same procedure for Paramecium and Euglena. You do not need a slowing agent for Amoeba (amoeba proteus) since they already move slowly.</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 Prepare a wet mount slide of cultured pond sample following the directions below. You need a clean glass slide, a cover slip, one toothpick, a drop of cultured paramecium specimen, and a slowing agent.</a:t>
            </a:r>
          </a:p>
          <a:p>
            <a:pPr lvl="1"/>
            <a:r>
              <a:rPr lang="en-US" dirty="0">
                <a:latin typeface="Calibri" panose="020F0502020204030204" pitchFamily="34" charset="0"/>
                <a:ea typeface="Calibri" panose="020F0502020204030204" pitchFamily="34" charset="0"/>
                <a:cs typeface="Calibri" panose="020F0502020204030204" pitchFamily="34" charset="0"/>
              </a:rPr>
              <a:t> Put one drop of slowing agent (like "</a:t>
            </a:r>
            <a:r>
              <a:rPr lang="en-US" dirty="0" err="1">
                <a:latin typeface="Calibri" panose="020F0502020204030204" pitchFamily="34" charset="0"/>
                <a:ea typeface="Calibri" panose="020F0502020204030204" pitchFamily="34" charset="0"/>
                <a:cs typeface="Calibri" panose="020F0502020204030204" pitchFamily="34" charset="0"/>
              </a:rPr>
              <a:t>Protoslo</a:t>
            </a:r>
            <a:r>
              <a:rPr lang="en-US" dirty="0">
                <a:latin typeface="Calibri" panose="020F0502020204030204" pitchFamily="34" charset="0"/>
                <a:ea typeface="Calibri" panose="020F0502020204030204" pitchFamily="34" charset="0"/>
                <a:cs typeface="Calibri" panose="020F0502020204030204" pitchFamily="34" charset="0"/>
              </a:rPr>
              <a:t>" to slow down the Paramecium's movement for easier observation) on the center of a clean glass slide.</a:t>
            </a:r>
          </a:p>
          <a:p>
            <a:pPr lvl="1"/>
            <a:r>
              <a:rPr lang="en-US" dirty="0">
                <a:latin typeface="Calibri" panose="020F0502020204030204" pitchFamily="34" charset="0"/>
                <a:ea typeface="Calibri" panose="020F0502020204030204" pitchFamily="34" charset="0"/>
                <a:cs typeface="Calibri" panose="020F0502020204030204" pitchFamily="34" charset="0"/>
              </a:rPr>
              <a:t> Use a toothpick to spread the slowing agent on the slide</a:t>
            </a:r>
          </a:p>
          <a:p>
            <a:pPr lvl="1"/>
            <a:r>
              <a:rPr lang="en-US" dirty="0">
                <a:latin typeface="Calibri" panose="020F0502020204030204" pitchFamily="34" charset="0"/>
                <a:ea typeface="Calibri" panose="020F0502020204030204" pitchFamily="34" charset="0"/>
                <a:cs typeface="Calibri" panose="020F0502020204030204" pitchFamily="34" charset="0"/>
              </a:rPr>
              <a:t> Squeeze a clean pipette before putting it into a cultured paramecium specimen and gradually release the pressure of your fingers to pull a small amount of specimen.</a:t>
            </a:r>
          </a:p>
          <a:p>
            <a:pPr lvl="1"/>
            <a:r>
              <a:rPr lang="en-US" dirty="0">
                <a:latin typeface="Calibri" panose="020F0502020204030204" pitchFamily="34" charset="0"/>
                <a:ea typeface="Calibri" panose="020F0502020204030204" pitchFamily="34" charset="0"/>
                <a:cs typeface="Calibri" panose="020F0502020204030204" pitchFamily="34" charset="0"/>
              </a:rPr>
              <a:t> Place a drop of specimen sample on the center of the slide above the slowing agent.</a:t>
            </a:r>
          </a:p>
          <a:p>
            <a:pPr lvl="1"/>
            <a:r>
              <a:rPr lang="en-US" dirty="0">
                <a:latin typeface="Calibri" panose="020F0502020204030204" pitchFamily="34" charset="0"/>
                <a:ea typeface="Calibri" panose="020F0502020204030204" pitchFamily="34" charset="0"/>
                <a:cs typeface="Calibri" panose="020F0502020204030204" pitchFamily="34" charset="0"/>
              </a:rPr>
              <a:t>Touch the liquid on the slide with the side of the coverslip first and slowly cover it.</a:t>
            </a:r>
          </a:p>
          <a:p>
            <a:r>
              <a:rPr lang="en-US" dirty="0">
                <a:latin typeface="Calibri" panose="020F0502020204030204" pitchFamily="34" charset="0"/>
                <a:ea typeface="Calibri" panose="020F0502020204030204" pitchFamily="34" charset="0"/>
                <a:cs typeface="Calibri" panose="020F0502020204030204" pitchFamily="34" charset="0"/>
              </a:rPr>
              <a:t>2. View the slide using darkfield, phase-contrast, or compound light microscope to observe the motility and feeding behavior. Can you determine the method of locomotion for the organisms you are observing?</a:t>
            </a:r>
          </a:p>
          <a:p>
            <a:r>
              <a:rPr lang="en-US" dirty="0">
                <a:latin typeface="Calibri" panose="020F0502020204030204" pitchFamily="34" charset="0"/>
                <a:ea typeface="Calibri" panose="020F0502020204030204" pitchFamily="34" charset="0"/>
                <a:cs typeface="Calibri" panose="020F0502020204030204" pitchFamily="34" charset="0"/>
              </a:rPr>
              <a:t>3. Estimate the length and width of a Paramecium, Euglena and Amoeba.</a:t>
            </a:r>
          </a:p>
          <a:p>
            <a:r>
              <a:rPr lang="en-US" dirty="0">
                <a:latin typeface="Calibri" panose="020F0502020204030204" pitchFamily="34" charset="0"/>
                <a:ea typeface="Calibri" panose="020F0502020204030204" pitchFamily="34" charset="0"/>
                <a:cs typeface="Calibri" panose="020F0502020204030204" pitchFamily="34" charset="0"/>
              </a:rPr>
              <a:t>4. Identify organelles of the microorganism you are observing.</a:t>
            </a:r>
          </a:p>
          <a:p>
            <a:r>
              <a:rPr lang="en-US" dirty="0">
                <a:latin typeface="Calibri" panose="020F0502020204030204" pitchFamily="34" charset="0"/>
                <a:ea typeface="Calibri" panose="020F0502020204030204" pitchFamily="34" charset="0"/>
                <a:cs typeface="Calibri" panose="020F0502020204030204" pitchFamily="34" charset="0"/>
              </a:rPr>
              <a:t>5. Make drawings of organisms and its organelles.</a:t>
            </a:r>
          </a:p>
          <a:p>
            <a:endParaRPr lang="en-US" dirty="0"/>
          </a:p>
        </p:txBody>
      </p:sp>
    </p:spTree>
    <p:extLst>
      <p:ext uri="{BB962C8B-B14F-4D97-AF65-F5344CB8AC3E}">
        <p14:creationId xmlns:p14="http://schemas.microsoft.com/office/powerpoint/2010/main" val="3431710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7C56C-073F-13B2-9068-2C44BA733C82}"/>
              </a:ext>
            </a:extLst>
          </p:cNvPr>
          <p:cNvSpPr>
            <a:spLocks noGrp="1"/>
          </p:cNvSpPr>
          <p:nvPr>
            <p:ph type="title"/>
          </p:nvPr>
        </p:nvSpPr>
        <p:spPr>
          <a:xfrm>
            <a:off x="838200" y="365126"/>
            <a:ext cx="5181600" cy="840220"/>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Paramecium</a:t>
            </a:r>
          </a:p>
        </p:txBody>
      </p:sp>
      <p:sp>
        <p:nvSpPr>
          <p:cNvPr id="3" name="Content Placeholder 2">
            <a:extLst>
              <a:ext uri="{FF2B5EF4-FFF2-40B4-BE49-F238E27FC236}">
                <a16:creationId xmlns:a16="http://schemas.microsoft.com/office/drawing/2014/main" id="{0B0AD4A0-FFCC-F1D0-7752-86C1F728419A}"/>
              </a:ext>
            </a:extLst>
          </p:cNvPr>
          <p:cNvSpPr>
            <a:spLocks noGrp="1"/>
          </p:cNvSpPr>
          <p:nvPr>
            <p:ph sz="half" idx="1"/>
          </p:nvPr>
        </p:nvSpPr>
        <p:spPr/>
        <p:txBody>
          <a:bodyPr>
            <a:normAutofit fontScale="6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Paramecium is a unicellular ciliate that swims in fresh water by beating thousands of cilia. It has lived in ponds and lakes all over the world for hundreds of millions of years.</a:t>
            </a:r>
          </a:p>
          <a:p>
            <a:r>
              <a:rPr lang="en-US" dirty="0">
                <a:latin typeface="Calibri" panose="020F0502020204030204" pitchFamily="34" charset="0"/>
                <a:ea typeface="Calibri" panose="020F0502020204030204" pitchFamily="34" charset="0"/>
                <a:cs typeface="Calibri" panose="020F0502020204030204" pitchFamily="34" charset="0"/>
              </a:rPr>
              <a:t>The Paramecium cell contains one macronucleus and one to several micronuclei. The number of micronuclei is a species–specific character.</a:t>
            </a:r>
          </a:p>
          <a:p>
            <a:r>
              <a:rPr lang="en-US" dirty="0">
                <a:latin typeface="Calibri" panose="020F0502020204030204" pitchFamily="34" charset="0"/>
                <a:ea typeface="Calibri" panose="020F0502020204030204" pitchFamily="34" charset="0"/>
                <a:cs typeface="Calibri" panose="020F0502020204030204" pitchFamily="34" charset="0"/>
              </a:rPr>
              <a:t>When it is stimulated (mechanically, chemically, optically, thermally…), it often swims backward then turns and swims forward again. Paramecium length may change 100–300 </a:t>
            </a:r>
            <a:r>
              <a:rPr lang="en-US" dirty="0" err="1">
                <a:latin typeface="Calibri" panose="020F0502020204030204" pitchFamily="34" charset="0"/>
                <a:ea typeface="Calibri" panose="020F0502020204030204" pitchFamily="34" charset="0"/>
                <a:cs typeface="Calibri" panose="020F0502020204030204" pitchFamily="34" charset="0"/>
              </a:rPr>
              <a:t>μm</a:t>
            </a:r>
            <a:r>
              <a:rPr lang="en-US" dirty="0">
                <a:latin typeface="Calibri" panose="020F0502020204030204" pitchFamily="34" charset="0"/>
                <a:ea typeface="Calibri" panose="020F0502020204030204" pitchFamily="34" charset="0"/>
                <a:cs typeface="Calibri" panose="020F0502020204030204" pitchFamily="34" charset="0"/>
              </a:rPr>
              <a:t> long depending on species. (Brette)</a:t>
            </a:r>
          </a:p>
          <a:p>
            <a:r>
              <a:rPr lang="en-US" dirty="0">
                <a:latin typeface="Calibri" panose="020F0502020204030204" pitchFamily="34" charset="0"/>
                <a:ea typeface="Calibri" panose="020F0502020204030204" pitchFamily="34" charset="0"/>
                <a:cs typeface="Calibri" panose="020F0502020204030204" pitchFamily="34" charset="0"/>
              </a:rPr>
              <a:t>The contractile vacuoles actively expel water from the cell to compensate for the fluid absorbed and regulate the osmotic pressure of an organism’s body fluids.</a:t>
            </a:r>
          </a:p>
          <a:p>
            <a:r>
              <a:rPr lang="en-US" dirty="0">
                <a:latin typeface="Calibri" panose="020F0502020204030204" pitchFamily="34" charset="0"/>
                <a:ea typeface="Calibri" panose="020F0502020204030204" pitchFamily="34" charset="0"/>
                <a:cs typeface="Calibri" panose="020F0502020204030204" pitchFamily="34" charset="0"/>
              </a:rPr>
              <a:t>It has a deep oral groove running from the anterior of the cell to its midpoint and an anal pore (cytoproct) on the ventral surface.</a:t>
            </a:r>
          </a:p>
          <a:p>
            <a:endParaRPr lang="en-US" dirty="0"/>
          </a:p>
        </p:txBody>
      </p:sp>
      <p:pic>
        <p:nvPicPr>
          <p:cNvPr id="5" name="Content Placeholder 4">
            <a:extLst>
              <a:ext uri="{FF2B5EF4-FFF2-40B4-BE49-F238E27FC236}">
                <a16:creationId xmlns:a16="http://schemas.microsoft.com/office/drawing/2014/main" id="{AFC6F6FE-8758-DEE5-6607-9FB9D5BDBBE3}"/>
              </a:ext>
            </a:extLst>
          </p:cNvPr>
          <p:cNvPicPr>
            <a:picLocks noGrp="1" noChangeAspect="1"/>
          </p:cNvPicPr>
          <p:nvPr>
            <p:ph sz="half" idx="2"/>
          </p:nvPr>
        </p:nvPicPr>
        <p:blipFill>
          <a:blip r:embed="rId2"/>
          <a:stretch>
            <a:fillRect/>
          </a:stretch>
        </p:blipFill>
        <p:spPr>
          <a:xfrm>
            <a:off x="6549349" y="1409989"/>
            <a:ext cx="4930167" cy="4351338"/>
          </a:xfrm>
          <a:prstGeom prst="rect">
            <a:avLst/>
          </a:prstGeom>
        </p:spPr>
      </p:pic>
    </p:spTree>
    <p:extLst>
      <p:ext uri="{BB962C8B-B14F-4D97-AF65-F5344CB8AC3E}">
        <p14:creationId xmlns:p14="http://schemas.microsoft.com/office/powerpoint/2010/main" val="956128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7F583-FE31-3881-77F7-EC438C1EB3DA}"/>
              </a:ext>
            </a:extLst>
          </p:cNvPr>
          <p:cNvSpPr>
            <a:spLocks noGrp="1"/>
          </p:cNvSpPr>
          <p:nvPr>
            <p:ph type="title"/>
          </p:nvPr>
        </p:nvSpPr>
        <p:spPr>
          <a:xfrm>
            <a:off x="838200" y="365126"/>
            <a:ext cx="5181600" cy="805584"/>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t>Euglena</a:t>
            </a:r>
          </a:p>
        </p:txBody>
      </p:sp>
      <p:pic>
        <p:nvPicPr>
          <p:cNvPr id="5" name="Content Placeholder 4">
            <a:extLst>
              <a:ext uri="{FF2B5EF4-FFF2-40B4-BE49-F238E27FC236}">
                <a16:creationId xmlns:a16="http://schemas.microsoft.com/office/drawing/2014/main" id="{70E6A892-8C81-0685-69CB-8D72887693DA}"/>
              </a:ext>
            </a:extLst>
          </p:cNvPr>
          <p:cNvPicPr>
            <a:picLocks noGrp="1" noChangeAspect="1"/>
          </p:cNvPicPr>
          <p:nvPr>
            <p:ph sz="half" idx="1"/>
          </p:nvPr>
        </p:nvPicPr>
        <p:blipFill>
          <a:blip r:embed="rId2"/>
          <a:stretch>
            <a:fillRect/>
          </a:stretch>
        </p:blipFill>
        <p:spPr>
          <a:xfrm>
            <a:off x="838200" y="2117283"/>
            <a:ext cx="3851564" cy="3393948"/>
          </a:xfrm>
          <a:prstGeom prst="rect">
            <a:avLst/>
          </a:prstGeom>
        </p:spPr>
      </p:pic>
      <p:sp>
        <p:nvSpPr>
          <p:cNvPr id="4" name="Content Placeholder 3">
            <a:extLst>
              <a:ext uri="{FF2B5EF4-FFF2-40B4-BE49-F238E27FC236}">
                <a16:creationId xmlns:a16="http://schemas.microsoft.com/office/drawing/2014/main" id="{F2D38EF1-8186-DDC3-E97E-0CF81EEACF0D}"/>
              </a:ext>
            </a:extLst>
          </p:cNvPr>
          <p:cNvSpPr>
            <a:spLocks noGrp="1"/>
          </p:cNvSpPr>
          <p:nvPr>
            <p:ph sz="half" idx="2"/>
          </p:nvPr>
        </p:nvSpPr>
        <p:spPr>
          <a:xfrm>
            <a:off x="4869873" y="1825625"/>
            <a:ext cx="6483927" cy="4351338"/>
          </a:xfrm>
        </p:spPr>
        <p:txBody>
          <a:bodyPr>
            <a:normAutofit fontScale="9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The prominent organelles found in a Euglena cell include chloroplasts, flagellum, nucleus, contractile vacuole, pellicle, stigma (eyespot), reservoir, mitochondria, endoplasmic reticulum, and Golgi apparatus, with chloroplasts enabling photosynthesis, the flagellum for movement, the contractile vacuole for regulating water balance, and the pellicle providing structural support to the cell. Most </a:t>
            </a:r>
            <a:r>
              <a:rPr lang="en-US" i="1" dirty="0">
                <a:latin typeface="Calibri" panose="020F0502020204030204" pitchFamily="34" charset="0"/>
                <a:ea typeface="Calibri" panose="020F0502020204030204" pitchFamily="34" charset="0"/>
                <a:cs typeface="Calibri" panose="020F0502020204030204" pitchFamily="34" charset="0"/>
              </a:rPr>
              <a:t>Euglena</a:t>
            </a:r>
            <a:r>
              <a:rPr lang="en-US" dirty="0">
                <a:latin typeface="Calibri" panose="020F0502020204030204" pitchFamily="34" charset="0"/>
                <a:ea typeface="Calibri" panose="020F0502020204030204" pitchFamily="34" charset="0"/>
                <a:cs typeface="Calibri" panose="020F0502020204030204" pitchFamily="34" charset="0"/>
              </a:rPr>
              <a:t> species have two flagella. </a:t>
            </a:r>
          </a:p>
          <a:p>
            <a:r>
              <a:rPr lang="en-US" dirty="0">
                <a:latin typeface="Calibri" panose="020F0502020204030204" pitchFamily="34" charset="0"/>
                <a:ea typeface="Calibri" panose="020F0502020204030204" pitchFamily="34" charset="0"/>
                <a:cs typeface="Calibri" panose="020F0502020204030204" pitchFamily="34" charset="0"/>
              </a:rPr>
              <a:t>The genus Euglena's length is average 100 micrometers but can range from 15 to 500 micrometers long depending on the species. (Basel) </a:t>
            </a:r>
          </a:p>
          <a:p>
            <a:endParaRPr lang="en-US" dirty="0"/>
          </a:p>
        </p:txBody>
      </p:sp>
    </p:spTree>
    <p:extLst>
      <p:ext uri="{BB962C8B-B14F-4D97-AF65-F5344CB8AC3E}">
        <p14:creationId xmlns:p14="http://schemas.microsoft.com/office/powerpoint/2010/main" val="1248985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11CDE-2915-BD8F-9E86-92D30DEC4362}"/>
              </a:ext>
            </a:extLst>
          </p:cNvPr>
          <p:cNvSpPr>
            <a:spLocks noGrp="1"/>
          </p:cNvSpPr>
          <p:nvPr>
            <p:ph type="title"/>
          </p:nvPr>
        </p:nvSpPr>
        <p:spPr>
          <a:xfrm>
            <a:off x="838200" y="365126"/>
            <a:ext cx="5181600" cy="805584"/>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Amoeba</a:t>
            </a:r>
          </a:p>
        </p:txBody>
      </p:sp>
      <p:sp>
        <p:nvSpPr>
          <p:cNvPr id="3" name="Content Placeholder 2">
            <a:extLst>
              <a:ext uri="{FF2B5EF4-FFF2-40B4-BE49-F238E27FC236}">
                <a16:creationId xmlns:a16="http://schemas.microsoft.com/office/drawing/2014/main" id="{8767B883-174D-57A5-C211-0CA93D9FD6BE}"/>
              </a:ext>
            </a:extLst>
          </p:cNvPr>
          <p:cNvSpPr>
            <a:spLocks noGrp="1"/>
          </p:cNvSpPr>
          <p:nvPr>
            <p:ph sz="half" idx="1"/>
          </p:nvPr>
        </p:nvSpPr>
        <p:spPr/>
        <p:txBody>
          <a:bodyPr>
            <a:normAutofit fontScale="92500"/>
          </a:bodyPr>
          <a:lstStyle/>
          <a:p>
            <a:r>
              <a:rPr lang="en-US" dirty="0">
                <a:latin typeface="Calibri" panose="020F0502020204030204" pitchFamily="34" charset="0"/>
                <a:ea typeface="Calibri" panose="020F0502020204030204" pitchFamily="34" charset="0"/>
                <a:cs typeface="Calibri" panose="020F0502020204030204" pitchFamily="34" charset="0"/>
              </a:rPr>
              <a:t>Amoebae are unique in their ability to alter their shape by extending and retracting plasma membranes, creating a false feed (pseudopods).</a:t>
            </a:r>
          </a:p>
          <a:p>
            <a:r>
              <a:rPr lang="en-US" dirty="0">
                <a:latin typeface="Calibri" panose="020F0502020204030204" pitchFamily="34" charset="0"/>
                <a:ea typeface="Calibri" panose="020F0502020204030204" pitchFamily="34" charset="0"/>
                <a:cs typeface="Calibri" panose="020F0502020204030204" pitchFamily="34" charset="0"/>
              </a:rPr>
              <a:t>Through phagocytosis (a process involves engulfing and destroying the foreign substances), consume bacteria and other protists. The most common amoeba species is the </a:t>
            </a:r>
            <a:r>
              <a:rPr lang="en-US" i="1" dirty="0">
                <a:latin typeface="Calibri" panose="020F0502020204030204" pitchFamily="34" charset="0"/>
                <a:ea typeface="Calibri" panose="020F0502020204030204" pitchFamily="34" charset="0"/>
                <a:cs typeface="Calibri" panose="020F0502020204030204" pitchFamily="34" charset="0"/>
              </a:rPr>
              <a:t>Amoeba Proteus,</a:t>
            </a:r>
            <a:r>
              <a:rPr lang="en-US" dirty="0">
                <a:latin typeface="Calibri" panose="020F0502020204030204" pitchFamily="34" charset="0"/>
                <a:ea typeface="Calibri" panose="020F0502020204030204" pitchFamily="34" charset="0"/>
                <a:cs typeface="Calibri" panose="020F0502020204030204" pitchFamily="34" charset="0"/>
              </a:rPr>
              <a:t> which is about 0.2 to 0.3 mm in size.</a:t>
            </a:r>
          </a:p>
          <a:p>
            <a:endParaRPr lang="en-US" dirty="0"/>
          </a:p>
        </p:txBody>
      </p:sp>
      <p:pic>
        <p:nvPicPr>
          <p:cNvPr id="3074" name="Picture 2">
            <a:extLst>
              <a:ext uri="{FF2B5EF4-FFF2-40B4-BE49-F238E27FC236}">
                <a16:creationId xmlns:a16="http://schemas.microsoft.com/office/drawing/2014/main" id="{59AA8693-F0A4-D22B-8308-1163D9AC7E0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058891" y="2060791"/>
            <a:ext cx="4294909" cy="336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271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Isosceles Triangle 3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C5A5B3-A5D8-D43F-4062-521282F4B6F1}"/>
              </a:ext>
            </a:extLst>
          </p:cNvPr>
          <p:cNvSpPr>
            <a:spLocks noGrp="1"/>
          </p:cNvSpPr>
          <p:nvPr>
            <p:ph type="title"/>
          </p:nvPr>
        </p:nvSpPr>
        <p:spPr>
          <a:xfrm>
            <a:off x="1152902" y="428602"/>
            <a:ext cx="9356106" cy="727774"/>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t">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Learning Objectives</a:t>
            </a:r>
          </a:p>
        </p:txBody>
      </p:sp>
      <p:graphicFrame>
        <p:nvGraphicFramePr>
          <p:cNvPr id="17" name="Content Placeholder 2">
            <a:extLst>
              <a:ext uri="{FF2B5EF4-FFF2-40B4-BE49-F238E27FC236}">
                <a16:creationId xmlns:a16="http://schemas.microsoft.com/office/drawing/2014/main" id="{F4996F62-DC0E-1047-F8C3-55D6375EC580}"/>
              </a:ext>
            </a:extLst>
          </p:cNvPr>
          <p:cNvGraphicFramePr>
            <a:graphicFrameLocks noGrp="1"/>
          </p:cNvGraphicFramePr>
          <p:nvPr>
            <p:ph idx="1"/>
            <p:extLst>
              <p:ext uri="{D42A27DB-BD31-4B8C-83A1-F6EECF244321}">
                <p14:modId xmlns:p14="http://schemas.microsoft.com/office/powerpoint/2010/main" val="2711442561"/>
              </p:ext>
            </p:extLst>
          </p:nvPr>
        </p:nvGraphicFramePr>
        <p:xfrm>
          <a:off x="743760" y="958529"/>
          <a:ext cx="10690260" cy="5386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377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5031B-9C7C-90A9-963B-B5EC8D158E4F}"/>
              </a:ext>
            </a:extLst>
          </p:cNvPr>
          <p:cNvSpPr>
            <a:spLocks noGrp="1"/>
          </p:cNvSpPr>
          <p:nvPr>
            <p:ph type="title"/>
          </p:nvPr>
        </p:nvSpPr>
        <p:spPr>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Examine Parasitic Microorganisms on Dry Mount Slides </a:t>
            </a:r>
          </a:p>
        </p:txBody>
      </p:sp>
      <p:sp>
        <p:nvSpPr>
          <p:cNvPr id="5" name="Text Placeholder 4">
            <a:extLst>
              <a:ext uri="{FF2B5EF4-FFF2-40B4-BE49-F238E27FC236}">
                <a16:creationId xmlns:a16="http://schemas.microsoft.com/office/drawing/2014/main" id="{E801D61F-4C1A-BA01-A887-BD4E33F845A8}"/>
              </a:ext>
            </a:extLst>
          </p:cNvPr>
          <p:cNvSpPr>
            <a:spLocks noGrp="1"/>
          </p:cNvSpPr>
          <p:nvPr>
            <p:ph type="body" idx="1"/>
          </p:nvPr>
        </p:nvSpPr>
        <p:spPr/>
        <p:txBody>
          <a:bodyPr/>
          <a:lstStyle/>
          <a:p>
            <a:r>
              <a:rPr lang="en-US" dirty="0"/>
              <a:t>Giardia Lamblia</a:t>
            </a:r>
          </a:p>
        </p:txBody>
      </p:sp>
      <p:sp>
        <p:nvSpPr>
          <p:cNvPr id="7" name="Text Placeholder 6">
            <a:extLst>
              <a:ext uri="{FF2B5EF4-FFF2-40B4-BE49-F238E27FC236}">
                <a16:creationId xmlns:a16="http://schemas.microsoft.com/office/drawing/2014/main" id="{885D95B5-88D1-E29A-0A7E-FE2B6168FDBE}"/>
              </a:ext>
            </a:extLst>
          </p:cNvPr>
          <p:cNvSpPr>
            <a:spLocks noGrp="1"/>
          </p:cNvSpPr>
          <p:nvPr>
            <p:ph type="body" sz="quarter" idx="3"/>
          </p:nvPr>
        </p:nvSpPr>
        <p:spPr/>
        <p:txBody>
          <a:bodyPr/>
          <a:lstStyle/>
          <a:p>
            <a:r>
              <a:rPr lang="en-US" dirty="0"/>
              <a:t>Entamoeba histolytica:</a:t>
            </a:r>
          </a:p>
        </p:txBody>
      </p:sp>
      <p:pic>
        <p:nvPicPr>
          <p:cNvPr id="4098" name="Picture 2">
            <a:extLst>
              <a:ext uri="{FF2B5EF4-FFF2-40B4-BE49-F238E27FC236}">
                <a16:creationId xmlns:a16="http://schemas.microsoft.com/office/drawing/2014/main" id="{69152E74-75D0-EB7B-D9B7-CB8449F321F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016217" y="2505075"/>
            <a:ext cx="4804929" cy="36845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277465B7-C8A1-EF3D-8A66-28194FF85D5F}"/>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880861" y="2505075"/>
            <a:ext cx="3765865" cy="368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85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C9ED51-80FE-A759-47B8-3CFD40FB6413}"/>
              </a:ext>
            </a:extLst>
          </p:cNvPr>
          <p:cNvSpPr>
            <a:spLocks noGrp="1"/>
          </p:cNvSpPr>
          <p:nvPr>
            <p:ph type="title"/>
          </p:nvPr>
        </p:nvSpPr>
        <p:spPr>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Examine Parasitic Microorganisms on Dry Mount Slides </a:t>
            </a:r>
          </a:p>
        </p:txBody>
      </p:sp>
      <p:sp>
        <p:nvSpPr>
          <p:cNvPr id="6" name="Text Placeholder 5">
            <a:extLst>
              <a:ext uri="{FF2B5EF4-FFF2-40B4-BE49-F238E27FC236}">
                <a16:creationId xmlns:a16="http://schemas.microsoft.com/office/drawing/2014/main" id="{6ADF5021-21ED-E1E7-626C-A4F37679C4CE}"/>
              </a:ext>
            </a:extLst>
          </p:cNvPr>
          <p:cNvSpPr>
            <a:spLocks noGrp="1"/>
          </p:cNvSpPr>
          <p:nvPr>
            <p:ph type="body" idx="1"/>
          </p:nvPr>
        </p:nvSpPr>
        <p:spPr/>
        <p:txBody>
          <a:bodyPr/>
          <a:lstStyle/>
          <a:p>
            <a:r>
              <a:rPr lang="en-US" dirty="0"/>
              <a:t>Trichomonas </a:t>
            </a:r>
            <a:r>
              <a:rPr lang="en-US" i="1" dirty="0"/>
              <a:t>vaginalis</a:t>
            </a:r>
          </a:p>
        </p:txBody>
      </p:sp>
      <p:sp>
        <p:nvSpPr>
          <p:cNvPr id="8" name="Text Placeholder 7">
            <a:extLst>
              <a:ext uri="{FF2B5EF4-FFF2-40B4-BE49-F238E27FC236}">
                <a16:creationId xmlns:a16="http://schemas.microsoft.com/office/drawing/2014/main" id="{CFE71056-D2EF-0988-2C82-5B6F379BF861}"/>
              </a:ext>
            </a:extLst>
          </p:cNvPr>
          <p:cNvSpPr>
            <a:spLocks noGrp="1"/>
          </p:cNvSpPr>
          <p:nvPr>
            <p:ph type="body" sz="quarter" idx="3"/>
          </p:nvPr>
        </p:nvSpPr>
        <p:spPr/>
        <p:txBody>
          <a:bodyPr/>
          <a:lstStyle/>
          <a:p>
            <a:r>
              <a:rPr lang="en-US" dirty="0"/>
              <a:t>Trypanosoma</a:t>
            </a:r>
            <a:r>
              <a:rPr lang="en-US" i="1" dirty="0"/>
              <a:t> Cruzi</a:t>
            </a:r>
            <a:endParaRPr lang="en-US" dirty="0"/>
          </a:p>
        </p:txBody>
      </p:sp>
      <p:pic>
        <p:nvPicPr>
          <p:cNvPr id="5122" name="Picture 2">
            <a:extLst>
              <a:ext uri="{FF2B5EF4-FFF2-40B4-BE49-F238E27FC236}">
                <a16:creationId xmlns:a16="http://schemas.microsoft.com/office/drawing/2014/main" id="{AF25A758-462D-CD5D-2206-EA449025392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04317" y="2653146"/>
            <a:ext cx="3855370" cy="37414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728BEDCD-65BC-F63F-75EE-074280AAEBDA}"/>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497782" y="2653145"/>
            <a:ext cx="3423777" cy="3536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509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1BF29-99F0-37E8-932A-8EBF97F7E09F}"/>
              </a:ext>
            </a:extLst>
          </p:cNvPr>
          <p:cNvSpPr>
            <a:spLocks noGrp="1"/>
          </p:cNvSpPr>
          <p:nvPr>
            <p:ph type="title"/>
          </p:nvPr>
        </p:nvSpPr>
        <p:spPr>
          <a:xfrm>
            <a:off x="839788" y="365125"/>
            <a:ext cx="5157787" cy="823913"/>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Algae</a:t>
            </a:r>
          </a:p>
        </p:txBody>
      </p:sp>
      <p:sp>
        <p:nvSpPr>
          <p:cNvPr id="3" name="Text Placeholder 2">
            <a:extLst>
              <a:ext uri="{FF2B5EF4-FFF2-40B4-BE49-F238E27FC236}">
                <a16:creationId xmlns:a16="http://schemas.microsoft.com/office/drawing/2014/main" id="{B19E8DA6-3740-A745-2A76-60452D12521D}"/>
              </a:ext>
            </a:extLst>
          </p:cNvPr>
          <p:cNvSpPr>
            <a:spLocks noGrp="1"/>
          </p:cNvSpPr>
          <p:nvPr>
            <p:ph type="body" idx="1"/>
          </p:nvPr>
        </p:nvSpPr>
        <p:spPr/>
        <p:txBody>
          <a:bodyPr/>
          <a:lstStyle/>
          <a:p>
            <a:r>
              <a:rPr lang="en-US" dirty="0"/>
              <a:t>Volvox</a:t>
            </a:r>
          </a:p>
        </p:txBody>
      </p:sp>
      <p:pic>
        <p:nvPicPr>
          <p:cNvPr id="7" name="Content Placeholder 6">
            <a:extLst>
              <a:ext uri="{FF2B5EF4-FFF2-40B4-BE49-F238E27FC236}">
                <a16:creationId xmlns:a16="http://schemas.microsoft.com/office/drawing/2014/main" id="{EF17EBBA-510A-E09C-E2FA-93656B1A2FBB}"/>
              </a:ext>
            </a:extLst>
          </p:cNvPr>
          <p:cNvPicPr>
            <a:picLocks noGrp="1" noChangeAspect="1"/>
          </p:cNvPicPr>
          <p:nvPr>
            <p:ph sz="half" idx="2"/>
          </p:nvPr>
        </p:nvPicPr>
        <p:blipFill>
          <a:blip r:embed="rId2"/>
          <a:stretch>
            <a:fillRect/>
          </a:stretch>
        </p:blipFill>
        <p:spPr>
          <a:xfrm>
            <a:off x="673534" y="2644651"/>
            <a:ext cx="5157787" cy="3440243"/>
          </a:xfrm>
          <a:prstGeom prst="rect">
            <a:avLst/>
          </a:prstGeom>
        </p:spPr>
      </p:pic>
      <p:sp>
        <p:nvSpPr>
          <p:cNvPr id="5" name="Text Placeholder 4">
            <a:extLst>
              <a:ext uri="{FF2B5EF4-FFF2-40B4-BE49-F238E27FC236}">
                <a16:creationId xmlns:a16="http://schemas.microsoft.com/office/drawing/2014/main" id="{6EE6F61B-EF7D-28A6-436B-FFBB92451EE3}"/>
              </a:ext>
            </a:extLst>
          </p:cNvPr>
          <p:cNvSpPr>
            <a:spLocks noGrp="1"/>
          </p:cNvSpPr>
          <p:nvPr>
            <p:ph type="body" sz="quarter" idx="3"/>
          </p:nvPr>
        </p:nvSpPr>
        <p:spPr/>
        <p:txBody>
          <a:bodyPr/>
          <a:lstStyle/>
          <a:p>
            <a:r>
              <a:rPr lang="en-US" dirty="0"/>
              <a:t>Diatoms</a:t>
            </a:r>
          </a:p>
        </p:txBody>
      </p:sp>
      <p:pic>
        <p:nvPicPr>
          <p:cNvPr id="8" name="Content Placeholder 7">
            <a:extLst>
              <a:ext uri="{FF2B5EF4-FFF2-40B4-BE49-F238E27FC236}">
                <a16:creationId xmlns:a16="http://schemas.microsoft.com/office/drawing/2014/main" id="{EA9D4D07-F639-1E4A-33E1-D5ABBB587DF1}"/>
              </a:ext>
            </a:extLst>
          </p:cNvPr>
          <p:cNvPicPr>
            <a:picLocks noGrp="1" noChangeAspect="1"/>
          </p:cNvPicPr>
          <p:nvPr>
            <p:ph sz="quarter" idx="4"/>
          </p:nvPr>
        </p:nvPicPr>
        <p:blipFill>
          <a:blip r:embed="rId3"/>
          <a:stretch>
            <a:fillRect/>
          </a:stretch>
        </p:blipFill>
        <p:spPr>
          <a:xfrm>
            <a:off x="6580908" y="2644651"/>
            <a:ext cx="4774479" cy="3405435"/>
          </a:xfrm>
          <a:prstGeom prst="rect">
            <a:avLst/>
          </a:prstGeom>
        </p:spPr>
      </p:pic>
    </p:spTree>
    <p:extLst>
      <p:ext uri="{BB962C8B-B14F-4D97-AF65-F5344CB8AC3E}">
        <p14:creationId xmlns:p14="http://schemas.microsoft.com/office/powerpoint/2010/main" val="2840327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7208A-D3D2-C260-5FD0-53667A5A3774}"/>
              </a:ext>
            </a:extLst>
          </p:cNvPr>
          <p:cNvSpPr>
            <a:spLocks noGrp="1"/>
          </p:cNvSpPr>
          <p:nvPr>
            <p:ph type="title"/>
          </p:nvPr>
        </p:nvSpPr>
        <p:spPr>
          <a:xfrm>
            <a:off x="839788" y="365125"/>
            <a:ext cx="5157787" cy="823913"/>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Algae</a:t>
            </a:r>
          </a:p>
        </p:txBody>
      </p:sp>
      <p:sp>
        <p:nvSpPr>
          <p:cNvPr id="3" name="Text Placeholder 2">
            <a:extLst>
              <a:ext uri="{FF2B5EF4-FFF2-40B4-BE49-F238E27FC236}">
                <a16:creationId xmlns:a16="http://schemas.microsoft.com/office/drawing/2014/main" id="{F50315D1-2F1C-5FAF-3C72-369311261C91}"/>
              </a:ext>
            </a:extLst>
          </p:cNvPr>
          <p:cNvSpPr>
            <a:spLocks noGrp="1"/>
          </p:cNvSpPr>
          <p:nvPr>
            <p:ph type="body" idx="1"/>
          </p:nvPr>
        </p:nvSpPr>
        <p:spPr>
          <a:xfrm>
            <a:off x="839788" y="1681163"/>
            <a:ext cx="5157787" cy="611764"/>
          </a:xfrm>
        </p:spPr>
        <p:txBody>
          <a:bodyPr/>
          <a:lstStyle/>
          <a:p>
            <a:r>
              <a:rPr lang="en-US" dirty="0"/>
              <a:t>Spirogyra (water silk)</a:t>
            </a:r>
          </a:p>
          <a:p>
            <a:endParaRPr lang="en-US" dirty="0"/>
          </a:p>
        </p:txBody>
      </p:sp>
      <p:pic>
        <p:nvPicPr>
          <p:cNvPr id="7" name="Content Placeholder 6">
            <a:extLst>
              <a:ext uri="{FF2B5EF4-FFF2-40B4-BE49-F238E27FC236}">
                <a16:creationId xmlns:a16="http://schemas.microsoft.com/office/drawing/2014/main" id="{7D15A706-2DBB-C3D2-00C5-48756A8C9F4F}"/>
              </a:ext>
            </a:extLst>
          </p:cNvPr>
          <p:cNvPicPr>
            <a:picLocks noGrp="1" noChangeAspect="1"/>
          </p:cNvPicPr>
          <p:nvPr>
            <p:ph sz="half" idx="2"/>
          </p:nvPr>
        </p:nvPicPr>
        <p:blipFill>
          <a:blip r:embed="rId2"/>
          <a:stretch>
            <a:fillRect/>
          </a:stretch>
        </p:blipFill>
        <p:spPr>
          <a:xfrm>
            <a:off x="836612" y="2193348"/>
            <a:ext cx="4912784" cy="3684588"/>
          </a:xfrm>
          <a:prstGeom prst="rect">
            <a:avLst/>
          </a:prstGeom>
        </p:spPr>
      </p:pic>
      <p:sp>
        <p:nvSpPr>
          <p:cNvPr id="6" name="Content Placeholder 5">
            <a:extLst>
              <a:ext uri="{FF2B5EF4-FFF2-40B4-BE49-F238E27FC236}">
                <a16:creationId xmlns:a16="http://schemas.microsoft.com/office/drawing/2014/main" id="{61154347-804F-CE19-6BE3-779673BD26B9}"/>
              </a:ext>
            </a:extLst>
          </p:cNvPr>
          <p:cNvSpPr>
            <a:spLocks noGrp="1"/>
          </p:cNvSpPr>
          <p:nvPr>
            <p:ph sz="quarter" idx="4"/>
          </p:nvPr>
        </p:nvSpPr>
        <p:spPr/>
        <p:txBody>
          <a:bodyPr>
            <a:normAutofit fontScale="9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Spirogyra is a filamentous charophyte green algae. The helical or spiral arrangement of the chloroplasts gives a characteristic view and name. More than 500 Spirogyra species exist and can be found in freshwater habitats.</a:t>
            </a:r>
          </a:p>
          <a:p>
            <a:r>
              <a:rPr lang="en-US" dirty="0">
                <a:latin typeface="Calibri" panose="020F0502020204030204" pitchFamily="34" charset="0"/>
                <a:ea typeface="Calibri" panose="020F0502020204030204" pitchFamily="34" charset="0"/>
                <a:cs typeface="Calibri" panose="020F0502020204030204" pitchFamily="34" charset="0"/>
              </a:rPr>
              <a:t>Spirogyra measures approximately 10 to 150 micrometers in width (though not usually more than 60) and may grow to several centimeters in length.</a:t>
            </a:r>
          </a:p>
        </p:txBody>
      </p:sp>
    </p:spTree>
    <p:extLst>
      <p:ext uri="{BB962C8B-B14F-4D97-AF65-F5344CB8AC3E}">
        <p14:creationId xmlns:p14="http://schemas.microsoft.com/office/powerpoint/2010/main" val="3185172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83B2BD-EA7B-2DB6-4DD7-CDA3432CF092}"/>
              </a:ext>
            </a:extLst>
          </p:cNvPr>
          <p:cNvSpPr>
            <a:spLocks noGrp="1"/>
          </p:cNvSpPr>
          <p:nvPr>
            <p:ph type="title"/>
          </p:nvPr>
        </p:nvSpPr>
        <p:spPr>
          <a:xfrm>
            <a:off x="838200" y="365126"/>
            <a:ext cx="5049982" cy="770948"/>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t>Fungi</a:t>
            </a:r>
          </a:p>
        </p:txBody>
      </p:sp>
      <p:sp>
        <p:nvSpPr>
          <p:cNvPr id="8" name="Content Placeholder 7">
            <a:extLst>
              <a:ext uri="{FF2B5EF4-FFF2-40B4-BE49-F238E27FC236}">
                <a16:creationId xmlns:a16="http://schemas.microsoft.com/office/drawing/2014/main" id="{D23BF473-F8BA-5062-DC1E-88859658953C}"/>
              </a:ext>
            </a:extLst>
          </p:cNvPr>
          <p:cNvSpPr>
            <a:spLocks noGrp="1"/>
          </p:cNvSpPr>
          <p:nvPr>
            <p:ph sz="half" idx="1"/>
          </p:nvPr>
        </p:nvSpPr>
        <p:spPr>
          <a:xfrm>
            <a:off x="838199" y="1420091"/>
            <a:ext cx="6317673" cy="4756872"/>
          </a:xfrm>
        </p:spPr>
        <p:txBody>
          <a:bodyPr>
            <a:normAutofit fontScale="55000" lnSpcReduction="20000"/>
          </a:bodyPr>
          <a:lstStyle/>
          <a:p>
            <a:r>
              <a:rPr lang="en-US" sz="2900" dirty="0">
                <a:latin typeface="Calibri" panose="020F0502020204030204" pitchFamily="34" charset="0"/>
                <a:ea typeface="Calibri" panose="020F0502020204030204" pitchFamily="34" charset="0"/>
                <a:cs typeface="Calibri" panose="020F0502020204030204" pitchFamily="34" charset="0"/>
              </a:rPr>
              <a:t>Fungi are saprotrophs (organisms that decompose dead organisms) and heterotrophs (require organic carbon to survive). Fungi are grown on specialized media (like </a:t>
            </a:r>
            <a:r>
              <a:rPr lang="en-US" sz="2900" dirty="0" err="1">
                <a:latin typeface="Calibri" panose="020F0502020204030204" pitchFamily="34" charset="0"/>
                <a:ea typeface="Calibri" panose="020F0502020204030204" pitchFamily="34" charset="0"/>
                <a:cs typeface="Calibri" panose="020F0502020204030204" pitchFamily="34" charset="0"/>
              </a:rPr>
              <a:t>Sabouraud's</a:t>
            </a:r>
            <a:r>
              <a:rPr lang="en-US" sz="2900" dirty="0">
                <a:latin typeface="Calibri" panose="020F0502020204030204" pitchFamily="34" charset="0"/>
                <a:ea typeface="Calibri" panose="020F0502020204030204" pitchFamily="34" charset="0"/>
                <a:cs typeface="Calibri" panose="020F0502020204030204" pitchFamily="34" charset="0"/>
              </a:rPr>
              <a:t> agar) that promote fungal growth and inhibit bacterial growth. </a:t>
            </a:r>
          </a:p>
          <a:p>
            <a:r>
              <a:rPr lang="en-US" sz="2900" dirty="0">
                <a:latin typeface="Calibri" panose="020F0502020204030204" pitchFamily="34" charset="0"/>
                <a:ea typeface="Calibri" panose="020F0502020204030204" pitchFamily="34" charset="0"/>
                <a:cs typeface="Calibri" panose="020F0502020204030204" pitchFamily="34" charset="0"/>
              </a:rPr>
              <a:t>Fungi are eukaryotic organisms which grow as either yeast or mold. However, there are some fungi that are dimorphic, meaning they can grow as yeast under certain environmental conditions (such as the warm moist lungs in the body) </a:t>
            </a:r>
            <a:r>
              <a:rPr lang="en-US" sz="2900" i="1" dirty="0">
                <a:latin typeface="Calibri" panose="020F0502020204030204" pitchFamily="34" charset="0"/>
                <a:ea typeface="Calibri" panose="020F0502020204030204" pitchFamily="34" charset="0"/>
                <a:cs typeface="Calibri" panose="020F0502020204030204" pitchFamily="34" charset="0"/>
              </a:rPr>
              <a:t>and</a:t>
            </a:r>
            <a:r>
              <a:rPr lang="en-US" sz="2900" dirty="0">
                <a:latin typeface="Calibri" panose="020F0502020204030204" pitchFamily="34" charset="0"/>
                <a:ea typeface="Calibri" panose="020F0502020204030204" pitchFamily="34" charset="0"/>
                <a:cs typeface="Calibri" panose="020F0502020204030204" pitchFamily="34" charset="0"/>
              </a:rPr>
              <a:t> mold under other conditions (such as in soil in the environment). Yeasts are single-celled forms that reproduce by budding, whereas molds form multicellular hyphae which grow by apical extension. Hyphae may or may not have septa that partially separate the cytoplasm. Example for pathogenic fungi: </a:t>
            </a:r>
            <a:r>
              <a:rPr lang="en-US" sz="2900" i="1" dirty="0">
                <a:latin typeface="Calibri" panose="020F0502020204030204" pitchFamily="34" charset="0"/>
                <a:ea typeface="Calibri" panose="020F0502020204030204" pitchFamily="34" charset="0"/>
                <a:cs typeface="Calibri" panose="020F0502020204030204" pitchFamily="34" charset="0"/>
              </a:rPr>
              <a:t>Pneumocystis </a:t>
            </a:r>
            <a:r>
              <a:rPr lang="en-US" sz="2900" i="1" dirty="0" err="1">
                <a:latin typeface="Calibri" panose="020F0502020204030204" pitchFamily="34" charset="0"/>
                <a:ea typeface="Calibri" panose="020F0502020204030204" pitchFamily="34" charset="0"/>
                <a:cs typeface="Calibri" panose="020F0502020204030204" pitchFamily="34" charset="0"/>
              </a:rPr>
              <a:t>jiroveci</a:t>
            </a:r>
            <a:r>
              <a:rPr lang="en-US" sz="2900" dirty="0">
                <a:latin typeface="Calibri" panose="020F0502020204030204" pitchFamily="34" charset="0"/>
                <a:ea typeface="Calibri" panose="020F0502020204030204" pitchFamily="34" charset="0"/>
                <a:cs typeface="Calibri" panose="020F0502020204030204" pitchFamily="34" charset="0"/>
              </a:rPr>
              <a:t>: is the leading cause of pneumonia among AIDS patients. </a:t>
            </a:r>
            <a:r>
              <a:rPr lang="en-US" sz="2900" i="1" dirty="0">
                <a:latin typeface="Calibri" panose="020F0502020204030204" pitchFamily="34" charset="0"/>
                <a:ea typeface="Calibri" panose="020F0502020204030204" pitchFamily="34" charset="0"/>
                <a:cs typeface="Calibri" panose="020F0502020204030204" pitchFamily="34" charset="0"/>
              </a:rPr>
              <a:t>Cryptococcus neoformans</a:t>
            </a:r>
            <a:r>
              <a:rPr lang="en-US" sz="2900" dirty="0">
                <a:latin typeface="Calibri" panose="020F0502020204030204" pitchFamily="34" charset="0"/>
                <a:ea typeface="Calibri" panose="020F0502020204030204" pitchFamily="34" charset="0"/>
                <a:cs typeface="Calibri" panose="020F0502020204030204" pitchFamily="34" charset="0"/>
              </a:rPr>
              <a:t>: found in pigeon droppings; can cause severe infections in immunocompromised patients</a:t>
            </a:r>
          </a:p>
          <a:p>
            <a:r>
              <a:rPr lang="en-US" sz="2900" dirty="0">
                <a:latin typeface="Calibri" panose="020F0502020204030204" pitchFamily="34" charset="0"/>
                <a:ea typeface="Calibri" panose="020F0502020204030204" pitchFamily="34" charset="0"/>
                <a:cs typeface="Calibri" panose="020F0502020204030204" pitchFamily="34" charset="0"/>
              </a:rPr>
              <a:t>You may observe the following slides under the microscope. Draw diagrams of the slides to help you remember them.</a:t>
            </a:r>
            <a:br>
              <a:rPr lang="en-US" sz="2900" dirty="0">
                <a:latin typeface="Calibri" panose="020F0502020204030204" pitchFamily="34" charset="0"/>
                <a:ea typeface="Calibri" panose="020F0502020204030204" pitchFamily="34" charset="0"/>
                <a:cs typeface="Calibri" panose="020F0502020204030204" pitchFamily="34" charset="0"/>
              </a:rPr>
            </a:br>
            <a:r>
              <a:rPr lang="en-US" sz="2900" dirty="0">
                <a:latin typeface="Calibri" panose="020F0502020204030204" pitchFamily="34" charset="0"/>
                <a:ea typeface="Calibri" panose="020F0502020204030204" pitchFamily="34" charset="0"/>
                <a:cs typeface="Calibri" panose="020F0502020204030204" pitchFamily="34" charset="0"/>
              </a:rPr>
              <a:t>1. Rhizopus </a:t>
            </a:r>
            <a:r>
              <a:rPr lang="en-US" sz="2900" dirty="0" err="1">
                <a:latin typeface="Calibri" panose="020F0502020204030204" pitchFamily="34" charset="0"/>
                <a:ea typeface="Calibri" panose="020F0502020204030204" pitchFamily="34" charset="0"/>
                <a:cs typeface="Calibri" panose="020F0502020204030204" pitchFamily="34" charset="0"/>
              </a:rPr>
              <a:t>stolonifor</a:t>
            </a:r>
            <a:r>
              <a:rPr lang="en-US" sz="2900" dirty="0">
                <a:latin typeface="Calibri" panose="020F0502020204030204" pitchFamily="34" charset="0"/>
                <a:ea typeface="Calibri" panose="020F0502020204030204" pitchFamily="34" charset="0"/>
                <a:cs typeface="Calibri" panose="020F0502020204030204" pitchFamily="34" charset="0"/>
              </a:rPr>
              <a:t>- zygospore</a:t>
            </a:r>
            <a:br>
              <a:rPr lang="en-US" sz="2900" dirty="0">
                <a:latin typeface="Calibri" panose="020F0502020204030204" pitchFamily="34" charset="0"/>
                <a:ea typeface="Calibri" panose="020F0502020204030204" pitchFamily="34" charset="0"/>
                <a:cs typeface="Calibri" panose="020F0502020204030204" pitchFamily="34" charset="0"/>
              </a:rPr>
            </a:br>
            <a:r>
              <a:rPr lang="en-US" sz="2900" dirty="0">
                <a:latin typeface="Calibri" panose="020F0502020204030204" pitchFamily="34" charset="0"/>
                <a:ea typeface="Calibri" panose="020F0502020204030204" pitchFamily="34" charset="0"/>
                <a:cs typeface="Calibri" panose="020F0502020204030204" pitchFamily="34" charset="0"/>
              </a:rPr>
              <a:t>2. Rhizopus </a:t>
            </a:r>
            <a:r>
              <a:rPr lang="en-US" sz="2900" dirty="0" err="1">
                <a:latin typeface="Calibri" panose="020F0502020204030204" pitchFamily="34" charset="0"/>
                <a:ea typeface="Calibri" panose="020F0502020204030204" pitchFamily="34" charset="0"/>
                <a:cs typeface="Calibri" panose="020F0502020204030204" pitchFamily="34" charset="0"/>
              </a:rPr>
              <a:t>stolonifor</a:t>
            </a:r>
            <a:r>
              <a:rPr lang="en-US" sz="2900" dirty="0">
                <a:latin typeface="Calibri" panose="020F0502020204030204" pitchFamily="34" charset="0"/>
                <a:ea typeface="Calibri" panose="020F0502020204030204" pitchFamily="34" charset="0"/>
                <a:cs typeface="Calibri" panose="020F0502020204030204" pitchFamily="34" charset="0"/>
              </a:rPr>
              <a:t>- sporangiospore</a:t>
            </a:r>
            <a:br>
              <a:rPr lang="en-US" sz="2900" dirty="0">
                <a:latin typeface="Calibri" panose="020F0502020204030204" pitchFamily="34" charset="0"/>
                <a:ea typeface="Calibri" panose="020F0502020204030204" pitchFamily="34" charset="0"/>
                <a:cs typeface="Calibri" panose="020F0502020204030204" pitchFamily="34" charset="0"/>
              </a:rPr>
            </a:br>
            <a:r>
              <a:rPr lang="en-US" sz="2900" dirty="0">
                <a:latin typeface="Calibri" panose="020F0502020204030204" pitchFamily="34" charset="0"/>
                <a:ea typeface="Calibri" panose="020F0502020204030204" pitchFamily="34" charset="0"/>
                <a:cs typeface="Calibri" panose="020F0502020204030204" pitchFamily="34" charset="0"/>
              </a:rPr>
              <a:t>3. Penicillium notatum- conidiospore</a:t>
            </a:r>
            <a:br>
              <a:rPr lang="en-US" sz="2900" dirty="0">
                <a:latin typeface="Calibri" panose="020F0502020204030204" pitchFamily="34" charset="0"/>
                <a:ea typeface="Calibri" panose="020F0502020204030204" pitchFamily="34" charset="0"/>
                <a:cs typeface="Calibri" panose="020F0502020204030204" pitchFamily="34" charset="0"/>
              </a:rPr>
            </a:br>
            <a:r>
              <a:rPr lang="en-US" sz="2900" dirty="0">
                <a:latin typeface="Calibri" panose="020F0502020204030204" pitchFamily="34" charset="0"/>
                <a:ea typeface="Calibri" panose="020F0502020204030204" pitchFamily="34" charset="0"/>
                <a:cs typeface="Calibri" panose="020F0502020204030204" pitchFamily="34" charset="0"/>
              </a:rPr>
              <a:t>4. Aspergillus </a:t>
            </a:r>
            <a:r>
              <a:rPr lang="en-US" sz="2900" dirty="0" err="1">
                <a:latin typeface="Calibri" panose="020F0502020204030204" pitchFamily="34" charset="0"/>
                <a:ea typeface="Calibri" panose="020F0502020204030204" pitchFamily="34" charset="0"/>
                <a:cs typeface="Calibri" panose="020F0502020204030204" pitchFamily="34" charset="0"/>
              </a:rPr>
              <a:t>niger</a:t>
            </a:r>
            <a:r>
              <a:rPr lang="en-US" sz="2900" dirty="0">
                <a:latin typeface="Calibri" panose="020F0502020204030204" pitchFamily="34" charset="0"/>
                <a:ea typeface="Calibri" panose="020F0502020204030204" pitchFamily="34" charset="0"/>
                <a:cs typeface="Calibri" panose="020F0502020204030204" pitchFamily="34" charset="0"/>
              </a:rPr>
              <a:t>- conidiospore</a:t>
            </a:r>
            <a:br>
              <a:rPr lang="en-US" sz="2900" dirty="0">
                <a:latin typeface="Calibri" panose="020F0502020204030204" pitchFamily="34" charset="0"/>
                <a:ea typeface="Calibri" panose="020F0502020204030204" pitchFamily="34" charset="0"/>
                <a:cs typeface="Calibri" panose="020F0502020204030204" pitchFamily="34" charset="0"/>
              </a:rPr>
            </a:br>
            <a:r>
              <a:rPr lang="en-US" sz="2900" dirty="0">
                <a:latin typeface="Calibri" panose="020F0502020204030204" pitchFamily="34" charset="0"/>
                <a:ea typeface="Calibri" panose="020F0502020204030204" pitchFamily="34" charset="0"/>
                <a:cs typeface="Calibri" panose="020F0502020204030204" pitchFamily="34" charset="0"/>
              </a:rPr>
              <a:t>5. Candida albicans</a:t>
            </a:r>
            <a:br>
              <a:rPr lang="en-US" sz="2900" dirty="0">
                <a:latin typeface="Calibri" panose="020F0502020204030204" pitchFamily="34" charset="0"/>
                <a:ea typeface="Calibri" panose="020F0502020204030204" pitchFamily="34" charset="0"/>
                <a:cs typeface="Calibri" panose="020F0502020204030204" pitchFamily="34" charset="0"/>
              </a:rPr>
            </a:br>
            <a:r>
              <a:rPr lang="en-US" sz="2900" dirty="0">
                <a:latin typeface="Calibri" panose="020F0502020204030204" pitchFamily="34" charset="0"/>
                <a:ea typeface="Calibri" panose="020F0502020204030204" pitchFamily="34" charset="0"/>
                <a:cs typeface="Calibri" panose="020F0502020204030204" pitchFamily="34" charset="0"/>
              </a:rPr>
              <a:t>6. Saccharomyces </a:t>
            </a:r>
            <a:r>
              <a:rPr lang="en-US" sz="2900" dirty="0" err="1">
                <a:latin typeface="Calibri" panose="020F0502020204030204" pitchFamily="34" charset="0"/>
                <a:ea typeface="Calibri" panose="020F0502020204030204" pitchFamily="34" charset="0"/>
                <a:cs typeface="Calibri" panose="020F0502020204030204" pitchFamily="34" charset="0"/>
              </a:rPr>
              <a:t>cereviseae</a:t>
            </a:r>
            <a:r>
              <a:rPr lang="en-US" sz="2900" dirty="0">
                <a:latin typeface="Calibri" panose="020F0502020204030204" pitchFamily="34" charset="0"/>
                <a:ea typeface="Calibri" panose="020F0502020204030204" pitchFamily="34" charset="0"/>
                <a:cs typeface="Calibri" panose="020F0502020204030204" pitchFamily="34" charset="0"/>
              </a:rPr>
              <a:t> (budding yeast</a:t>
            </a:r>
          </a:p>
          <a:p>
            <a:endParaRPr lang="en-US" dirty="0"/>
          </a:p>
        </p:txBody>
      </p:sp>
      <p:pic>
        <p:nvPicPr>
          <p:cNvPr id="10" name="Content Placeholder 9">
            <a:extLst>
              <a:ext uri="{FF2B5EF4-FFF2-40B4-BE49-F238E27FC236}">
                <a16:creationId xmlns:a16="http://schemas.microsoft.com/office/drawing/2014/main" id="{A450448B-5247-89C5-2C6D-4EC5626FD1CE}"/>
              </a:ext>
            </a:extLst>
          </p:cNvPr>
          <p:cNvPicPr>
            <a:picLocks noGrp="1" noChangeAspect="1"/>
          </p:cNvPicPr>
          <p:nvPr>
            <p:ph sz="half" idx="2"/>
          </p:nvPr>
        </p:nvPicPr>
        <p:blipFill>
          <a:blip r:embed="rId2"/>
          <a:stretch>
            <a:fillRect/>
          </a:stretch>
        </p:blipFill>
        <p:spPr>
          <a:xfrm>
            <a:off x="7405688" y="2523977"/>
            <a:ext cx="3948112" cy="2549822"/>
          </a:xfrm>
          <a:prstGeom prst="rect">
            <a:avLst/>
          </a:prstGeom>
        </p:spPr>
      </p:pic>
    </p:spTree>
    <p:extLst>
      <p:ext uri="{BB962C8B-B14F-4D97-AF65-F5344CB8AC3E}">
        <p14:creationId xmlns:p14="http://schemas.microsoft.com/office/powerpoint/2010/main" val="921003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B6911-41A8-1745-A6DC-84FA362C18D7}"/>
              </a:ext>
            </a:extLst>
          </p:cNvPr>
          <p:cNvSpPr>
            <a:spLocks noGrp="1"/>
          </p:cNvSpPr>
          <p:nvPr>
            <p:ph type="title"/>
          </p:nvPr>
        </p:nvSpPr>
        <p:spPr>
          <a:xfrm>
            <a:off x="839788" y="365125"/>
            <a:ext cx="4591194" cy="823913"/>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Fungi</a:t>
            </a:r>
          </a:p>
        </p:txBody>
      </p:sp>
      <p:sp>
        <p:nvSpPr>
          <p:cNvPr id="3" name="Text Placeholder 2">
            <a:extLst>
              <a:ext uri="{FF2B5EF4-FFF2-40B4-BE49-F238E27FC236}">
                <a16:creationId xmlns:a16="http://schemas.microsoft.com/office/drawing/2014/main" id="{B8EE454C-8534-92DE-98CA-D90591E2FFB0}"/>
              </a:ext>
            </a:extLst>
          </p:cNvPr>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Aspergillus </a:t>
            </a:r>
            <a:r>
              <a:rPr lang="en-US" i="1" dirty="0" err="1">
                <a:latin typeface="Calibri" panose="020F0502020204030204" pitchFamily="34" charset="0"/>
                <a:ea typeface="Calibri" panose="020F0502020204030204" pitchFamily="34" charset="0"/>
                <a:cs typeface="Calibri" panose="020F0502020204030204" pitchFamily="34" charset="0"/>
              </a:rPr>
              <a:t>niger</a:t>
            </a:r>
            <a:endParaRPr lang="en-US" i="1" dirty="0">
              <a:latin typeface="Calibri" panose="020F0502020204030204" pitchFamily="34" charset="0"/>
              <a:ea typeface="Calibri" panose="020F0502020204030204" pitchFamily="34" charset="0"/>
              <a:cs typeface="Calibri" panose="020F0502020204030204" pitchFamily="34" charset="0"/>
            </a:endParaRPr>
          </a:p>
        </p:txBody>
      </p:sp>
      <p:pic>
        <p:nvPicPr>
          <p:cNvPr id="7" name="Content Placeholder 6">
            <a:extLst>
              <a:ext uri="{FF2B5EF4-FFF2-40B4-BE49-F238E27FC236}">
                <a16:creationId xmlns:a16="http://schemas.microsoft.com/office/drawing/2014/main" id="{25F20E49-2C09-9C94-6541-8FEDB168062E}"/>
              </a:ext>
            </a:extLst>
          </p:cNvPr>
          <p:cNvPicPr>
            <a:picLocks noGrp="1" noChangeAspect="1"/>
          </p:cNvPicPr>
          <p:nvPr>
            <p:ph sz="half" idx="2"/>
          </p:nvPr>
        </p:nvPicPr>
        <p:blipFill>
          <a:blip r:embed="rId2"/>
          <a:stretch>
            <a:fillRect/>
          </a:stretch>
        </p:blipFill>
        <p:spPr>
          <a:xfrm>
            <a:off x="1505766" y="2505075"/>
            <a:ext cx="3825830" cy="3684588"/>
          </a:xfrm>
          <a:prstGeom prst="rect">
            <a:avLst/>
          </a:prstGeom>
        </p:spPr>
      </p:pic>
      <p:sp>
        <p:nvSpPr>
          <p:cNvPr id="5" name="Text Placeholder 4">
            <a:extLst>
              <a:ext uri="{FF2B5EF4-FFF2-40B4-BE49-F238E27FC236}">
                <a16:creationId xmlns:a16="http://schemas.microsoft.com/office/drawing/2014/main" id="{B344EA97-5534-C881-5170-70CCC9BB355A}"/>
              </a:ext>
            </a:extLst>
          </p:cNvPr>
          <p:cNvSpPr>
            <a:spLocks noGrp="1"/>
          </p:cNvSpPr>
          <p:nvPr>
            <p:ph type="body" sz="quarter" idx="3"/>
          </p:nvPr>
        </p:nvSpPr>
        <p:spPr/>
        <p:txBody>
          <a:bodyPr/>
          <a:lstStyle/>
          <a:p>
            <a:r>
              <a:rPr lang="en-US" dirty="0"/>
              <a:t>Rhizopus </a:t>
            </a:r>
            <a:r>
              <a:rPr lang="en-US" i="1" dirty="0" err="1"/>
              <a:t>stolonifer</a:t>
            </a:r>
            <a:endParaRPr lang="en-US" i="1" dirty="0"/>
          </a:p>
        </p:txBody>
      </p:sp>
      <p:pic>
        <p:nvPicPr>
          <p:cNvPr id="8" name="Content Placeholder 7">
            <a:extLst>
              <a:ext uri="{FF2B5EF4-FFF2-40B4-BE49-F238E27FC236}">
                <a16:creationId xmlns:a16="http://schemas.microsoft.com/office/drawing/2014/main" id="{E1CCE8DB-7BC6-A356-94B6-D2C5473AC588}"/>
              </a:ext>
            </a:extLst>
          </p:cNvPr>
          <p:cNvPicPr>
            <a:picLocks noGrp="1" noChangeAspect="1"/>
          </p:cNvPicPr>
          <p:nvPr>
            <p:ph sz="quarter" idx="4"/>
          </p:nvPr>
        </p:nvPicPr>
        <p:blipFill>
          <a:blip r:embed="rId3"/>
          <a:stretch>
            <a:fillRect/>
          </a:stretch>
        </p:blipFill>
        <p:spPr>
          <a:xfrm>
            <a:off x="6172200" y="2588203"/>
            <a:ext cx="4912784" cy="3684588"/>
          </a:xfrm>
          <a:prstGeom prst="rect">
            <a:avLst/>
          </a:prstGeom>
        </p:spPr>
      </p:pic>
    </p:spTree>
    <p:extLst>
      <p:ext uri="{BB962C8B-B14F-4D97-AF65-F5344CB8AC3E}">
        <p14:creationId xmlns:p14="http://schemas.microsoft.com/office/powerpoint/2010/main" val="1621543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0B6539-DE73-19EF-396C-54B723CB2309}"/>
              </a:ext>
            </a:extLst>
          </p:cNvPr>
          <p:cNvSpPr>
            <a:spLocks noGrp="1"/>
          </p:cNvSpPr>
          <p:nvPr>
            <p:ph type="title"/>
          </p:nvPr>
        </p:nvSpPr>
        <p:spPr>
          <a:xfrm>
            <a:off x="838200" y="365126"/>
            <a:ext cx="10515600" cy="888710"/>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Fungi- Candida </a:t>
            </a:r>
            <a:r>
              <a:rPr lang="en-US" sz="4000" i="1" dirty="0">
                <a:latin typeface="Calibri" panose="020F0502020204030204" pitchFamily="34" charset="0"/>
                <a:ea typeface="Calibri" panose="020F0502020204030204" pitchFamily="34" charset="0"/>
                <a:cs typeface="Calibri" panose="020F0502020204030204" pitchFamily="34" charset="0"/>
              </a:rPr>
              <a:t>albicans</a:t>
            </a:r>
          </a:p>
        </p:txBody>
      </p:sp>
      <p:pic>
        <p:nvPicPr>
          <p:cNvPr id="10" name="Content Placeholder 9">
            <a:extLst>
              <a:ext uri="{FF2B5EF4-FFF2-40B4-BE49-F238E27FC236}">
                <a16:creationId xmlns:a16="http://schemas.microsoft.com/office/drawing/2014/main" id="{76FF14C4-D0FA-6836-44FC-71BC3537A69D}"/>
              </a:ext>
            </a:extLst>
          </p:cNvPr>
          <p:cNvPicPr>
            <a:picLocks noGrp="1" noChangeAspect="1"/>
          </p:cNvPicPr>
          <p:nvPr>
            <p:ph sz="half" idx="1"/>
          </p:nvPr>
        </p:nvPicPr>
        <p:blipFill>
          <a:blip r:embed="rId2"/>
          <a:stretch>
            <a:fillRect/>
          </a:stretch>
        </p:blipFill>
        <p:spPr>
          <a:xfrm>
            <a:off x="838200" y="2274094"/>
            <a:ext cx="5181600" cy="3454400"/>
          </a:xfrm>
          <a:prstGeom prst="rect">
            <a:avLst/>
          </a:prstGeom>
        </p:spPr>
      </p:pic>
      <p:sp>
        <p:nvSpPr>
          <p:cNvPr id="9" name="Content Placeholder 8">
            <a:extLst>
              <a:ext uri="{FF2B5EF4-FFF2-40B4-BE49-F238E27FC236}">
                <a16:creationId xmlns:a16="http://schemas.microsoft.com/office/drawing/2014/main" id="{C237BCC7-31E8-0106-B101-35B998599780}"/>
              </a:ext>
            </a:extLst>
          </p:cNvPr>
          <p:cNvSpPr>
            <a:spLocks noGrp="1"/>
          </p:cNvSpPr>
          <p:nvPr>
            <p:ph sz="half" idx="2"/>
          </p:nvPr>
        </p:nvSpPr>
        <p:spPr/>
        <p:txBody>
          <a:bodyPr>
            <a:normAutofit fontScale="9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Dimorphic Fungi: Some fungi can exist in both yeast and mold forms, depending on the environment (e.g., Candida, Histoplasma, Blastomyces). </a:t>
            </a:r>
          </a:p>
          <a:p>
            <a:r>
              <a:rPr lang="en-US" dirty="0">
                <a:latin typeface="Calibri" panose="020F0502020204030204" pitchFamily="34" charset="0"/>
                <a:ea typeface="Calibri" panose="020F0502020204030204" pitchFamily="34" charset="0"/>
                <a:cs typeface="Calibri" panose="020F0502020204030204" pitchFamily="34" charset="0"/>
              </a:rPr>
              <a:t>Candida albicans is an opportunistic human fungal pathogen that causes candidiasis. It is a harmless commensal in the gastrointestinal and genitourinary tracts in about 70% of humans and about 75% of women suffer from Candida infection at least once in their lifetime</a:t>
            </a:r>
          </a:p>
        </p:txBody>
      </p:sp>
    </p:spTree>
    <p:extLst>
      <p:ext uri="{BB962C8B-B14F-4D97-AF65-F5344CB8AC3E}">
        <p14:creationId xmlns:p14="http://schemas.microsoft.com/office/powerpoint/2010/main" val="4226915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D9F845-2D62-85D9-012A-2C7C4EE4BF3C}"/>
              </a:ext>
            </a:extLst>
          </p:cNvPr>
          <p:cNvSpPr>
            <a:spLocks noGrp="1"/>
          </p:cNvSpPr>
          <p:nvPr>
            <p:ph type="title"/>
          </p:nvPr>
        </p:nvSpPr>
        <p:spPr>
          <a:xfrm>
            <a:off x="838200" y="365125"/>
            <a:ext cx="9809018" cy="854075"/>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sz="4000" dirty="0">
                <a:latin typeface="Calibri" panose="020F0502020204030204" pitchFamily="34" charset="0"/>
                <a:ea typeface="Calibri" panose="020F0502020204030204" pitchFamily="34" charset="0"/>
                <a:cs typeface="Calibri" panose="020F0502020204030204" pitchFamily="34" charset="0"/>
              </a:rPr>
              <a:t>HELMINTS</a:t>
            </a:r>
            <a:endParaRPr lang="en-US" dirty="0"/>
          </a:p>
        </p:txBody>
      </p:sp>
      <p:sp>
        <p:nvSpPr>
          <p:cNvPr id="8" name="Content Placeholder 7">
            <a:extLst>
              <a:ext uri="{FF2B5EF4-FFF2-40B4-BE49-F238E27FC236}">
                <a16:creationId xmlns:a16="http://schemas.microsoft.com/office/drawing/2014/main" id="{4C44DC87-F206-A204-5E35-C894965BDED8}"/>
              </a:ext>
            </a:extLst>
          </p:cNvPr>
          <p:cNvSpPr>
            <a:spLocks noGrp="1"/>
          </p:cNvSpPr>
          <p:nvPr>
            <p:ph idx="1"/>
          </p:nvPr>
        </p:nvSpPr>
        <p:spPr/>
        <p:txBody>
          <a:bodyPr>
            <a:normAutofit fontScale="85000" lnSpcReduction="20000"/>
          </a:bodyPr>
          <a:lstStyle/>
          <a:p>
            <a:r>
              <a:rPr lang="en-US" b="1" i="1" dirty="0">
                <a:latin typeface="Calibri" panose="020F0502020204030204" pitchFamily="34" charset="0"/>
                <a:ea typeface="Calibri" panose="020F0502020204030204" pitchFamily="34" charset="0"/>
                <a:cs typeface="Calibri" panose="020F0502020204030204" pitchFamily="34" charset="0"/>
              </a:rPr>
              <a:t>Parasitic helminths</a:t>
            </a:r>
            <a:r>
              <a:rPr lang="en-US" b="1"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are both hermaphroditic and bisexual species. The definitive classification is based on the external and internal morphology of egg, larval (juvenile), and adult stages. </a:t>
            </a:r>
          </a:p>
          <a:p>
            <a:r>
              <a:rPr lang="en-US" dirty="0">
                <a:latin typeface="Calibri" panose="020F0502020204030204" pitchFamily="34" charset="0"/>
                <a:ea typeface="Calibri" panose="020F0502020204030204" pitchFamily="34" charset="0"/>
                <a:cs typeface="Calibri" panose="020F0502020204030204" pitchFamily="34" charset="0"/>
              </a:rPr>
              <a:t>You may observe the following slides and preserved specimens. Draw diagrams that will help you remember them.</a:t>
            </a:r>
          </a:p>
          <a:p>
            <a:pPr lvl="1"/>
            <a:r>
              <a:rPr lang="en-US" dirty="0">
                <a:latin typeface="Calibri" panose="020F0502020204030204" pitchFamily="34" charset="0"/>
                <a:ea typeface="Calibri" panose="020F0502020204030204" pitchFamily="34" charset="0"/>
                <a:cs typeface="Calibri" panose="020F0502020204030204" pitchFamily="34" charset="0"/>
              </a:rPr>
              <a:t>Enterobius </a:t>
            </a:r>
            <a:r>
              <a:rPr lang="en-US" i="1" dirty="0">
                <a:latin typeface="Calibri" panose="020F0502020204030204" pitchFamily="34" charset="0"/>
                <a:ea typeface="Calibri" panose="020F0502020204030204" pitchFamily="34" charset="0"/>
                <a:cs typeface="Calibri" panose="020F0502020204030204" pitchFamily="34" charset="0"/>
              </a:rPr>
              <a:t>vermicularis</a:t>
            </a:r>
            <a:endParaRPr lang="en-US" dirty="0">
              <a:latin typeface="Calibri" panose="020F0502020204030204" pitchFamily="34" charset="0"/>
              <a:ea typeface="Calibri" panose="020F0502020204030204" pitchFamily="34" charset="0"/>
              <a:cs typeface="Calibri" panose="020F0502020204030204" pitchFamily="34" charset="0"/>
            </a:endParaRPr>
          </a:p>
          <a:p>
            <a:pPr lvl="1"/>
            <a:r>
              <a:rPr lang="en-US" dirty="0" err="1">
                <a:latin typeface="Calibri" panose="020F0502020204030204" pitchFamily="34" charset="0"/>
                <a:ea typeface="Calibri" panose="020F0502020204030204" pitchFamily="34" charset="0"/>
                <a:cs typeface="Calibri" panose="020F0502020204030204" pitchFamily="34" charset="0"/>
              </a:rPr>
              <a:t>Necator</a:t>
            </a:r>
            <a:r>
              <a:rPr lang="en-US" dirty="0">
                <a:latin typeface="Calibri" panose="020F0502020204030204" pitchFamily="34" charset="0"/>
                <a:ea typeface="Calibri" panose="020F0502020204030204" pitchFamily="34" charset="0"/>
                <a:cs typeface="Calibri" panose="020F0502020204030204" pitchFamily="34" charset="0"/>
              </a:rPr>
              <a:t> </a:t>
            </a:r>
            <a:r>
              <a:rPr lang="en-US" i="1" dirty="0">
                <a:latin typeface="Calibri" panose="020F0502020204030204" pitchFamily="34" charset="0"/>
                <a:ea typeface="Calibri" panose="020F0502020204030204" pitchFamily="34" charset="0"/>
                <a:cs typeface="Calibri" panose="020F0502020204030204" pitchFamily="34" charset="0"/>
              </a:rPr>
              <a:t>americanus</a:t>
            </a:r>
            <a:endParaRPr lang="en-US" dirty="0">
              <a:latin typeface="Calibri" panose="020F0502020204030204" pitchFamily="34" charset="0"/>
              <a:ea typeface="Calibri" panose="020F0502020204030204" pitchFamily="34" charset="0"/>
              <a:cs typeface="Calibri" panose="020F0502020204030204" pitchFamily="34" charset="0"/>
            </a:endParaRPr>
          </a:p>
          <a:p>
            <a:pPr lvl="1"/>
            <a:r>
              <a:rPr lang="en-US" dirty="0">
                <a:latin typeface="Calibri" panose="020F0502020204030204" pitchFamily="34" charset="0"/>
                <a:ea typeface="Calibri" panose="020F0502020204030204" pitchFamily="34" charset="0"/>
                <a:cs typeface="Calibri" panose="020F0502020204030204" pitchFamily="34" charset="0"/>
              </a:rPr>
              <a:t>Schistosoma </a:t>
            </a:r>
            <a:r>
              <a:rPr lang="en-US" i="1" dirty="0">
                <a:latin typeface="Calibri" panose="020F0502020204030204" pitchFamily="34" charset="0"/>
                <a:ea typeface="Calibri" panose="020F0502020204030204" pitchFamily="34" charset="0"/>
                <a:cs typeface="Calibri" panose="020F0502020204030204" pitchFamily="34" charset="0"/>
              </a:rPr>
              <a:t>mansoni</a:t>
            </a:r>
            <a:endParaRPr lang="en-US" dirty="0">
              <a:latin typeface="Calibri" panose="020F0502020204030204" pitchFamily="34" charset="0"/>
              <a:ea typeface="Calibri" panose="020F0502020204030204" pitchFamily="34" charset="0"/>
              <a:cs typeface="Calibri" panose="020F0502020204030204" pitchFamily="34" charset="0"/>
            </a:endParaRPr>
          </a:p>
          <a:p>
            <a:pPr lvl="1"/>
            <a:r>
              <a:rPr lang="en-US" dirty="0">
                <a:latin typeface="Calibri" panose="020F0502020204030204" pitchFamily="34" charset="0"/>
                <a:ea typeface="Calibri" panose="020F0502020204030204" pitchFamily="34" charset="0"/>
                <a:cs typeface="Calibri" panose="020F0502020204030204" pitchFamily="34" charset="0"/>
              </a:rPr>
              <a:t>Fasciola </a:t>
            </a:r>
            <a:r>
              <a:rPr lang="en-US" i="1" dirty="0">
                <a:latin typeface="Calibri" panose="020F0502020204030204" pitchFamily="34" charset="0"/>
                <a:ea typeface="Calibri" panose="020F0502020204030204" pitchFamily="34" charset="0"/>
                <a:cs typeface="Calibri" panose="020F0502020204030204" pitchFamily="34" charset="0"/>
              </a:rPr>
              <a:t>hepatica</a:t>
            </a:r>
            <a:endParaRPr lang="en-US" dirty="0">
              <a:latin typeface="Calibri" panose="020F0502020204030204" pitchFamily="34" charset="0"/>
              <a:ea typeface="Calibri" panose="020F0502020204030204" pitchFamily="34" charset="0"/>
              <a:cs typeface="Calibri" panose="020F0502020204030204" pitchFamily="34" charset="0"/>
            </a:endParaRPr>
          </a:p>
          <a:p>
            <a:pPr lvl="1"/>
            <a:r>
              <a:rPr lang="en-US" dirty="0">
                <a:latin typeface="Calibri" panose="020F0502020204030204" pitchFamily="34" charset="0"/>
                <a:ea typeface="Calibri" panose="020F0502020204030204" pitchFamily="34" charset="0"/>
                <a:cs typeface="Calibri" panose="020F0502020204030204" pitchFamily="34" charset="0"/>
              </a:rPr>
              <a:t>Trichinella </a:t>
            </a:r>
            <a:r>
              <a:rPr lang="en-US" i="1" dirty="0">
                <a:latin typeface="Calibri" panose="020F0502020204030204" pitchFamily="34" charset="0"/>
                <a:ea typeface="Calibri" panose="020F0502020204030204" pitchFamily="34" charset="0"/>
                <a:cs typeface="Calibri" panose="020F0502020204030204" pitchFamily="34" charset="0"/>
              </a:rPr>
              <a:t>spiralis</a:t>
            </a:r>
            <a:endParaRPr lang="en-US" dirty="0">
              <a:latin typeface="Calibri" panose="020F0502020204030204" pitchFamily="34" charset="0"/>
              <a:ea typeface="Calibri" panose="020F0502020204030204" pitchFamily="34" charset="0"/>
              <a:cs typeface="Calibri" panose="020F0502020204030204" pitchFamily="34" charset="0"/>
            </a:endParaRPr>
          </a:p>
          <a:p>
            <a:pPr lvl="1"/>
            <a:r>
              <a:rPr lang="en-US" dirty="0" err="1">
                <a:latin typeface="Calibri" panose="020F0502020204030204" pitchFamily="34" charset="0"/>
                <a:ea typeface="Calibri" panose="020F0502020204030204" pitchFamily="34" charset="0"/>
                <a:cs typeface="Calibri" panose="020F0502020204030204" pitchFamily="34" charset="0"/>
              </a:rPr>
              <a:t>Wuchereria</a:t>
            </a:r>
            <a:r>
              <a:rPr lang="en-US" dirty="0">
                <a:latin typeface="Calibri" panose="020F0502020204030204" pitchFamily="34" charset="0"/>
                <a:ea typeface="Calibri" panose="020F0502020204030204" pitchFamily="34" charset="0"/>
                <a:cs typeface="Calibri" panose="020F0502020204030204" pitchFamily="34" charset="0"/>
              </a:rPr>
              <a:t> </a:t>
            </a:r>
            <a:r>
              <a:rPr lang="en-US" i="1" dirty="0" err="1">
                <a:latin typeface="Calibri" panose="020F0502020204030204" pitchFamily="34" charset="0"/>
                <a:ea typeface="Calibri" panose="020F0502020204030204" pitchFamily="34" charset="0"/>
                <a:cs typeface="Calibri" panose="020F0502020204030204" pitchFamily="34" charset="0"/>
              </a:rPr>
              <a:t>bancrofti</a:t>
            </a:r>
            <a:endParaRPr lang="en-US" dirty="0">
              <a:latin typeface="Calibri" panose="020F0502020204030204" pitchFamily="34" charset="0"/>
              <a:ea typeface="Calibri" panose="020F0502020204030204" pitchFamily="34" charset="0"/>
              <a:cs typeface="Calibri" panose="020F0502020204030204" pitchFamily="34" charset="0"/>
            </a:endParaRPr>
          </a:p>
          <a:p>
            <a:pPr lvl="1"/>
            <a:r>
              <a:rPr lang="en-US" dirty="0">
                <a:latin typeface="Calibri" panose="020F0502020204030204" pitchFamily="34" charset="0"/>
                <a:ea typeface="Calibri" panose="020F0502020204030204" pitchFamily="34" charset="0"/>
                <a:cs typeface="Calibri" panose="020F0502020204030204" pitchFamily="34" charset="0"/>
              </a:rPr>
              <a:t>Taenia </a:t>
            </a:r>
            <a:r>
              <a:rPr lang="en-US" i="1" dirty="0">
                <a:latin typeface="Calibri" panose="020F0502020204030204" pitchFamily="34" charset="0"/>
                <a:ea typeface="Calibri" panose="020F0502020204030204" pitchFamily="34" charset="0"/>
                <a:cs typeface="Calibri" panose="020F0502020204030204" pitchFamily="34" charset="0"/>
              </a:rPr>
              <a:t>solium</a:t>
            </a:r>
            <a:endParaRPr lang="en-US" dirty="0">
              <a:latin typeface="Calibri" panose="020F0502020204030204" pitchFamily="34" charset="0"/>
              <a:ea typeface="Calibri" panose="020F0502020204030204" pitchFamily="34" charset="0"/>
              <a:cs typeface="Calibri" panose="020F0502020204030204" pitchFamily="34" charset="0"/>
            </a:endParaRPr>
          </a:p>
          <a:p>
            <a:pPr lvl="1"/>
            <a:r>
              <a:rPr lang="en-US" dirty="0">
                <a:latin typeface="Calibri" panose="020F0502020204030204" pitchFamily="34" charset="0"/>
                <a:ea typeface="Calibri" panose="020F0502020204030204" pitchFamily="34" charset="0"/>
                <a:cs typeface="Calibri" panose="020F0502020204030204" pitchFamily="34" charset="0"/>
              </a:rPr>
              <a:t>Taenia </a:t>
            </a:r>
            <a:r>
              <a:rPr lang="en-US" dirty="0" err="1">
                <a:latin typeface="Calibri" panose="020F0502020204030204" pitchFamily="34" charset="0"/>
                <a:ea typeface="Calibri" panose="020F0502020204030204" pitchFamily="34" charset="0"/>
                <a:cs typeface="Calibri" panose="020F0502020204030204" pitchFamily="34" charset="0"/>
              </a:rPr>
              <a:t>pisiformis</a:t>
            </a:r>
            <a:r>
              <a:rPr lang="en-US" dirty="0">
                <a:latin typeface="Calibri" panose="020F0502020204030204" pitchFamily="34" charset="0"/>
                <a:ea typeface="Calibri" panose="020F0502020204030204" pitchFamily="34" charset="0"/>
                <a:cs typeface="Calibri" panose="020F0502020204030204" pitchFamily="34" charset="0"/>
              </a:rPr>
              <a:t> slides</a:t>
            </a:r>
          </a:p>
          <a:p>
            <a:pPr lvl="1"/>
            <a:r>
              <a:rPr lang="en-US" dirty="0">
                <a:latin typeface="Calibri" panose="020F0502020204030204" pitchFamily="34" charset="0"/>
                <a:ea typeface="Calibri" panose="020F0502020204030204" pitchFamily="34" charset="0"/>
                <a:cs typeface="Calibri" panose="020F0502020204030204" pitchFamily="34" charset="0"/>
              </a:rPr>
              <a:t>Preserved samples of tapeworms</a:t>
            </a:r>
          </a:p>
          <a:p>
            <a:pPr lvl="1"/>
            <a:r>
              <a:rPr lang="en-US" dirty="0">
                <a:latin typeface="Calibri" panose="020F0502020204030204" pitchFamily="34" charset="0"/>
                <a:ea typeface="Calibri" panose="020F0502020204030204" pitchFamily="34" charset="0"/>
                <a:cs typeface="Calibri" panose="020F0502020204030204" pitchFamily="34" charset="0"/>
              </a:rPr>
              <a:t>Preserved samples of Ascaris </a:t>
            </a:r>
            <a:r>
              <a:rPr lang="en-US" i="1" dirty="0">
                <a:latin typeface="Calibri" panose="020F0502020204030204" pitchFamily="34" charset="0"/>
                <a:ea typeface="Calibri" panose="020F0502020204030204" pitchFamily="34" charset="0"/>
                <a:cs typeface="Calibri" panose="020F0502020204030204" pitchFamily="34" charset="0"/>
              </a:rPr>
              <a:t>lumbricoides</a:t>
            </a: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4129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64E1E8-CB55-84BD-A4AA-D94394239631}"/>
              </a:ext>
            </a:extLst>
          </p:cNvPr>
          <p:cNvSpPr>
            <a:spLocks noGrp="1"/>
          </p:cNvSpPr>
          <p:nvPr>
            <p:ph type="title"/>
          </p:nvPr>
        </p:nvSpPr>
        <p:spPr>
          <a:xfrm>
            <a:off x="838200" y="365125"/>
            <a:ext cx="5022273" cy="819439"/>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Flukes (Trematodes)</a:t>
            </a:r>
            <a:endParaRPr lang="en-US" sz="4000" dirty="0"/>
          </a:p>
        </p:txBody>
      </p:sp>
      <p:sp>
        <p:nvSpPr>
          <p:cNvPr id="8" name="Content Placeholder 7">
            <a:extLst>
              <a:ext uri="{FF2B5EF4-FFF2-40B4-BE49-F238E27FC236}">
                <a16:creationId xmlns:a16="http://schemas.microsoft.com/office/drawing/2014/main" id="{1ADB8790-B31C-A617-CC48-2C74D4FAB0E6}"/>
              </a:ext>
            </a:extLst>
          </p:cNvPr>
          <p:cNvSpPr>
            <a:spLocks noGrp="1"/>
          </p:cNvSpPr>
          <p:nvPr>
            <p:ph sz="half" idx="1"/>
          </p:nvPr>
        </p:nvSpPr>
        <p:spPr/>
        <p:txBody>
          <a:bodyPr>
            <a:normAutofit fontScale="92500" lnSpcReduction="10000"/>
          </a:bodyPr>
          <a:lstStyle/>
          <a:p>
            <a:r>
              <a:rPr lang="en-US" dirty="0">
                <a:latin typeface="Calibri" panose="020F0502020204030204" pitchFamily="34" charset="0"/>
                <a:ea typeface="Calibri" panose="020F0502020204030204" pitchFamily="34" charset="0"/>
                <a:cs typeface="Calibri" panose="020F0502020204030204" pitchFamily="34" charset="0"/>
              </a:rPr>
              <a:t>Adult flukes are leaf-shaped flatworms. Prominent oral and ventral suckers help adhere to the host tissues. Flukes are hermaphroditic except for blood flukes, which are bisexual. The life cycle includes a snail intermediate host. Ex: Schistosomes are known as blood flukes.</a:t>
            </a:r>
          </a:p>
          <a:p>
            <a:r>
              <a:rPr lang="en-US" dirty="0">
                <a:latin typeface="Calibri" panose="020F0502020204030204" pitchFamily="34" charset="0"/>
                <a:ea typeface="Calibri" panose="020F0502020204030204" pitchFamily="34" charset="0"/>
                <a:cs typeface="Calibri" panose="020F0502020204030204" pitchFamily="34" charset="0"/>
              </a:rPr>
              <a:t>Schistosomiasis is the most prevalent parasite in humans, and the most common type is </a:t>
            </a:r>
            <a:r>
              <a:rPr lang="en-US" i="1" dirty="0">
                <a:latin typeface="Calibri" panose="020F0502020204030204" pitchFamily="34" charset="0"/>
                <a:ea typeface="Calibri" panose="020F0502020204030204" pitchFamily="34" charset="0"/>
                <a:cs typeface="Calibri" panose="020F0502020204030204" pitchFamily="34" charset="0"/>
              </a:rPr>
              <a:t>S. mansoni</a:t>
            </a:r>
            <a:r>
              <a:rPr lang="en-US" dirty="0">
                <a:latin typeface="Calibri" panose="020F0502020204030204" pitchFamily="34" charset="0"/>
                <a:ea typeface="Calibri" panose="020F0502020204030204" pitchFamily="34" charset="0"/>
                <a:cs typeface="Calibri" panose="020F0502020204030204" pitchFamily="34" charset="0"/>
              </a:rPr>
              <a:t>.  </a:t>
            </a:r>
          </a:p>
          <a:p>
            <a:endParaRPr lang="en-US" dirty="0"/>
          </a:p>
        </p:txBody>
      </p:sp>
      <p:pic>
        <p:nvPicPr>
          <p:cNvPr id="10" name="Content Placeholder 9">
            <a:extLst>
              <a:ext uri="{FF2B5EF4-FFF2-40B4-BE49-F238E27FC236}">
                <a16:creationId xmlns:a16="http://schemas.microsoft.com/office/drawing/2014/main" id="{FF689A37-C2E0-A2CB-1D04-D9FF2B117E0F}"/>
              </a:ext>
            </a:extLst>
          </p:cNvPr>
          <p:cNvPicPr>
            <a:picLocks noGrp="1" noChangeAspect="1"/>
          </p:cNvPicPr>
          <p:nvPr>
            <p:ph sz="half" idx="2"/>
          </p:nvPr>
        </p:nvPicPr>
        <p:blipFill>
          <a:blip r:embed="rId2"/>
          <a:stretch>
            <a:fillRect/>
          </a:stretch>
        </p:blipFill>
        <p:spPr>
          <a:xfrm>
            <a:off x="7280566" y="429490"/>
            <a:ext cx="3664029" cy="4163291"/>
          </a:xfrm>
          <a:prstGeom prst="rect">
            <a:avLst/>
          </a:prstGeom>
        </p:spPr>
      </p:pic>
      <p:pic>
        <p:nvPicPr>
          <p:cNvPr id="11" name="Picture 10">
            <a:extLst>
              <a:ext uri="{FF2B5EF4-FFF2-40B4-BE49-F238E27FC236}">
                <a16:creationId xmlns:a16="http://schemas.microsoft.com/office/drawing/2014/main" id="{8AAE4158-D048-B739-8A7B-C87FDC3A9F74}"/>
              </a:ext>
            </a:extLst>
          </p:cNvPr>
          <p:cNvPicPr>
            <a:picLocks noChangeAspect="1"/>
          </p:cNvPicPr>
          <p:nvPr/>
        </p:nvPicPr>
        <p:blipFill>
          <a:blip r:embed="rId3"/>
          <a:stretch>
            <a:fillRect/>
          </a:stretch>
        </p:blipFill>
        <p:spPr>
          <a:xfrm>
            <a:off x="7280566" y="4856018"/>
            <a:ext cx="3664029" cy="1488426"/>
          </a:xfrm>
          <a:prstGeom prst="rect">
            <a:avLst/>
          </a:prstGeom>
        </p:spPr>
      </p:pic>
    </p:spTree>
    <p:extLst>
      <p:ext uri="{BB962C8B-B14F-4D97-AF65-F5344CB8AC3E}">
        <p14:creationId xmlns:p14="http://schemas.microsoft.com/office/powerpoint/2010/main" val="1228009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E97327-1FBE-E8B3-919E-A273880BBB92}"/>
              </a:ext>
            </a:extLst>
          </p:cNvPr>
          <p:cNvSpPr>
            <a:spLocks noGrp="1"/>
          </p:cNvSpPr>
          <p:nvPr>
            <p:ph type="title"/>
          </p:nvPr>
        </p:nvSpPr>
        <p:spPr>
          <a:xfrm>
            <a:off x="838200" y="365125"/>
            <a:ext cx="5063836" cy="833293"/>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Tapeworms (Cestodes)</a:t>
            </a:r>
            <a:endParaRPr lang="en-US" sz="4000" dirty="0"/>
          </a:p>
        </p:txBody>
      </p:sp>
      <p:sp>
        <p:nvSpPr>
          <p:cNvPr id="8" name="Content Placeholder 7">
            <a:extLst>
              <a:ext uri="{FF2B5EF4-FFF2-40B4-BE49-F238E27FC236}">
                <a16:creationId xmlns:a16="http://schemas.microsoft.com/office/drawing/2014/main" id="{16B3CCAF-1754-A15F-B0F7-F61ABAED5832}"/>
              </a:ext>
            </a:extLst>
          </p:cNvPr>
          <p:cNvSpPr>
            <a:spLocks noGrp="1"/>
          </p:cNvSpPr>
          <p:nvPr>
            <p:ph sz="half" idx="1"/>
          </p:nvPr>
        </p:nvSpPr>
        <p:spPr/>
        <p:txBody>
          <a:bodyPr>
            <a:normAutofit fontScale="92500" lnSpcReduction="10000"/>
          </a:bodyPr>
          <a:lstStyle/>
          <a:p>
            <a:r>
              <a:rPr lang="en-US" dirty="0">
                <a:latin typeface="Calibri" panose="020F0502020204030204" pitchFamily="34" charset="0"/>
                <a:ea typeface="Calibri" panose="020F0502020204030204" pitchFamily="34" charset="0"/>
                <a:cs typeface="Calibri" panose="020F0502020204030204" pitchFamily="34" charset="0"/>
              </a:rPr>
              <a:t>Adult tapeworms are elongated, segmented, hermaphroditic flatworms that inhabit the intestinal lumen. Larval forms, which are cystic or solid, inhabit extraintestinal tissues. </a:t>
            </a:r>
          </a:p>
          <a:p>
            <a:r>
              <a:rPr lang="en-US" dirty="0">
                <a:latin typeface="Calibri" panose="020F0502020204030204" pitchFamily="34" charset="0"/>
                <a:ea typeface="Calibri" panose="020F0502020204030204" pitchFamily="34" charset="0"/>
                <a:cs typeface="Calibri" panose="020F0502020204030204" pitchFamily="34" charset="0"/>
              </a:rPr>
              <a:t>Examples of medically important cestodes are </a:t>
            </a:r>
            <a:r>
              <a:rPr lang="en-US" i="1" dirty="0">
                <a:latin typeface="Calibri" panose="020F0502020204030204" pitchFamily="34" charset="0"/>
                <a:ea typeface="Calibri" panose="020F0502020204030204" pitchFamily="34" charset="0"/>
                <a:cs typeface="Calibri" panose="020F0502020204030204" pitchFamily="34" charset="0"/>
              </a:rPr>
              <a:t>Taenia solium</a:t>
            </a:r>
            <a:r>
              <a:rPr lang="en-US" dirty="0">
                <a:latin typeface="Calibri" panose="020F0502020204030204" pitchFamily="34" charset="0"/>
                <a:ea typeface="Calibri" panose="020F0502020204030204" pitchFamily="34" charset="0"/>
                <a:cs typeface="Calibri" panose="020F0502020204030204" pitchFamily="34" charset="0"/>
              </a:rPr>
              <a:t> (pork tapeworm), </a:t>
            </a:r>
            <a:r>
              <a:rPr lang="en-US" i="1" dirty="0">
                <a:latin typeface="Calibri" panose="020F0502020204030204" pitchFamily="34" charset="0"/>
                <a:ea typeface="Calibri" panose="020F0502020204030204" pitchFamily="34" charset="0"/>
                <a:cs typeface="Calibri" panose="020F0502020204030204" pitchFamily="34" charset="0"/>
              </a:rPr>
              <a:t>Taenia </a:t>
            </a:r>
            <a:r>
              <a:rPr lang="en-US" i="1" dirty="0" err="1">
                <a:latin typeface="Calibri" panose="020F0502020204030204" pitchFamily="34" charset="0"/>
                <a:ea typeface="Calibri" panose="020F0502020204030204" pitchFamily="34" charset="0"/>
                <a:cs typeface="Calibri" panose="020F0502020204030204" pitchFamily="34" charset="0"/>
              </a:rPr>
              <a:t>saginata</a:t>
            </a:r>
            <a:r>
              <a:rPr lang="en-US" dirty="0">
                <a:latin typeface="Calibri" panose="020F0502020204030204" pitchFamily="34" charset="0"/>
                <a:ea typeface="Calibri" panose="020F0502020204030204" pitchFamily="34" charset="0"/>
                <a:cs typeface="Calibri" panose="020F0502020204030204" pitchFamily="34" charset="0"/>
              </a:rPr>
              <a:t> (beef tapeworm), </a:t>
            </a:r>
            <a:r>
              <a:rPr lang="en-US" i="1" dirty="0">
                <a:latin typeface="Calibri" panose="020F0502020204030204" pitchFamily="34" charset="0"/>
                <a:ea typeface="Calibri" panose="020F0502020204030204" pitchFamily="34" charset="0"/>
                <a:cs typeface="Calibri" panose="020F0502020204030204" pitchFamily="34" charset="0"/>
              </a:rPr>
              <a:t>Diphyllobothrium</a:t>
            </a:r>
            <a:r>
              <a:rPr lang="en-US" dirty="0">
                <a:latin typeface="Calibri" panose="020F0502020204030204" pitchFamily="34" charset="0"/>
                <a:ea typeface="Calibri" panose="020F0502020204030204" pitchFamily="34" charset="0"/>
                <a:cs typeface="Calibri" panose="020F0502020204030204" pitchFamily="34" charset="0"/>
              </a:rPr>
              <a:t> (fish tapeworm) and </a:t>
            </a:r>
            <a:r>
              <a:rPr lang="en-US" i="1" dirty="0">
                <a:latin typeface="Calibri" panose="020F0502020204030204" pitchFamily="34" charset="0"/>
                <a:ea typeface="Calibri" panose="020F0502020204030204" pitchFamily="34" charset="0"/>
                <a:cs typeface="Calibri" panose="020F0502020204030204" pitchFamily="34" charset="0"/>
              </a:rPr>
              <a:t>Echinococcus </a:t>
            </a:r>
            <a:r>
              <a:rPr lang="en-US" i="1" dirty="0" err="1">
                <a:latin typeface="Calibri" panose="020F0502020204030204" pitchFamily="34" charset="0"/>
                <a:ea typeface="Calibri" panose="020F0502020204030204" pitchFamily="34" charset="0"/>
                <a:cs typeface="Calibri" panose="020F0502020204030204" pitchFamily="34" charset="0"/>
              </a:rPr>
              <a:t>granulosus</a:t>
            </a:r>
            <a:r>
              <a:rPr lang="en-US" i="1"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pic>
        <p:nvPicPr>
          <p:cNvPr id="10" name="Content Placeholder 9">
            <a:extLst>
              <a:ext uri="{FF2B5EF4-FFF2-40B4-BE49-F238E27FC236}">
                <a16:creationId xmlns:a16="http://schemas.microsoft.com/office/drawing/2014/main" id="{EDE5A40C-FFB3-7EEE-A966-D49E69D3EF3B}"/>
              </a:ext>
            </a:extLst>
          </p:cNvPr>
          <p:cNvPicPr>
            <a:picLocks noGrp="1" noChangeAspect="1"/>
          </p:cNvPicPr>
          <p:nvPr>
            <p:ph sz="half" idx="2"/>
          </p:nvPr>
        </p:nvPicPr>
        <p:blipFill>
          <a:blip r:embed="rId2"/>
          <a:stretch>
            <a:fillRect/>
          </a:stretch>
        </p:blipFill>
        <p:spPr>
          <a:xfrm>
            <a:off x="6172200" y="1987049"/>
            <a:ext cx="5181600" cy="4028490"/>
          </a:xfrm>
          <a:prstGeom prst="rect">
            <a:avLst/>
          </a:prstGeom>
        </p:spPr>
      </p:pic>
    </p:spTree>
    <p:extLst>
      <p:ext uri="{BB962C8B-B14F-4D97-AF65-F5344CB8AC3E}">
        <p14:creationId xmlns:p14="http://schemas.microsoft.com/office/powerpoint/2010/main" val="2355951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D32B8A-A615-A08B-AC77-AF0365CC125E}"/>
              </a:ext>
            </a:extLst>
          </p:cNvPr>
          <p:cNvSpPr>
            <a:spLocks noGrp="1"/>
          </p:cNvSpPr>
          <p:nvPr>
            <p:ph type="title"/>
          </p:nvPr>
        </p:nvSpPr>
        <p:spPr>
          <a:xfrm>
            <a:off x="838200" y="365125"/>
            <a:ext cx="10515600" cy="701675"/>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t>Microscopy Terminology</a:t>
            </a:r>
          </a:p>
        </p:txBody>
      </p:sp>
      <p:sp>
        <p:nvSpPr>
          <p:cNvPr id="5" name="Content Placeholder 4">
            <a:extLst>
              <a:ext uri="{FF2B5EF4-FFF2-40B4-BE49-F238E27FC236}">
                <a16:creationId xmlns:a16="http://schemas.microsoft.com/office/drawing/2014/main" id="{865C8036-236B-BD04-CB0F-8AF74061A255}"/>
              </a:ext>
            </a:extLst>
          </p:cNvPr>
          <p:cNvSpPr>
            <a:spLocks noGrp="1"/>
          </p:cNvSpPr>
          <p:nvPr>
            <p:ph sz="half" idx="1"/>
          </p:nvPr>
        </p:nvSpPr>
        <p:spPr/>
        <p:txBody>
          <a:bodyPr>
            <a:normAutofit fontScale="62500" lnSpcReduction="20000"/>
          </a:bodyPr>
          <a:lstStyle/>
          <a:p>
            <a:r>
              <a:rPr lang="en-US" b="1" dirty="0">
                <a:latin typeface="Calibri" panose="020F0502020204030204" pitchFamily="34" charset="0"/>
                <a:ea typeface="Calibri" panose="020F0502020204030204" pitchFamily="34" charset="0"/>
                <a:cs typeface="Calibri" panose="020F0502020204030204" pitchFamily="34" charset="0"/>
              </a:rPr>
              <a:t>1. Magnification</a:t>
            </a:r>
            <a:r>
              <a:rPr lang="en-US" dirty="0">
                <a:latin typeface="Calibri" panose="020F0502020204030204" pitchFamily="34" charset="0"/>
                <a:ea typeface="Calibri" panose="020F0502020204030204" pitchFamily="34" charset="0"/>
                <a:cs typeface="Calibri" panose="020F0502020204030204" pitchFamily="34" charset="0"/>
              </a:rPr>
              <a:t>: The process of enlarging the appearance of an object, typically achieved using a microscope. It is the image size ratio to the object's actual size.</a:t>
            </a:r>
          </a:p>
          <a:p>
            <a:r>
              <a:rPr lang="en-US" b="1" dirty="0">
                <a:latin typeface="Calibri" panose="020F0502020204030204" pitchFamily="34" charset="0"/>
                <a:ea typeface="Calibri" panose="020F0502020204030204" pitchFamily="34" charset="0"/>
                <a:cs typeface="Calibri" panose="020F0502020204030204" pitchFamily="34" charset="0"/>
              </a:rPr>
              <a:t>2. Resolution</a:t>
            </a:r>
            <a:r>
              <a:rPr lang="en-US" dirty="0">
                <a:latin typeface="Calibri" panose="020F0502020204030204" pitchFamily="34" charset="0"/>
                <a:ea typeface="Calibri" panose="020F0502020204030204" pitchFamily="34" charset="0"/>
                <a:cs typeface="Calibri" panose="020F0502020204030204" pitchFamily="34" charset="0"/>
              </a:rPr>
              <a:t>: The ability of a microscope to distinguish between two close points. Higher resolution allows us to observe finer details.</a:t>
            </a:r>
          </a:p>
          <a:p>
            <a:r>
              <a:rPr lang="en-US" b="1" dirty="0">
                <a:latin typeface="Calibri" panose="020F0502020204030204" pitchFamily="34" charset="0"/>
                <a:ea typeface="Calibri" panose="020F0502020204030204" pitchFamily="34" charset="0"/>
                <a:cs typeface="Calibri" panose="020F0502020204030204" pitchFamily="34" charset="0"/>
              </a:rPr>
              <a:t>3. Contrast</a:t>
            </a:r>
            <a:r>
              <a:rPr lang="en-US" dirty="0">
                <a:latin typeface="Calibri" panose="020F0502020204030204" pitchFamily="34" charset="0"/>
                <a:ea typeface="Calibri" panose="020F0502020204030204" pitchFamily="34" charset="0"/>
                <a:cs typeface="Calibri" panose="020F0502020204030204" pitchFamily="34" charset="0"/>
              </a:rPr>
              <a:t>: The difference in light intensity between an object and its background, which helps to visualize the details of the specimen.</a:t>
            </a:r>
          </a:p>
          <a:p>
            <a:r>
              <a:rPr lang="en-US" b="1" dirty="0">
                <a:latin typeface="Calibri" panose="020F0502020204030204" pitchFamily="34" charset="0"/>
                <a:ea typeface="Calibri" panose="020F0502020204030204" pitchFamily="34" charset="0"/>
                <a:cs typeface="Calibri" panose="020F0502020204030204" pitchFamily="34" charset="0"/>
              </a:rPr>
              <a:t>4. Field of View (FOV)</a:t>
            </a:r>
            <a:r>
              <a:rPr lang="en-US" dirty="0">
                <a:latin typeface="Calibri" panose="020F0502020204030204" pitchFamily="34" charset="0"/>
                <a:ea typeface="Calibri" panose="020F0502020204030204" pitchFamily="34" charset="0"/>
                <a:cs typeface="Calibri" panose="020F0502020204030204" pitchFamily="34" charset="0"/>
              </a:rPr>
              <a:t>: The area visible through the microscope at a given magnification. As magnification increases, the field of view decreases.</a:t>
            </a:r>
          </a:p>
          <a:p>
            <a:r>
              <a:rPr lang="en-US" b="1" dirty="0">
                <a:latin typeface="Calibri" panose="020F0502020204030204" pitchFamily="34" charset="0"/>
                <a:ea typeface="Calibri" panose="020F0502020204030204" pitchFamily="34" charset="0"/>
                <a:cs typeface="Calibri" panose="020F0502020204030204" pitchFamily="34" charset="0"/>
              </a:rPr>
              <a:t>5. Working Distance</a:t>
            </a:r>
            <a:r>
              <a:rPr lang="en-US" dirty="0">
                <a:latin typeface="Calibri" panose="020F0502020204030204" pitchFamily="34" charset="0"/>
                <a:ea typeface="Calibri" panose="020F0502020204030204" pitchFamily="34" charset="0"/>
                <a:cs typeface="Calibri" panose="020F0502020204030204" pitchFamily="34" charset="0"/>
              </a:rPr>
              <a:t>: The distance between the objective lens and the specimen when the lens is focused.</a:t>
            </a:r>
          </a:p>
        </p:txBody>
      </p:sp>
      <p:sp>
        <p:nvSpPr>
          <p:cNvPr id="6" name="Content Placeholder 5">
            <a:extLst>
              <a:ext uri="{FF2B5EF4-FFF2-40B4-BE49-F238E27FC236}">
                <a16:creationId xmlns:a16="http://schemas.microsoft.com/office/drawing/2014/main" id="{B79F4960-C1FE-8C5B-3AB8-8AA0EF681C5C}"/>
              </a:ext>
            </a:extLst>
          </p:cNvPr>
          <p:cNvSpPr>
            <a:spLocks noGrp="1"/>
          </p:cNvSpPr>
          <p:nvPr>
            <p:ph sz="half" idx="2"/>
          </p:nvPr>
        </p:nvSpPr>
        <p:spPr/>
        <p:txBody>
          <a:bodyPr>
            <a:normAutofit fontScale="62500" lnSpcReduction="20000"/>
          </a:bodyPr>
          <a:lstStyle/>
          <a:p>
            <a:r>
              <a:rPr lang="en-US" b="1" dirty="0">
                <a:latin typeface="Calibri" panose="020F0502020204030204" pitchFamily="34" charset="0"/>
                <a:ea typeface="Calibri" panose="020F0502020204030204" pitchFamily="34" charset="0"/>
                <a:cs typeface="Calibri" panose="020F0502020204030204" pitchFamily="34" charset="0"/>
              </a:rPr>
              <a:t>6. Depth of Field (DOF)</a:t>
            </a:r>
            <a:r>
              <a:rPr lang="en-US" dirty="0">
                <a:latin typeface="Calibri" panose="020F0502020204030204" pitchFamily="34" charset="0"/>
                <a:ea typeface="Calibri" panose="020F0502020204030204" pitchFamily="34" charset="0"/>
                <a:cs typeface="Calibri" panose="020F0502020204030204" pitchFamily="34" charset="0"/>
              </a:rPr>
              <a:t>: The thickness of the specimen layer that remains in focus at one time. Higher magnifications typically have a shallower depth of field.</a:t>
            </a:r>
          </a:p>
          <a:p>
            <a:r>
              <a:rPr lang="en-US" b="1" dirty="0">
                <a:latin typeface="Calibri" panose="020F0502020204030204" pitchFamily="34" charset="0"/>
                <a:ea typeface="Calibri" panose="020F0502020204030204" pitchFamily="34" charset="0"/>
                <a:cs typeface="Calibri" panose="020F0502020204030204" pitchFamily="34" charset="0"/>
              </a:rPr>
              <a:t>7. Numerical Aperture (NA)</a:t>
            </a:r>
            <a:r>
              <a:rPr lang="en-US" dirty="0">
                <a:latin typeface="Calibri" panose="020F0502020204030204" pitchFamily="34" charset="0"/>
                <a:ea typeface="Calibri" panose="020F0502020204030204" pitchFamily="34" charset="0"/>
                <a:cs typeface="Calibri" panose="020F0502020204030204" pitchFamily="34" charset="0"/>
              </a:rPr>
              <a:t>: A unit to measure the ability of a lens to gather light and resolution for a fixed object distance. </a:t>
            </a:r>
          </a:p>
          <a:p>
            <a:r>
              <a:rPr lang="en-US" b="1" dirty="0">
                <a:latin typeface="Calibri" panose="020F0502020204030204" pitchFamily="34" charset="0"/>
                <a:ea typeface="Calibri" panose="020F0502020204030204" pitchFamily="34" charset="0"/>
                <a:cs typeface="Calibri" panose="020F0502020204030204" pitchFamily="34" charset="0"/>
              </a:rPr>
              <a:t>8. Parfocal:</a:t>
            </a:r>
            <a:r>
              <a:rPr lang="en-US" dirty="0">
                <a:latin typeface="Calibri" panose="020F0502020204030204" pitchFamily="34" charset="0"/>
                <a:ea typeface="Calibri" panose="020F0502020204030204" pitchFamily="34" charset="0"/>
                <a:cs typeface="Calibri" panose="020F0502020204030204" pitchFamily="34" charset="0"/>
              </a:rPr>
              <a:t> a feature of a microscope where, once a specimen is in focus at one magnification, it will remain nearly in focus when switching to a higher or lower magnification. </a:t>
            </a:r>
          </a:p>
          <a:p>
            <a:r>
              <a:rPr lang="en-US" b="1" dirty="0">
                <a:latin typeface="Calibri" panose="020F0502020204030204" pitchFamily="34" charset="0"/>
                <a:ea typeface="Calibri" panose="020F0502020204030204" pitchFamily="34" charset="0"/>
                <a:cs typeface="Calibri" panose="020F0502020204030204" pitchFamily="34" charset="0"/>
              </a:rPr>
              <a:t>9. Inversion:</a:t>
            </a:r>
            <a:r>
              <a:rPr lang="en-US" dirty="0">
                <a:latin typeface="Calibri" panose="020F0502020204030204" pitchFamily="34" charset="0"/>
                <a:ea typeface="Calibri" panose="020F0502020204030204" pitchFamily="34" charset="0"/>
                <a:cs typeface="Calibri" panose="020F0502020204030204" pitchFamily="34" charset="0"/>
              </a:rPr>
              <a:t> In microscopy, inversion refers to the phenomenon where the image viewed through the microscope is upside down and/or reversed from left to right. This happens because of the way light rays are bent and manipulated as they pass through the lenses.</a:t>
            </a:r>
          </a:p>
          <a:p>
            <a:endParaRPr lang="en-US" dirty="0"/>
          </a:p>
        </p:txBody>
      </p:sp>
    </p:spTree>
    <p:extLst>
      <p:ext uri="{BB962C8B-B14F-4D97-AF65-F5344CB8AC3E}">
        <p14:creationId xmlns:p14="http://schemas.microsoft.com/office/powerpoint/2010/main" val="3260785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FB74EE-83ED-3D72-5001-41E17B605FC0}"/>
              </a:ext>
            </a:extLst>
          </p:cNvPr>
          <p:cNvSpPr>
            <a:spLocks noGrp="1"/>
          </p:cNvSpPr>
          <p:nvPr>
            <p:ph type="title"/>
          </p:nvPr>
        </p:nvSpPr>
        <p:spPr>
          <a:xfrm>
            <a:off x="838200" y="365126"/>
            <a:ext cx="10515600" cy="729384"/>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Roundworms (Nematodes)</a:t>
            </a:r>
          </a:p>
        </p:txBody>
      </p:sp>
      <p:sp>
        <p:nvSpPr>
          <p:cNvPr id="8" name="Content Placeholder 7">
            <a:extLst>
              <a:ext uri="{FF2B5EF4-FFF2-40B4-BE49-F238E27FC236}">
                <a16:creationId xmlns:a16="http://schemas.microsoft.com/office/drawing/2014/main" id="{304E85CF-7431-C02D-0C49-C9B89A20FFB5}"/>
              </a:ext>
            </a:extLst>
          </p:cNvPr>
          <p:cNvSpPr>
            <a:spLocks noGrp="1"/>
          </p:cNvSpPr>
          <p:nvPr>
            <p:ph sz="half" idx="1"/>
          </p:nvPr>
        </p:nvSpPr>
        <p:spPr>
          <a:xfrm>
            <a:off x="838200" y="1489364"/>
            <a:ext cx="6518564" cy="4687599"/>
          </a:xfrm>
        </p:spPr>
        <p:txBody>
          <a:bodyPr>
            <a:normAutofit fontScale="77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Adult and larval roundworms are bisexual, cylindrical worms. They inhabit intestinal and extraintestinal sites. </a:t>
            </a:r>
            <a:r>
              <a:rPr lang="en-US" i="1" dirty="0">
                <a:latin typeface="Calibri" panose="020F0502020204030204" pitchFamily="34" charset="0"/>
                <a:ea typeface="Calibri" panose="020F0502020204030204" pitchFamily="34" charset="0"/>
                <a:cs typeface="Calibri" panose="020F0502020204030204" pitchFamily="34" charset="0"/>
              </a:rPr>
              <a:t>Ascaris lumbricoides</a:t>
            </a:r>
            <a:r>
              <a:rPr lang="en-US" dirty="0">
                <a:latin typeface="Calibri" panose="020F0502020204030204" pitchFamily="34" charset="0"/>
                <a:ea typeface="Calibri" panose="020F0502020204030204" pitchFamily="34" charset="0"/>
                <a:cs typeface="Calibri" panose="020F0502020204030204" pitchFamily="34" charset="0"/>
              </a:rPr>
              <a:t> and </a:t>
            </a:r>
            <a:r>
              <a:rPr lang="en-US" i="1" dirty="0">
                <a:latin typeface="Calibri" panose="020F0502020204030204" pitchFamily="34" charset="0"/>
                <a:ea typeface="Calibri" panose="020F0502020204030204" pitchFamily="34" charset="0"/>
                <a:cs typeface="Calibri" panose="020F0502020204030204" pitchFamily="34" charset="0"/>
              </a:rPr>
              <a:t>Enterobius vermicularis</a:t>
            </a:r>
            <a:r>
              <a:rPr lang="en-US" dirty="0">
                <a:latin typeface="Calibri" panose="020F0502020204030204" pitchFamily="34" charset="0"/>
                <a:ea typeface="Calibri" panose="020F0502020204030204" pitchFamily="34" charset="0"/>
                <a:cs typeface="Calibri" panose="020F0502020204030204" pitchFamily="34" charset="0"/>
              </a:rPr>
              <a:t> are examples for round worms that you may have a chance to observe.</a:t>
            </a:r>
          </a:p>
          <a:p>
            <a:r>
              <a:rPr lang="en-US" b="1" i="1" dirty="0">
                <a:latin typeface="Calibri" panose="020F0502020204030204" pitchFamily="34" charset="0"/>
                <a:ea typeface="Calibri" panose="020F0502020204030204" pitchFamily="34" charset="0"/>
                <a:cs typeface="Calibri" panose="020F0502020204030204" pitchFamily="34" charset="0"/>
              </a:rPr>
              <a:t>Ascaris lumbricoides</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It is the most common parasitic worm in humans. </a:t>
            </a:r>
          </a:p>
          <a:p>
            <a:r>
              <a:rPr lang="en-US" i="1" dirty="0">
                <a:latin typeface="Calibri" panose="020F0502020204030204" pitchFamily="34" charset="0"/>
                <a:ea typeface="Calibri" panose="020F0502020204030204" pitchFamily="34" charset="0"/>
                <a:cs typeface="Calibri" panose="020F0502020204030204" pitchFamily="34" charset="0"/>
              </a:rPr>
              <a:t>Ascaris lumbricoides</a:t>
            </a:r>
            <a:r>
              <a:rPr lang="en-US" dirty="0">
                <a:latin typeface="Calibri" panose="020F0502020204030204" pitchFamily="34" charset="0"/>
                <a:ea typeface="Calibri" panose="020F0502020204030204" pitchFamily="34" charset="0"/>
                <a:cs typeface="Calibri" panose="020F0502020204030204" pitchFamily="34" charset="0"/>
              </a:rPr>
              <a:t> is a large roundworm with the size of male form 2-4 mm in diameter and 15-31cm long. Females form has 3-6 mm wide and 20-49 cm length. The female worms are thicker and have a straight rear end. The male worm is slenderer with a ventrally incurvated rear end with two retractile copulating spicules. </a:t>
            </a:r>
          </a:p>
          <a:p>
            <a:r>
              <a:rPr lang="en-US" dirty="0">
                <a:latin typeface="Calibri" panose="020F0502020204030204" pitchFamily="34" charset="0"/>
                <a:ea typeface="Calibri" panose="020F0502020204030204" pitchFamily="34" charset="0"/>
                <a:cs typeface="Calibri" panose="020F0502020204030204" pitchFamily="34" charset="0"/>
              </a:rPr>
              <a:t>The female can produce approximately 200,000 eggs per day. </a:t>
            </a:r>
          </a:p>
          <a:p>
            <a:endParaRPr lang="en-US" dirty="0"/>
          </a:p>
        </p:txBody>
      </p:sp>
      <p:pic>
        <p:nvPicPr>
          <p:cNvPr id="10" name="Content Placeholder 9">
            <a:extLst>
              <a:ext uri="{FF2B5EF4-FFF2-40B4-BE49-F238E27FC236}">
                <a16:creationId xmlns:a16="http://schemas.microsoft.com/office/drawing/2014/main" id="{4CE64642-16D6-56B1-0316-AD944267C3DC}"/>
              </a:ext>
            </a:extLst>
          </p:cNvPr>
          <p:cNvPicPr>
            <a:picLocks noGrp="1" noChangeAspect="1"/>
          </p:cNvPicPr>
          <p:nvPr>
            <p:ph sz="half" idx="2"/>
          </p:nvPr>
        </p:nvPicPr>
        <p:blipFill>
          <a:blip r:embed="rId2"/>
          <a:stretch>
            <a:fillRect/>
          </a:stretch>
        </p:blipFill>
        <p:spPr>
          <a:xfrm>
            <a:off x="7681913" y="1620596"/>
            <a:ext cx="3671887" cy="3616808"/>
          </a:xfrm>
          <a:prstGeom prst="rect">
            <a:avLst/>
          </a:prstGeom>
        </p:spPr>
      </p:pic>
    </p:spTree>
    <p:extLst>
      <p:ext uri="{BB962C8B-B14F-4D97-AF65-F5344CB8AC3E}">
        <p14:creationId xmlns:p14="http://schemas.microsoft.com/office/powerpoint/2010/main" val="1570979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901C-E149-49FF-2938-F67E1A6BEBBA}"/>
              </a:ext>
            </a:extLst>
          </p:cNvPr>
          <p:cNvSpPr>
            <a:spLocks noGrp="1"/>
          </p:cNvSpPr>
          <p:nvPr>
            <p:ph type="title"/>
          </p:nvPr>
        </p:nvSpPr>
        <p:spPr>
          <a:xfrm>
            <a:off x="838200" y="365126"/>
            <a:ext cx="10515600" cy="770948"/>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Enterobius </a:t>
            </a:r>
            <a:r>
              <a:rPr lang="en-US" sz="4000" i="1" dirty="0">
                <a:latin typeface="Calibri" panose="020F0502020204030204" pitchFamily="34" charset="0"/>
                <a:ea typeface="Calibri" panose="020F0502020204030204" pitchFamily="34" charset="0"/>
                <a:cs typeface="Calibri" panose="020F0502020204030204" pitchFamily="34" charset="0"/>
              </a:rPr>
              <a:t>vermicularis </a:t>
            </a:r>
          </a:p>
        </p:txBody>
      </p:sp>
      <p:sp>
        <p:nvSpPr>
          <p:cNvPr id="3" name="Content Placeholder 2">
            <a:extLst>
              <a:ext uri="{FF2B5EF4-FFF2-40B4-BE49-F238E27FC236}">
                <a16:creationId xmlns:a16="http://schemas.microsoft.com/office/drawing/2014/main" id="{E63495D1-697E-2730-7C28-F1434D15EC26}"/>
              </a:ext>
            </a:extLst>
          </p:cNvPr>
          <p:cNvSpPr>
            <a:spLocks noGrp="1"/>
          </p:cNvSpPr>
          <p:nvPr>
            <p:ph sz="half" idx="1"/>
          </p:nvPr>
        </p:nvSpPr>
        <p:spPr/>
        <p:txBody>
          <a:bodyPr>
            <a:normAutofit fontScale="6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Enterobius vermicularis, also called pinworm, is one of the most common helminth infections in the world, with most cases occurring in children.  </a:t>
            </a:r>
          </a:p>
          <a:p>
            <a:r>
              <a:rPr lang="en-US" dirty="0">
                <a:latin typeface="Calibri" panose="020F0502020204030204" pitchFamily="34" charset="0"/>
                <a:ea typeface="Calibri" panose="020F0502020204030204" pitchFamily="34" charset="0"/>
                <a:cs typeface="Calibri" panose="020F0502020204030204" pitchFamily="34" charset="0"/>
              </a:rPr>
              <a:t>Enterobius can be diagnosed through a cellophane tape test or pinworm paddle test where an adhesive tape-like material is applied to the perianal area and then examined under a microscope. The examination might reveal characteristic ova which are 50 by 30 microns in size and have a flattened surface on one side or may reveal the worms. Female worms are around 8 to 13 mm long while male worms are 2 to 5 mm long. (</a:t>
            </a:r>
            <a:r>
              <a:rPr lang="en-US" dirty="0" err="1">
                <a:latin typeface="Calibri" panose="020F0502020204030204" pitchFamily="34" charset="0"/>
                <a:ea typeface="Calibri" panose="020F0502020204030204" pitchFamily="34" charset="0"/>
                <a:cs typeface="Calibri" panose="020F0502020204030204" pitchFamily="34" charset="0"/>
              </a:rPr>
              <a:t>Rawla</a:t>
            </a:r>
            <a:r>
              <a:rPr lang="en-US" dirty="0">
                <a:latin typeface="Calibri" panose="020F0502020204030204" pitchFamily="34" charset="0"/>
                <a:ea typeface="Calibri" panose="020F0502020204030204" pitchFamily="34" charset="0"/>
                <a:cs typeface="Calibri" panose="020F0502020204030204" pitchFamily="34" charset="0"/>
              </a:rPr>
              <a:t>)It spreads between people through ingested pinworm eggs. The most common symptom is pruritus ani (itching in the anal area). The period from swallowing eggs to the appearance of new eggs around the anus is 4 to 8 weeks. Some people who are infected do not have symptoms.</a:t>
            </a:r>
          </a:p>
        </p:txBody>
      </p:sp>
      <p:pic>
        <p:nvPicPr>
          <p:cNvPr id="8194" name="Picture 2">
            <a:extLst>
              <a:ext uri="{FF2B5EF4-FFF2-40B4-BE49-F238E27FC236}">
                <a16:creationId xmlns:a16="http://schemas.microsoft.com/office/drawing/2014/main" id="{D94FF0AD-2F19-6986-C8E8-1C842444DB4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73091" y="1954960"/>
            <a:ext cx="4980709" cy="3455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3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0A6CC7-23F2-D08E-AAC6-C2952A339C6A}"/>
              </a:ext>
            </a:extLst>
          </p:cNvPr>
          <p:cNvSpPr>
            <a:spLocks noGrp="1"/>
          </p:cNvSpPr>
          <p:nvPr>
            <p:ph type="title"/>
          </p:nvPr>
        </p:nvSpPr>
        <p:spPr>
          <a:xfrm>
            <a:off x="839788" y="365126"/>
            <a:ext cx="10515600" cy="687820"/>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en-US" dirty="0"/>
              <a:t>Compound Light Microscopes</a:t>
            </a:r>
          </a:p>
        </p:txBody>
      </p:sp>
      <p:sp>
        <p:nvSpPr>
          <p:cNvPr id="3" name="Text Placeholder 2">
            <a:extLst>
              <a:ext uri="{FF2B5EF4-FFF2-40B4-BE49-F238E27FC236}">
                <a16:creationId xmlns:a16="http://schemas.microsoft.com/office/drawing/2014/main" id="{EC33336C-4ED6-CA5E-8530-2939E61DFF1F}"/>
              </a:ext>
            </a:extLst>
          </p:cNvPr>
          <p:cNvSpPr>
            <a:spLocks noGrp="1"/>
          </p:cNvSpPr>
          <p:nvPr>
            <p:ph type="body" idx="1"/>
          </p:nvPr>
        </p:nvSpPr>
        <p:spPr>
          <a:xfrm>
            <a:off x="722025" y="1274618"/>
            <a:ext cx="5157787" cy="745547"/>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2500" lnSpcReduction="20000"/>
          </a:bodyPr>
          <a:lstStyle/>
          <a:p>
            <a:r>
              <a:rPr lang="en-US" dirty="0"/>
              <a:t>Stereomicroscope (Dissection Microscope)</a:t>
            </a:r>
          </a:p>
        </p:txBody>
      </p:sp>
      <p:pic>
        <p:nvPicPr>
          <p:cNvPr id="8" name="Content Placeholder 7" descr="A microscope on a table&#10;&#10;AI-generated content may be incorrect.">
            <a:extLst>
              <a:ext uri="{FF2B5EF4-FFF2-40B4-BE49-F238E27FC236}">
                <a16:creationId xmlns:a16="http://schemas.microsoft.com/office/drawing/2014/main" id="{50D58AA2-7712-1728-5919-E92A319C1D4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16183" y="2241837"/>
            <a:ext cx="3643744" cy="4200527"/>
          </a:xfrm>
        </p:spPr>
      </p:pic>
      <p:sp>
        <p:nvSpPr>
          <p:cNvPr id="5" name="Text Placeholder 4">
            <a:extLst>
              <a:ext uri="{FF2B5EF4-FFF2-40B4-BE49-F238E27FC236}">
                <a16:creationId xmlns:a16="http://schemas.microsoft.com/office/drawing/2014/main" id="{E856ECBC-AE30-88EE-E959-151A26C74B4B}"/>
              </a:ext>
            </a:extLst>
          </p:cNvPr>
          <p:cNvSpPr>
            <a:spLocks noGrp="1"/>
          </p:cNvSpPr>
          <p:nvPr>
            <p:ph type="body" sz="quarter" idx="3"/>
          </p:nvPr>
        </p:nvSpPr>
        <p:spPr>
          <a:xfrm>
            <a:off x="6096000" y="1274618"/>
            <a:ext cx="5183188" cy="745548"/>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2500" lnSpcReduction="20000"/>
          </a:bodyPr>
          <a:lstStyle/>
          <a:p>
            <a:endParaRPr lang="en-US" dirty="0"/>
          </a:p>
          <a:p>
            <a:r>
              <a:rPr lang="en-US" dirty="0"/>
              <a:t>Brightfield light microscope</a:t>
            </a:r>
          </a:p>
          <a:p>
            <a:endParaRPr lang="en-US" dirty="0"/>
          </a:p>
        </p:txBody>
      </p:sp>
      <p:pic>
        <p:nvPicPr>
          <p:cNvPr id="2" name="Content Placeholder 1">
            <a:extLst>
              <a:ext uri="{FF2B5EF4-FFF2-40B4-BE49-F238E27FC236}">
                <a16:creationId xmlns:a16="http://schemas.microsoft.com/office/drawing/2014/main" id="{BFF52BD4-C089-7A6C-62C0-CFFD94AFDBE4}"/>
              </a:ext>
            </a:extLst>
          </p:cNvPr>
          <p:cNvPicPr>
            <a:picLocks noGrp="1" noChangeAspect="1"/>
          </p:cNvPicPr>
          <p:nvPr>
            <p:ph sz="quarter" idx="4"/>
          </p:nvPr>
        </p:nvPicPr>
        <p:blipFill>
          <a:blip r:embed="rId3"/>
          <a:stretch>
            <a:fillRect/>
          </a:stretch>
        </p:blipFill>
        <p:spPr>
          <a:xfrm>
            <a:off x="6858000" y="2241837"/>
            <a:ext cx="3467624" cy="4149299"/>
          </a:xfrm>
          <a:prstGeom prst="rect">
            <a:avLst/>
          </a:prstGeom>
        </p:spPr>
      </p:pic>
      <p:pic>
        <p:nvPicPr>
          <p:cNvPr id="9" name="Picture 8">
            <a:extLst>
              <a:ext uri="{FF2B5EF4-FFF2-40B4-BE49-F238E27FC236}">
                <a16:creationId xmlns:a16="http://schemas.microsoft.com/office/drawing/2014/main" id="{9FEA099F-4FD1-9F6C-4ABD-754280099952}"/>
              </a:ext>
            </a:extLst>
          </p:cNvPr>
          <p:cNvPicPr>
            <a:picLocks noChangeAspect="1"/>
          </p:cNvPicPr>
          <p:nvPr/>
        </p:nvPicPr>
        <p:blipFill>
          <a:blip r:embed="rId4"/>
          <a:stretch>
            <a:fillRect/>
          </a:stretch>
        </p:blipFill>
        <p:spPr>
          <a:xfrm rot="10800000" flipH="1">
            <a:off x="1489087" y="6056744"/>
            <a:ext cx="377289" cy="211282"/>
          </a:xfrm>
          <a:prstGeom prst="rect">
            <a:avLst/>
          </a:prstGeom>
        </p:spPr>
      </p:pic>
      <p:pic>
        <p:nvPicPr>
          <p:cNvPr id="10" name="Picture 9">
            <a:extLst>
              <a:ext uri="{FF2B5EF4-FFF2-40B4-BE49-F238E27FC236}">
                <a16:creationId xmlns:a16="http://schemas.microsoft.com/office/drawing/2014/main" id="{2174C3C6-76DF-870A-3BEB-D2441FCFBD5E}"/>
              </a:ext>
            </a:extLst>
          </p:cNvPr>
          <p:cNvPicPr>
            <a:picLocks noChangeAspect="1"/>
          </p:cNvPicPr>
          <p:nvPr/>
        </p:nvPicPr>
        <p:blipFill>
          <a:blip r:embed="rId5"/>
          <a:stretch>
            <a:fillRect/>
          </a:stretch>
        </p:blipFill>
        <p:spPr>
          <a:xfrm>
            <a:off x="7084569" y="5984067"/>
            <a:ext cx="377985" cy="213378"/>
          </a:xfrm>
          <a:prstGeom prst="rect">
            <a:avLst/>
          </a:prstGeom>
        </p:spPr>
      </p:pic>
      <p:sp>
        <p:nvSpPr>
          <p:cNvPr id="11" name="TextBox 10">
            <a:extLst>
              <a:ext uri="{FF2B5EF4-FFF2-40B4-BE49-F238E27FC236}">
                <a16:creationId xmlns:a16="http://schemas.microsoft.com/office/drawing/2014/main" id="{EBF4FCB3-90FC-76BF-0999-1F2E5DD1F5AD}"/>
              </a:ext>
            </a:extLst>
          </p:cNvPr>
          <p:cNvSpPr txBox="1"/>
          <p:nvPr/>
        </p:nvSpPr>
        <p:spPr>
          <a:xfrm>
            <a:off x="3995005" y="6144915"/>
            <a:ext cx="1191491" cy="246221"/>
          </a:xfrm>
          <a:prstGeom prst="rect">
            <a:avLst/>
          </a:prstGeom>
          <a:noFill/>
        </p:spPr>
        <p:txBody>
          <a:bodyPr wrap="square" rtlCol="0">
            <a:spAutoFit/>
          </a:bodyPr>
          <a:lstStyle/>
          <a:p>
            <a:r>
              <a:rPr lang="en-US" sz="1000" dirty="0">
                <a:solidFill>
                  <a:schemeClr val="bg1"/>
                </a:solidFill>
              </a:rPr>
              <a:t>A. B. Martin</a:t>
            </a:r>
          </a:p>
        </p:txBody>
      </p:sp>
      <p:pic>
        <p:nvPicPr>
          <p:cNvPr id="12" name="Picture 11">
            <a:extLst>
              <a:ext uri="{FF2B5EF4-FFF2-40B4-BE49-F238E27FC236}">
                <a16:creationId xmlns:a16="http://schemas.microsoft.com/office/drawing/2014/main" id="{7BBC54EB-9FF5-C507-8132-E463881BC00E}"/>
              </a:ext>
            </a:extLst>
          </p:cNvPr>
          <p:cNvPicPr>
            <a:picLocks noChangeAspect="1"/>
          </p:cNvPicPr>
          <p:nvPr/>
        </p:nvPicPr>
        <p:blipFill>
          <a:blip r:embed="rId6"/>
          <a:stretch>
            <a:fillRect/>
          </a:stretch>
        </p:blipFill>
        <p:spPr>
          <a:xfrm>
            <a:off x="9204632" y="6055696"/>
            <a:ext cx="1194920" cy="280440"/>
          </a:xfrm>
          <a:prstGeom prst="rect">
            <a:avLst/>
          </a:prstGeom>
        </p:spPr>
      </p:pic>
    </p:spTree>
    <p:extLst>
      <p:ext uri="{BB962C8B-B14F-4D97-AF65-F5344CB8AC3E}">
        <p14:creationId xmlns:p14="http://schemas.microsoft.com/office/powerpoint/2010/main" val="3878065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749D1-00CE-7B5D-5A10-0A1A331F14E2}"/>
              </a:ext>
            </a:extLst>
          </p:cNvPr>
          <p:cNvSpPr>
            <a:spLocks noGrp="1"/>
          </p:cNvSpPr>
          <p:nvPr>
            <p:ph type="title"/>
          </p:nvPr>
        </p:nvSpPr>
        <p:spPr>
          <a:xfrm>
            <a:off x="838200" y="365126"/>
            <a:ext cx="10515600" cy="653184"/>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Parts of Stereomicroscope</a:t>
            </a:r>
          </a:p>
        </p:txBody>
      </p:sp>
      <p:pic>
        <p:nvPicPr>
          <p:cNvPr id="7" name="Content Placeholder 6">
            <a:extLst>
              <a:ext uri="{FF2B5EF4-FFF2-40B4-BE49-F238E27FC236}">
                <a16:creationId xmlns:a16="http://schemas.microsoft.com/office/drawing/2014/main" id="{65755F25-20B0-5036-5A51-7D88E77A5847}"/>
              </a:ext>
            </a:extLst>
          </p:cNvPr>
          <p:cNvPicPr>
            <a:picLocks noGrp="1" noChangeAspect="1"/>
          </p:cNvPicPr>
          <p:nvPr>
            <p:ph sz="half" idx="1"/>
          </p:nvPr>
        </p:nvPicPr>
        <p:blipFill>
          <a:blip r:embed="rId2"/>
          <a:stretch>
            <a:fillRect/>
          </a:stretch>
        </p:blipFill>
        <p:spPr>
          <a:xfrm>
            <a:off x="838200" y="1302328"/>
            <a:ext cx="4297828" cy="4957763"/>
          </a:xfrm>
        </p:spPr>
      </p:pic>
      <p:sp>
        <p:nvSpPr>
          <p:cNvPr id="4" name="Content Placeholder 3">
            <a:extLst>
              <a:ext uri="{FF2B5EF4-FFF2-40B4-BE49-F238E27FC236}">
                <a16:creationId xmlns:a16="http://schemas.microsoft.com/office/drawing/2014/main" id="{0BDAB13C-B12B-3FAD-7FD8-2B8698065A49}"/>
              </a:ext>
            </a:extLst>
          </p:cNvPr>
          <p:cNvSpPr>
            <a:spLocks noGrp="1"/>
          </p:cNvSpPr>
          <p:nvPr>
            <p:ph sz="half" idx="2"/>
          </p:nvPr>
        </p:nvSpPr>
        <p:spPr>
          <a:xfrm>
            <a:off x="5347855" y="1302328"/>
            <a:ext cx="6005945" cy="4957763"/>
          </a:xfrm>
        </p:spPr>
        <p:txBody>
          <a:bodyPr>
            <a:normAutofit fontScale="55000" lnSpcReduction="20000"/>
          </a:bodyPr>
          <a:lstStyle/>
          <a:p>
            <a:r>
              <a:rPr lang="en-US" sz="2900" b="1" i="1" dirty="0">
                <a:latin typeface="Calibri" panose="020F0502020204030204" pitchFamily="34" charset="0"/>
                <a:ea typeface="Calibri" panose="020F0502020204030204" pitchFamily="34" charset="0"/>
                <a:cs typeface="Calibri" panose="020F0502020204030204" pitchFamily="34" charset="0"/>
              </a:rPr>
              <a:t>Eyepieces or Ocular</a:t>
            </a:r>
            <a:r>
              <a:rPr lang="en-US" sz="2900" i="1" dirty="0">
                <a:latin typeface="Calibri" panose="020F0502020204030204" pitchFamily="34" charset="0"/>
                <a:ea typeface="Calibri" panose="020F0502020204030204" pitchFamily="34" charset="0"/>
                <a:cs typeface="Calibri" panose="020F0502020204030204" pitchFamily="34" charset="0"/>
              </a:rPr>
              <a:t> are the optical components at the top of the microscope. It contains a lens with 10 times magnification power.</a:t>
            </a:r>
            <a:endParaRPr lang="en-US" sz="2900" dirty="0">
              <a:latin typeface="Calibri" panose="020F0502020204030204" pitchFamily="34" charset="0"/>
              <a:ea typeface="Calibri" panose="020F0502020204030204" pitchFamily="34" charset="0"/>
              <a:cs typeface="Calibri" panose="020F0502020204030204" pitchFamily="34" charset="0"/>
            </a:endParaRPr>
          </a:p>
          <a:p>
            <a:r>
              <a:rPr lang="en-US" sz="2900" b="1" i="1" dirty="0">
                <a:latin typeface="Calibri" panose="020F0502020204030204" pitchFamily="34" charset="0"/>
                <a:ea typeface="Calibri" panose="020F0502020204030204" pitchFamily="34" charset="0"/>
                <a:cs typeface="Calibri" panose="020F0502020204030204" pitchFamily="34" charset="0"/>
              </a:rPr>
              <a:t>Diopter adjustment rings</a:t>
            </a:r>
            <a:r>
              <a:rPr lang="en-US" sz="2900" i="1" dirty="0">
                <a:latin typeface="Calibri" panose="020F0502020204030204" pitchFamily="34" charset="0"/>
                <a:ea typeface="Calibri" panose="020F0502020204030204" pitchFamily="34" charset="0"/>
                <a:cs typeface="Calibri" panose="020F0502020204030204" pitchFamily="34" charset="0"/>
              </a:rPr>
              <a:t> allow correction of possible inconsistencies in our eyesight in one or both eyes. Binocular microscopes also swivel (</a:t>
            </a:r>
            <a:r>
              <a:rPr lang="en-US" sz="2900" b="1" i="1" dirty="0">
                <a:latin typeface="Calibri" panose="020F0502020204030204" pitchFamily="34" charset="0"/>
                <a:ea typeface="Calibri" panose="020F0502020204030204" pitchFamily="34" charset="0"/>
                <a:cs typeface="Calibri" panose="020F0502020204030204" pitchFamily="34" charset="0"/>
              </a:rPr>
              <a:t>interpupillary adjustment</a:t>
            </a:r>
            <a:r>
              <a:rPr lang="en-US" sz="2900" i="1" dirty="0">
                <a:latin typeface="Calibri" panose="020F0502020204030204" pitchFamily="34" charset="0"/>
                <a:ea typeface="Calibri" panose="020F0502020204030204" pitchFamily="34" charset="0"/>
                <a:cs typeface="Calibri" panose="020F0502020204030204" pitchFamily="34" charset="0"/>
              </a:rPr>
              <a:t>) to allow for different distances between the eyes of other individuals.</a:t>
            </a:r>
            <a:endParaRPr lang="en-US" sz="2900" dirty="0">
              <a:latin typeface="Calibri" panose="020F0502020204030204" pitchFamily="34" charset="0"/>
              <a:ea typeface="Calibri" panose="020F0502020204030204" pitchFamily="34" charset="0"/>
              <a:cs typeface="Calibri" panose="020F0502020204030204" pitchFamily="34" charset="0"/>
            </a:endParaRPr>
          </a:p>
          <a:p>
            <a:r>
              <a:rPr lang="en-US" sz="2900" b="1" i="1" dirty="0">
                <a:latin typeface="Calibri" panose="020F0502020204030204" pitchFamily="34" charset="0"/>
                <a:ea typeface="Calibri" panose="020F0502020204030204" pitchFamily="34" charset="0"/>
                <a:cs typeface="Calibri" panose="020F0502020204030204" pitchFamily="34" charset="0"/>
              </a:rPr>
              <a:t>The objective lens</a:t>
            </a:r>
            <a:r>
              <a:rPr lang="en-US" sz="2900" i="1" dirty="0">
                <a:latin typeface="Calibri" panose="020F0502020204030204" pitchFamily="34" charset="0"/>
                <a:ea typeface="Calibri" panose="020F0502020204030204" pitchFamily="34" charset="0"/>
                <a:cs typeface="Calibri" panose="020F0502020204030204" pitchFamily="34" charset="0"/>
              </a:rPr>
              <a:t> provides fixed or zoom magnification with x2 and x3 magnification.</a:t>
            </a:r>
            <a:endParaRPr lang="en-US" sz="2900" dirty="0">
              <a:latin typeface="Calibri" panose="020F0502020204030204" pitchFamily="34" charset="0"/>
              <a:ea typeface="Calibri" panose="020F0502020204030204" pitchFamily="34" charset="0"/>
              <a:cs typeface="Calibri" panose="020F0502020204030204" pitchFamily="34" charset="0"/>
            </a:endParaRPr>
          </a:p>
          <a:p>
            <a:pPr lvl="1"/>
            <a:r>
              <a:rPr lang="en-US" sz="2900" i="1" dirty="0">
                <a:latin typeface="Calibri" panose="020F0502020204030204" pitchFamily="34" charset="0"/>
                <a:ea typeface="Calibri" panose="020F0502020204030204" pitchFamily="34" charset="0"/>
                <a:cs typeface="Calibri" panose="020F0502020204030204" pitchFamily="34" charset="0"/>
              </a:rPr>
              <a:t>Total magnification is always ocular x objective magnification powers</a:t>
            </a:r>
            <a:r>
              <a:rPr lang="en-US" sz="2900" dirty="0">
                <a:latin typeface="Calibri" panose="020F0502020204030204" pitchFamily="34" charset="0"/>
                <a:ea typeface="Calibri" panose="020F0502020204030204" pitchFamily="34" charset="0"/>
                <a:cs typeface="Calibri" panose="020F0502020204030204" pitchFamily="34" charset="0"/>
              </a:rPr>
              <a:t>.</a:t>
            </a:r>
          </a:p>
          <a:p>
            <a:r>
              <a:rPr lang="en-US" sz="2900" i="1" dirty="0">
                <a:latin typeface="Calibri" panose="020F0502020204030204" pitchFamily="34" charset="0"/>
                <a:ea typeface="Calibri" panose="020F0502020204030204" pitchFamily="34" charset="0"/>
                <a:cs typeface="Calibri" panose="020F0502020204030204" pitchFamily="34" charset="0"/>
              </a:rPr>
              <a:t>Most stereo microscopes have only one </a:t>
            </a:r>
            <a:r>
              <a:rPr lang="en-US" sz="2900" b="1" i="1" dirty="0">
                <a:latin typeface="Calibri" panose="020F0502020204030204" pitchFamily="34" charset="0"/>
                <a:ea typeface="Calibri" panose="020F0502020204030204" pitchFamily="34" charset="0"/>
                <a:cs typeface="Calibri" panose="020F0502020204030204" pitchFamily="34" charset="0"/>
              </a:rPr>
              <a:t>coarse focus control knob.</a:t>
            </a:r>
            <a:endParaRPr lang="en-US" sz="2900" dirty="0">
              <a:latin typeface="Calibri" panose="020F0502020204030204" pitchFamily="34" charset="0"/>
              <a:ea typeface="Calibri" panose="020F0502020204030204" pitchFamily="34" charset="0"/>
              <a:cs typeface="Calibri" panose="020F0502020204030204" pitchFamily="34" charset="0"/>
            </a:endParaRPr>
          </a:p>
          <a:p>
            <a:r>
              <a:rPr lang="en-US" sz="2900" b="1" i="1" dirty="0">
                <a:latin typeface="Calibri" panose="020F0502020204030204" pitchFamily="34" charset="0"/>
                <a:ea typeface="Calibri" panose="020F0502020204030204" pitchFamily="34" charset="0"/>
                <a:cs typeface="Calibri" panose="020F0502020204030204" pitchFamily="34" charset="0"/>
              </a:rPr>
              <a:t>The Working Stage</a:t>
            </a:r>
            <a:r>
              <a:rPr lang="en-US" sz="2900" i="1" dirty="0">
                <a:latin typeface="Calibri" panose="020F0502020204030204" pitchFamily="34" charset="0"/>
                <a:ea typeface="Calibri" panose="020F0502020204030204" pitchFamily="34" charset="0"/>
                <a:cs typeface="Calibri" panose="020F0502020204030204" pitchFamily="34" charset="0"/>
              </a:rPr>
              <a:t> is where the specimen should be placed.</a:t>
            </a:r>
            <a:endParaRPr lang="en-US" sz="2900" dirty="0">
              <a:latin typeface="Calibri" panose="020F0502020204030204" pitchFamily="34" charset="0"/>
              <a:ea typeface="Calibri" panose="020F0502020204030204" pitchFamily="34" charset="0"/>
              <a:cs typeface="Calibri" panose="020F0502020204030204" pitchFamily="34" charset="0"/>
            </a:endParaRPr>
          </a:p>
          <a:p>
            <a:r>
              <a:rPr lang="en-US" sz="2900" i="1" dirty="0">
                <a:latin typeface="Calibri" panose="020F0502020204030204" pitchFamily="34" charset="0"/>
                <a:ea typeface="Calibri" panose="020F0502020204030204" pitchFamily="34" charset="0"/>
                <a:cs typeface="Calibri" panose="020F0502020204030204" pitchFamily="34" charset="0"/>
              </a:rPr>
              <a:t>Stage plates can come in light or dark colors to provide better contrast for a particular sample.</a:t>
            </a:r>
            <a:endParaRPr lang="en-US" sz="2900" dirty="0">
              <a:latin typeface="Calibri" panose="020F0502020204030204" pitchFamily="34" charset="0"/>
              <a:ea typeface="Calibri" panose="020F0502020204030204" pitchFamily="34" charset="0"/>
              <a:cs typeface="Calibri" panose="020F0502020204030204" pitchFamily="34" charset="0"/>
            </a:endParaRPr>
          </a:p>
          <a:p>
            <a:r>
              <a:rPr lang="en-US" sz="2900" b="1" i="1" dirty="0">
                <a:latin typeface="Calibri" panose="020F0502020204030204" pitchFamily="34" charset="0"/>
                <a:ea typeface="Calibri" panose="020F0502020204030204" pitchFamily="34" charset="0"/>
                <a:cs typeface="Calibri" panose="020F0502020204030204" pitchFamily="34" charset="0"/>
              </a:rPr>
              <a:t>Stage Clips</a:t>
            </a:r>
            <a:r>
              <a:rPr lang="en-US" sz="2900" i="1" dirty="0">
                <a:latin typeface="Calibri" panose="020F0502020204030204" pitchFamily="34" charset="0"/>
                <a:ea typeface="Calibri" panose="020F0502020204030204" pitchFamily="34" charset="0"/>
                <a:cs typeface="Calibri" panose="020F0502020204030204" pitchFamily="34" charset="0"/>
              </a:rPr>
              <a:t> works to secure the specimen.</a:t>
            </a:r>
            <a:endParaRPr lang="en-US" sz="2900" dirty="0">
              <a:latin typeface="Calibri" panose="020F0502020204030204" pitchFamily="34" charset="0"/>
              <a:ea typeface="Calibri" panose="020F0502020204030204" pitchFamily="34" charset="0"/>
              <a:cs typeface="Calibri" panose="020F0502020204030204" pitchFamily="34" charset="0"/>
            </a:endParaRPr>
          </a:p>
          <a:p>
            <a:r>
              <a:rPr lang="en-US" sz="2900" i="1" dirty="0">
                <a:latin typeface="Calibri" panose="020F0502020204030204" pitchFamily="34" charset="0"/>
                <a:ea typeface="Calibri" panose="020F0502020204030204" pitchFamily="34" charset="0"/>
                <a:cs typeface="Calibri" panose="020F0502020204030204" pitchFamily="34" charset="0"/>
              </a:rPr>
              <a:t>Illuminators allow us to use the light from above, below, or both together. When the specimen is opaque, a top light (</a:t>
            </a:r>
            <a:r>
              <a:rPr lang="en-US" sz="2900" b="1" i="1" dirty="0">
                <a:latin typeface="Calibri" panose="020F0502020204030204" pitchFamily="34" charset="0"/>
                <a:ea typeface="Calibri" panose="020F0502020204030204" pitchFamily="34" charset="0"/>
                <a:cs typeface="Calibri" panose="020F0502020204030204" pitchFamily="34" charset="0"/>
              </a:rPr>
              <a:t>Transmitted Illumination</a:t>
            </a:r>
            <a:r>
              <a:rPr lang="en-US" sz="2900" i="1" dirty="0">
                <a:latin typeface="Calibri" panose="020F0502020204030204" pitchFamily="34" charset="0"/>
                <a:ea typeface="Calibri" panose="020F0502020204030204" pitchFamily="34" charset="0"/>
                <a:cs typeface="Calibri" panose="020F0502020204030204" pitchFamily="34" charset="0"/>
              </a:rPr>
              <a:t>) sheds light on the specimen. It's helpful to see opaque samples with reflected light, such as circuits or insects. Some stereo microscopes also include a bottom light (</a:t>
            </a:r>
            <a:r>
              <a:rPr lang="en-US" sz="2900" b="1" i="1" dirty="0">
                <a:latin typeface="Calibri" panose="020F0502020204030204" pitchFamily="34" charset="0"/>
                <a:ea typeface="Calibri" panose="020F0502020204030204" pitchFamily="34" charset="0"/>
                <a:cs typeface="Calibri" panose="020F0502020204030204" pitchFamily="34" charset="0"/>
              </a:rPr>
              <a:t>Incident Illumination</a:t>
            </a:r>
            <a:r>
              <a:rPr lang="en-US" sz="2900" i="1" dirty="0">
                <a:latin typeface="Calibri" panose="020F0502020204030204" pitchFamily="34" charset="0"/>
                <a:ea typeface="Calibri" panose="020F0502020204030204" pitchFamily="34" charset="0"/>
                <a:cs typeface="Calibri" panose="020F0502020204030204" pitchFamily="34" charset="0"/>
              </a:rPr>
              <a:t>), which is helpful for thin or transparent samples.</a:t>
            </a:r>
            <a:endParaRPr lang="en-US" sz="29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575118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6AE9D-4466-DF58-B3C9-411EDA523E91}"/>
              </a:ext>
            </a:extLst>
          </p:cNvPr>
          <p:cNvSpPr>
            <a:spLocks noGrp="1"/>
          </p:cNvSpPr>
          <p:nvPr>
            <p:ph type="title"/>
          </p:nvPr>
        </p:nvSpPr>
        <p:spPr>
          <a:xfrm>
            <a:off x="838200" y="365126"/>
            <a:ext cx="10515600" cy="715530"/>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Parts of Brightfield Light Microscope-A</a:t>
            </a:r>
          </a:p>
        </p:txBody>
      </p:sp>
      <p:pic>
        <p:nvPicPr>
          <p:cNvPr id="6" name="Content Placeholder 5">
            <a:extLst>
              <a:ext uri="{FF2B5EF4-FFF2-40B4-BE49-F238E27FC236}">
                <a16:creationId xmlns:a16="http://schemas.microsoft.com/office/drawing/2014/main" id="{5552DB81-6E1E-61C2-A8B6-BBFBD88FE34F}"/>
              </a:ext>
            </a:extLst>
          </p:cNvPr>
          <p:cNvPicPr>
            <a:picLocks noGrp="1" noChangeAspect="1"/>
          </p:cNvPicPr>
          <p:nvPr>
            <p:ph sz="half" idx="1"/>
          </p:nvPr>
        </p:nvPicPr>
        <p:blipFill>
          <a:blip r:embed="rId2"/>
          <a:stretch>
            <a:fillRect/>
          </a:stretch>
        </p:blipFill>
        <p:spPr>
          <a:xfrm>
            <a:off x="838200" y="1334389"/>
            <a:ext cx="4324790" cy="5158485"/>
          </a:xfrm>
        </p:spPr>
      </p:pic>
      <p:sp>
        <p:nvSpPr>
          <p:cNvPr id="4" name="Content Placeholder 3">
            <a:extLst>
              <a:ext uri="{FF2B5EF4-FFF2-40B4-BE49-F238E27FC236}">
                <a16:creationId xmlns:a16="http://schemas.microsoft.com/office/drawing/2014/main" id="{0FE560CF-57E7-81AE-E125-540E35E9EEDF}"/>
              </a:ext>
            </a:extLst>
          </p:cNvPr>
          <p:cNvSpPr>
            <a:spLocks noGrp="1"/>
          </p:cNvSpPr>
          <p:nvPr>
            <p:ph sz="half" idx="2"/>
          </p:nvPr>
        </p:nvSpPr>
        <p:spPr>
          <a:xfrm>
            <a:off x="5860473" y="1334388"/>
            <a:ext cx="5493327" cy="5101047"/>
          </a:xfrm>
        </p:spPr>
        <p:txBody>
          <a:bodyPr>
            <a:normAutofit fontScale="70000" lnSpcReduction="20000"/>
          </a:bodyPr>
          <a:lstStyle/>
          <a:p>
            <a:pPr marL="0" indent="0">
              <a:buNone/>
            </a:pPr>
            <a:r>
              <a:rPr lang="en-US" b="1" dirty="0">
                <a:latin typeface="Calibri" panose="020F0502020204030204" pitchFamily="34" charset="0"/>
                <a:ea typeface="Calibri" panose="020F0502020204030204" pitchFamily="34" charset="0"/>
                <a:cs typeface="Calibri" panose="020F0502020204030204" pitchFamily="34" charset="0"/>
              </a:rPr>
              <a:t>A. Optical System: </a:t>
            </a:r>
            <a:r>
              <a:rPr lang="en-US" dirty="0">
                <a:latin typeface="Calibri" panose="020F0502020204030204" pitchFamily="34" charset="0"/>
                <a:ea typeface="Calibri" panose="020F0502020204030204" pitchFamily="34" charset="0"/>
                <a:cs typeface="Calibri" panose="020F0502020204030204" pitchFamily="34" charset="0"/>
              </a:rPr>
              <a:t>The optical system gathers light and magnifies the viewed object.</a:t>
            </a:r>
          </a:p>
          <a:p>
            <a:r>
              <a:rPr lang="en-US" b="1" dirty="0">
                <a:latin typeface="Calibri" panose="020F0502020204030204" pitchFamily="34" charset="0"/>
                <a:ea typeface="Calibri" panose="020F0502020204030204" pitchFamily="34" charset="0"/>
                <a:cs typeface="Calibri" panose="020F0502020204030204" pitchFamily="34" charset="0"/>
              </a:rPr>
              <a:t>Eyepiece (Ocular Lens):</a:t>
            </a:r>
            <a:r>
              <a:rPr lang="en-US" dirty="0">
                <a:latin typeface="Calibri" panose="020F0502020204030204" pitchFamily="34" charset="0"/>
                <a:ea typeface="Calibri" panose="020F0502020204030204" pitchFamily="34" charset="0"/>
                <a:cs typeface="Calibri" panose="020F0502020204030204" pitchFamily="34" charset="0"/>
              </a:rPr>
              <a:t> The lens at the top of the microscope that you look through. The magnification power is 10x or 15x.</a:t>
            </a:r>
          </a:p>
          <a:p>
            <a:r>
              <a:rPr lang="en-US" b="1" dirty="0">
                <a:latin typeface="Calibri" panose="020F0502020204030204" pitchFamily="34" charset="0"/>
                <a:ea typeface="Calibri" panose="020F0502020204030204" pitchFamily="34" charset="0"/>
                <a:cs typeface="Calibri" panose="020F0502020204030204" pitchFamily="34" charset="0"/>
              </a:rPr>
              <a:t>Objective Lenses:</a:t>
            </a:r>
            <a:r>
              <a:rPr lang="en-US" dirty="0">
                <a:latin typeface="Calibri" panose="020F0502020204030204" pitchFamily="34" charset="0"/>
                <a:ea typeface="Calibri" panose="020F0502020204030204" pitchFamily="34" charset="0"/>
                <a:cs typeface="Calibri" panose="020F0502020204030204" pitchFamily="34" charset="0"/>
              </a:rPr>
              <a:t> These lenses are on the rotating nosepiece and provide different magnification levels. Common magnifications include:</a:t>
            </a:r>
          </a:p>
          <a:p>
            <a:r>
              <a:rPr lang="en-US" b="1" dirty="0">
                <a:latin typeface="Calibri" panose="020F0502020204030204" pitchFamily="34" charset="0"/>
                <a:ea typeface="Calibri" panose="020F0502020204030204" pitchFamily="34" charset="0"/>
                <a:cs typeface="Calibri" panose="020F0502020204030204" pitchFamily="34" charset="0"/>
              </a:rPr>
              <a:t>Condenser:</a:t>
            </a:r>
            <a:r>
              <a:rPr lang="en-US" dirty="0">
                <a:latin typeface="Calibri" panose="020F0502020204030204" pitchFamily="34" charset="0"/>
                <a:ea typeface="Calibri" panose="020F0502020204030204" pitchFamily="34" charset="0"/>
                <a:cs typeface="Calibri" panose="020F0502020204030204" pitchFamily="34" charset="0"/>
              </a:rPr>
              <a:t> Located below the stage, the condenser focuses light onto the specimen to improve image clarity and contrast.</a:t>
            </a:r>
          </a:p>
          <a:p>
            <a:r>
              <a:rPr lang="en-US" b="1" dirty="0">
                <a:latin typeface="Calibri" panose="020F0502020204030204" pitchFamily="34" charset="0"/>
                <a:ea typeface="Calibri" panose="020F0502020204030204" pitchFamily="34" charset="0"/>
                <a:cs typeface="Calibri" panose="020F0502020204030204" pitchFamily="34" charset="0"/>
              </a:rPr>
              <a:t>Diaphragm (Aperture or Iris Diaphragm):</a:t>
            </a:r>
            <a:r>
              <a:rPr lang="en-US" dirty="0">
                <a:latin typeface="Calibri" panose="020F0502020204030204" pitchFamily="34" charset="0"/>
                <a:ea typeface="Calibri" panose="020F0502020204030204" pitchFamily="34" charset="0"/>
                <a:cs typeface="Calibri" panose="020F0502020204030204" pitchFamily="34" charset="0"/>
              </a:rPr>
              <a:t> This controls the amount of light that reaches the specimen. It adjusts the contrast and resolution.</a:t>
            </a:r>
          </a:p>
          <a:p>
            <a:r>
              <a:rPr lang="en-US" b="1" dirty="0">
                <a:latin typeface="Calibri" panose="020F0502020204030204" pitchFamily="34" charset="0"/>
                <a:ea typeface="Calibri" panose="020F0502020204030204" pitchFamily="34" charset="0"/>
                <a:cs typeface="Calibri" panose="020F0502020204030204" pitchFamily="34" charset="0"/>
              </a:rPr>
              <a:t>Illuminator (Light Source):</a:t>
            </a:r>
            <a:r>
              <a:rPr lang="en-US" dirty="0">
                <a:latin typeface="Calibri" panose="020F0502020204030204" pitchFamily="34" charset="0"/>
                <a:ea typeface="Calibri" panose="020F0502020204030204" pitchFamily="34" charset="0"/>
                <a:cs typeface="Calibri" panose="020F0502020204030204" pitchFamily="34" charset="0"/>
              </a:rPr>
              <a:t> Provides the light needed to view the specimen, typically in the form of an LED or mirror reflecting light onto the slide.</a:t>
            </a:r>
          </a:p>
          <a:p>
            <a:endParaRPr lang="en-US" dirty="0"/>
          </a:p>
          <a:p>
            <a:endParaRPr lang="en-US" dirty="0"/>
          </a:p>
        </p:txBody>
      </p:sp>
    </p:spTree>
    <p:extLst>
      <p:ext uri="{BB962C8B-B14F-4D97-AF65-F5344CB8AC3E}">
        <p14:creationId xmlns:p14="http://schemas.microsoft.com/office/powerpoint/2010/main" val="120854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B736-D313-A54D-E0D9-668A296BAC41}"/>
              </a:ext>
            </a:extLst>
          </p:cNvPr>
          <p:cNvSpPr>
            <a:spLocks noGrp="1"/>
          </p:cNvSpPr>
          <p:nvPr>
            <p:ph type="title"/>
          </p:nvPr>
        </p:nvSpPr>
        <p:spPr>
          <a:xfrm>
            <a:off x="838200" y="365125"/>
            <a:ext cx="10515600" cy="757093"/>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Parts of Brightfield Light Microscope -B</a:t>
            </a:r>
          </a:p>
        </p:txBody>
      </p:sp>
      <p:sp>
        <p:nvSpPr>
          <p:cNvPr id="3" name="Content Placeholder 2">
            <a:extLst>
              <a:ext uri="{FF2B5EF4-FFF2-40B4-BE49-F238E27FC236}">
                <a16:creationId xmlns:a16="http://schemas.microsoft.com/office/drawing/2014/main" id="{907988E2-F206-972A-30BC-51B29DAA7E29}"/>
              </a:ext>
            </a:extLst>
          </p:cNvPr>
          <p:cNvSpPr>
            <a:spLocks noGrp="1"/>
          </p:cNvSpPr>
          <p:nvPr>
            <p:ph idx="1"/>
          </p:nvPr>
        </p:nvSpPr>
        <p:spPr>
          <a:xfrm>
            <a:off x="838200" y="1357745"/>
            <a:ext cx="10515600" cy="4819218"/>
          </a:xfrm>
        </p:spPr>
        <p:txBody>
          <a:bodyPr>
            <a:normAutofit fontScale="70000" lnSpcReduction="20000"/>
          </a:bodyPr>
          <a:lstStyle/>
          <a:p>
            <a:pPr marL="0" indent="0">
              <a:buNone/>
            </a:pPr>
            <a:r>
              <a:rPr lang="en-US" b="1" dirty="0">
                <a:latin typeface="Calibri" panose="020F0502020204030204" pitchFamily="34" charset="0"/>
                <a:ea typeface="Calibri" panose="020F0502020204030204" pitchFamily="34" charset="0"/>
                <a:cs typeface="Calibri" panose="020F0502020204030204" pitchFamily="34" charset="0"/>
              </a:rPr>
              <a:t>B. Mechanical System: </a:t>
            </a:r>
            <a:r>
              <a:rPr lang="en-US" dirty="0">
                <a:latin typeface="Calibri" panose="020F0502020204030204" pitchFamily="34" charset="0"/>
                <a:ea typeface="Calibri" panose="020F0502020204030204" pitchFamily="34" charset="0"/>
                <a:cs typeface="Calibri" panose="020F0502020204030204" pitchFamily="34" charset="0"/>
              </a:rPr>
              <a:t>The mechanical system holds and moves the components of the microscope.</a:t>
            </a:r>
          </a:p>
          <a:p>
            <a:r>
              <a:rPr lang="en-US" b="1" dirty="0">
                <a:latin typeface="Calibri" panose="020F0502020204030204" pitchFamily="34" charset="0"/>
                <a:ea typeface="Calibri" panose="020F0502020204030204" pitchFamily="34" charset="0"/>
                <a:cs typeface="Calibri" panose="020F0502020204030204" pitchFamily="34" charset="0"/>
              </a:rPr>
              <a:t>Base:</a:t>
            </a:r>
            <a:r>
              <a:rPr lang="en-US" dirty="0">
                <a:latin typeface="Calibri" panose="020F0502020204030204" pitchFamily="34" charset="0"/>
                <a:ea typeface="Calibri" panose="020F0502020204030204" pitchFamily="34" charset="0"/>
                <a:cs typeface="Calibri" panose="020F0502020204030204" pitchFamily="34" charset="0"/>
              </a:rPr>
              <a:t> The bottom support of the microscope, which houses the illuminator and provides stability.</a:t>
            </a:r>
          </a:p>
          <a:p>
            <a:r>
              <a:rPr lang="en-US" b="1" dirty="0">
                <a:latin typeface="Calibri" panose="020F0502020204030204" pitchFamily="34" charset="0"/>
                <a:ea typeface="Calibri" panose="020F0502020204030204" pitchFamily="34" charset="0"/>
                <a:cs typeface="Calibri" panose="020F0502020204030204" pitchFamily="34" charset="0"/>
              </a:rPr>
              <a:t>Arm/Neck:</a:t>
            </a:r>
            <a:r>
              <a:rPr lang="en-US" dirty="0">
                <a:latin typeface="Calibri" panose="020F0502020204030204" pitchFamily="34" charset="0"/>
                <a:ea typeface="Calibri" panose="020F0502020204030204" pitchFamily="34" charset="0"/>
                <a:cs typeface="Calibri" panose="020F0502020204030204" pitchFamily="34" charset="0"/>
              </a:rPr>
              <a:t> The curved structure that connects the base to the head of the microscope and supports the optical components.</a:t>
            </a:r>
          </a:p>
          <a:p>
            <a:r>
              <a:rPr lang="en-US" b="1" dirty="0">
                <a:latin typeface="Calibri" panose="020F0502020204030204" pitchFamily="34" charset="0"/>
                <a:ea typeface="Calibri" panose="020F0502020204030204" pitchFamily="34" charset="0"/>
                <a:cs typeface="Calibri" panose="020F0502020204030204" pitchFamily="34" charset="0"/>
              </a:rPr>
              <a:t>Stage:</a:t>
            </a:r>
            <a:r>
              <a:rPr lang="en-US" dirty="0">
                <a:latin typeface="Calibri" panose="020F0502020204030204" pitchFamily="34" charset="0"/>
                <a:ea typeface="Calibri" panose="020F0502020204030204" pitchFamily="34" charset="0"/>
                <a:cs typeface="Calibri" panose="020F0502020204030204" pitchFamily="34" charset="0"/>
              </a:rPr>
              <a:t> The flat platform to place the slide. The stage has clips to hold the slide in place.</a:t>
            </a:r>
          </a:p>
          <a:p>
            <a:r>
              <a:rPr lang="en-US" b="1" dirty="0">
                <a:latin typeface="Calibri" panose="020F0502020204030204" pitchFamily="34" charset="0"/>
                <a:ea typeface="Calibri" panose="020F0502020204030204" pitchFamily="34" charset="0"/>
                <a:cs typeface="Calibri" panose="020F0502020204030204" pitchFamily="34" charset="0"/>
              </a:rPr>
              <a:t>Coarse Focus Knob:</a:t>
            </a:r>
            <a:r>
              <a:rPr lang="en-US" dirty="0">
                <a:latin typeface="Calibri" panose="020F0502020204030204" pitchFamily="34" charset="0"/>
                <a:ea typeface="Calibri" panose="020F0502020204030204" pitchFamily="34" charset="0"/>
                <a:cs typeface="Calibri" panose="020F0502020204030204" pitchFamily="34" charset="0"/>
              </a:rPr>
              <a:t> This large knob moves the stage to quickly adjust the focus by moving the objective lens up and down.</a:t>
            </a:r>
          </a:p>
          <a:p>
            <a:r>
              <a:rPr lang="en-US" b="1" dirty="0">
                <a:latin typeface="Calibri" panose="020F0502020204030204" pitchFamily="34" charset="0"/>
                <a:ea typeface="Calibri" panose="020F0502020204030204" pitchFamily="34" charset="0"/>
                <a:cs typeface="Calibri" panose="020F0502020204030204" pitchFamily="34" charset="0"/>
              </a:rPr>
              <a:t>Fine Focus Knob:</a:t>
            </a:r>
            <a:r>
              <a:rPr lang="en-US" dirty="0">
                <a:latin typeface="Calibri" panose="020F0502020204030204" pitchFamily="34" charset="0"/>
                <a:ea typeface="Calibri" panose="020F0502020204030204" pitchFamily="34" charset="0"/>
                <a:cs typeface="Calibri" panose="020F0502020204030204" pitchFamily="34" charset="0"/>
              </a:rPr>
              <a:t> This smaller knob for precise adjustments to the focus after using the coarse focus knob.</a:t>
            </a:r>
          </a:p>
          <a:p>
            <a:r>
              <a:rPr lang="en-US" b="1" dirty="0">
                <a:latin typeface="Calibri" panose="020F0502020204030204" pitchFamily="34" charset="0"/>
                <a:ea typeface="Calibri" panose="020F0502020204030204" pitchFamily="34" charset="0"/>
                <a:cs typeface="Calibri" panose="020F0502020204030204" pitchFamily="34" charset="0"/>
              </a:rPr>
              <a:t>Nosepiece (Revolving Turret):</a:t>
            </a:r>
            <a:r>
              <a:rPr lang="en-US" dirty="0">
                <a:latin typeface="Calibri" panose="020F0502020204030204" pitchFamily="34" charset="0"/>
                <a:ea typeface="Calibri" panose="020F0502020204030204" pitchFamily="34" charset="0"/>
                <a:cs typeface="Calibri" panose="020F0502020204030204" pitchFamily="34" charset="0"/>
              </a:rPr>
              <a:t> The rotating part of the microscope holds the objective lenses and allows the user to switch between them.</a:t>
            </a:r>
          </a:p>
          <a:p>
            <a:r>
              <a:rPr lang="en-US" b="1" dirty="0">
                <a:latin typeface="Calibri" panose="020F0502020204030204" pitchFamily="34" charset="0"/>
                <a:ea typeface="Calibri" panose="020F0502020204030204" pitchFamily="34" charset="0"/>
                <a:cs typeface="Calibri" panose="020F0502020204030204" pitchFamily="34" charset="0"/>
              </a:rPr>
              <a:t>Stage Clips:</a:t>
            </a:r>
            <a:r>
              <a:rPr lang="en-US" dirty="0">
                <a:latin typeface="Calibri" panose="020F0502020204030204" pitchFamily="34" charset="0"/>
                <a:ea typeface="Calibri" panose="020F0502020204030204" pitchFamily="34" charset="0"/>
                <a:cs typeface="Calibri" panose="020F0502020204030204" pitchFamily="34" charset="0"/>
              </a:rPr>
              <a:t> Hold the microscope slide in place on the stage.</a:t>
            </a:r>
          </a:p>
          <a:p>
            <a:r>
              <a:rPr lang="en-US" b="1" dirty="0">
                <a:latin typeface="Calibri" panose="020F0502020204030204" pitchFamily="34" charset="0"/>
                <a:ea typeface="Calibri" panose="020F0502020204030204" pitchFamily="34" charset="0"/>
                <a:cs typeface="Calibri" panose="020F0502020204030204" pitchFamily="34" charset="0"/>
              </a:rPr>
              <a:t>Stage adjustment knobs:</a:t>
            </a:r>
            <a:r>
              <a:rPr lang="en-US" dirty="0">
                <a:latin typeface="Calibri" panose="020F0502020204030204" pitchFamily="34" charset="0"/>
                <a:ea typeface="Calibri" panose="020F0502020204030204" pitchFamily="34" charset="0"/>
                <a:cs typeface="Calibri" panose="020F0502020204030204" pitchFamily="34" charset="0"/>
              </a:rPr>
              <a:t> A mechanical system used for adjusting the position of the stage.</a:t>
            </a:r>
          </a:p>
        </p:txBody>
      </p:sp>
    </p:spTree>
    <p:extLst>
      <p:ext uri="{BB962C8B-B14F-4D97-AF65-F5344CB8AC3E}">
        <p14:creationId xmlns:p14="http://schemas.microsoft.com/office/powerpoint/2010/main" val="1091314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85CBC8-BD16-F405-57DD-A96E350D8D41}"/>
              </a:ext>
            </a:extLst>
          </p:cNvPr>
          <p:cNvSpPr>
            <a:spLocks noGrp="1"/>
          </p:cNvSpPr>
          <p:nvPr>
            <p:ph type="title"/>
          </p:nvPr>
        </p:nvSpPr>
        <p:spPr>
          <a:xfrm>
            <a:off x="838200" y="365126"/>
            <a:ext cx="10515600" cy="791730"/>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How to carry a compound microscope:</a:t>
            </a:r>
          </a:p>
        </p:txBody>
      </p:sp>
      <p:sp>
        <p:nvSpPr>
          <p:cNvPr id="5" name="Content Placeholder 4">
            <a:extLst>
              <a:ext uri="{FF2B5EF4-FFF2-40B4-BE49-F238E27FC236}">
                <a16:creationId xmlns:a16="http://schemas.microsoft.com/office/drawing/2014/main" id="{3EB3278D-DB55-30F6-CA8A-D3AB0EDFA232}"/>
              </a:ext>
            </a:extLst>
          </p:cNvPr>
          <p:cNvSpPr>
            <a:spLocks noGrp="1"/>
          </p:cNvSpPr>
          <p:nvPr>
            <p:ph idx="1"/>
          </p:nvPr>
        </p:nvSpPr>
        <p:spPr>
          <a:xfrm>
            <a:off x="838200" y="1555461"/>
            <a:ext cx="10515600" cy="4351338"/>
          </a:xfrm>
        </p:spPr>
        <p:txBody>
          <a:bodyPr>
            <a:normAutofit fontScale="85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First, determine a sturdy, level, and clean location with enough space for the microscope and close to a power outlet. </a:t>
            </a:r>
          </a:p>
          <a:p>
            <a:r>
              <a:rPr lang="en-US" dirty="0">
                <a:latin typeface="Calibri" panose="020F0502020204030204" pitchFamily="34" charset="0"/>
                <a:ea typeface="Calibri" panose="020F0502020204030204" pitchFamily="34" charset="0"/>
                <a:cs typeface="Calibri" panose="020F0502020204030204" pitchFamily="34" charset="0"/>
              </a:rPr>
              <a:t>Always use both hands to carry your microscope. Use your dominant hand (the hand that you use to hold a spoon when you eat) to hold the microscope firmly from its arm and place your non-dominant hand under the microscope's base.</a:t>
            </a:r>
          </a:p>
          <a:p>
            <a:r>
              <a:rPr lang="en-US" dirty="0">
                <a:latin typeface="Calibri" panose="020F0502020204030204" pitchFamily="34" charset="0"/>
                <a:ea typeface="Calibri" panose="020F0502020204030204" pitchFamily="34" charset="0"/>
                <a:cs typeface="Calibri" panose="020F0502020204030204" pitchFamily="34" charset="0"/>
              </a:rPr>
              <a:t>Hold the microscope firmly with grasping hands and closer to the front of your body.</a:t>
            </a:r>
          </a:p>
          <a:p>
            <a:r>
              <a:rPr lang="en-US" dirty="0">
                <a:latin typeface="Calibri" panose="020F0502020204030204" pitchFamily="34" charset="0"/>
                <a:ea typeface="Calibri" panose="020F0502020204030204" pitchFamily="34" charset="0"/>
                <a:cs typeface="Calibri" panose="020F0502020204030204" pitchFamily="34" charset="0"/>
              </a:rPr>
              <a:t>Move slowly and carefully, avoiding sudden movements.</a:t>
            </a:r>
          </a:p>
          <a:p>
            <a:r>
              <a:rPr lang="en-US" dirty="0">
                <a:latin typeface="Calibri" panose="020F0502020204030204" pitchFamily="34" charset="0"/>
                <a:ea typeface="Calibri" panose="020F0502020204030204" pitchFamily="34" charset="0"/>
                <a:cs typeface="Calibri" panose="020F0502020204030204" pitchFamily="34" charset="0"/>
              </a:rPr>
              <a:t>Make sure you are not dragging any cable.</a:t>
            </a:r>
          </a:p>
          <a:p>
            <a:r>
              <a:rPr lang="en-US" dirty="0">
                <a:latin typeface="Calibri" panose="020F0502020204030204" pitchFamily="34" charset="0"/>
                <a:ea typeface="Calibri" panose="020F0502020204030204" pitchFamily="34" charset="0"/>
                <a:cs typeface="Calibri" panose="020F0502020204030204" pitchFamily="34" charset="0"/>
              </a:rPr>
              <a:t>Avoid touching ocular or objective lenses or focusing knobs during transportation.</a:t>
            </a:r>
          </a:p>
          <a:p>
            <a:r>
              <a:rPr lang="en-US" dirty="0">
                <a:latin typeface="Calibri" panose="020F0502020204030204" pitchFamily="34" charset="0"/>
                <a:ea typeface="Calibri" panose="020F0502020204030204" pitchFamily="34" charset="0"/>
                <a:cs typeface="Calibri" panose="020F0502020204030204" pitchFamily="34" charset="0"/>
              </a:rPr>
              <a:t>Place your microscope at least 6-8 inches away from the sides of the table.</a:t>
            </a:r>
          </a:p>
          <a:p>
            <a:r>
              <a:rPr lang="en-US" dirty="0">
                <a:latin typeface="Calibri" panose="020F0502020204030204" pitchFamily="34" charset="0"/>
                <a:ea typeface="Calibri" panose="020F0502020204030204" pitchFamily="34" charset="0"/>
                <a:cs typeface="Calibri" panose="020F0502020204030204" pitchFamily="34" charset="0"/>
              </a:rPr>
              <a:t>You may use both hands to hold the arm of the microscope for repositioning; do not drag the microscope across the surface of your table.</a:t>
            </a:r>
          </a:p>
          <a:p>
            <a:endParaRPr lang="en-US" dirty="0"/>
          </a:p>
        </p:txBody>
      </p:sp>
    </p:spTree>
    <p:extLst>
      <p:ext uri="{BB962C8B-B14F-4D97-AF65-F5344CB8AC3E}">
        <p14:creationId xmlns:p14="http://schemas.microsoft.com/office/powerpoint/2010/main" val="1564382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67A45B-CE19-5170-9394-C519E0AA8181}"/>
              </a:ext>
            </a:extLst>
          </p:cNvPr>
          <p:cNvSpPr>
            <a:spLocks noGrp="1"/>
          </p:cNvSpPr>
          <p:nvPr>
            <p:ph type="title"/>
          </p:nvPr>
        </p:nvSpPr>
        <p:spPr>
          <a:xfrm>
            <a:off x="838200" y="365126"/>
            <a:ext cx="10515600" cy="847148"/>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Care of microscopes:</a:t>
            </a:r>
          </a:p>
        </p:txBody>
      </p:sp>
      <p:sp>
        <p:nvSpPr>
          <p:cNvPr id="6" name="Content Placeholder 5">
            <a:extLst>
              <a:ext uri="{FF2B5EF4-FFF2-40B4-BE49-F238E27FC236}">
                <a16:creationId xmlns:a16="http://schemas.microsoft.com/office/drawing/2014/main" id="{9BE37C8D-0091-76C3-BD1C-CE1BE00052D0}"/>
              </a:ext>
            </a:extLst>
          </p:cNvPr>
          <p:cNvSpPr>
            <a:spLocks noGrp="1"/>
          </p:cNvSpPr>
          <p:nvPr>
            <p:ph idx="1"/>
          </p:nvPr>
        </p:nvSpPr>
        <p:spPr>
          <a:xfrm>
            <a:off x="838200" y="1620982"/>
            <a:ext cx="10515600" cy="4555981"/>
          </a:xfrm>
        </p:spPr>
        <p:txBody>
          <a:bodyPr>
            <a:normAutofit fontScale="70000" lnSpcReduction="20000"/>
          </a:bodyPr>
          <a:lstStyle/>
          <a:p>
            <a:r>
              <a:rPr lang="en-US" dirty="0"/>
              <a:t>The microscope is a delicate and expensive instrument. Always carry the microscope with two hands, a dominant hand on the arm or stand and the other supporting the base.</a:t>
            </a:r>
          </a:p>
          <a:p>
            <a:r>
              <a:rPr lang="en-US" dirty="0"/>
              <a:t>You should clean the ocular, objectives, and condenser before and after using the microscope, using only the lens solution and chemical free lens paper as other materials will scratch the lenses.</a:t>
            </a:r>
          </a:p>
          <a:p>
            <a:r>
              <a:rPr lang="en-US" dirty="0"/>
              <a:t>If any fluids spill on any part of the microscope, clean them immediately. If you used the oil immersion objective, you should remove all traces of oil from the objective.</a:t>
            </a:r>
          </a:p>
          <a:p>
            <a:r>
              <a:rPr lang="en-US" dirty="0"/>
              <a:t>Always begin and end and store a microscope with the lowest power objective. For the dissecting microscope, lower the head between uses.</a:t>
            </a:r>
          </a:p>
          <a:p>
            <a:r>
              <a:rPr lang="en-US" dirty="0"/>
              <a:t>Before putting away the microscope, turn off the lamp, return the scanning (red color-coded) objective to the center position, and remove the slide from the stage.</a:t>
            </a:r>
          </a:p>
          <a:p>
            <a:r>
              <a:rPr lang="en-US" dirty="0"/>
              <a:t>Always unplug a microscope by grasping the plug, not the cord.</a:t>
            </a:r>
          </a:p>
          <a:p>
            <a:r>
              <a:rPr lang="en-US" dirty="0"/>
              <a:t>Wind the cord and cover the microscope with the dust cover.</a:t>
            </a:r>
          </a:p>
          <a:p>
            <a:r>
              <a:rPr lang="en-US" dirty="0"/>
              <a:t>Place the microscope in a cabinet where the ocular is toward the wall, and the arm is easy to grab for the next student.</a:t>
            </a:r>
          </a:p>
          <a:p>
            <a:r>
              <a:rPr lang="en-US" dirty="0"/>
              <a:t>Report any problems with the microscope to your instructor immediately.</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4192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159</TotalTime>
  <Words>3899</Words>
  <Application>Microsoft Office PowerPoint</Application>
  <PresentationFormat>Widescreen</PresentationFormat>
  <Paragraphs>197</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Aptos</vt:lpstr>
      <vt:lpstr>Aptos Display</vt:lpstr>
      <vt:lpstr>Arial</vt:lpstr>
      <vt:lpstr>Calibri</vt:lpstr>
      <vt:lpstr>Office Theme</vt:lpstr>
      <vt:lpstr>Microscopy  and  Eukaryotic Organisms</vt:lpstr>
      <vt:lpstr>Learning Objectives</vt:lpstr>
      <vt:lpstr>Microscopy Terminology</vt:lpstr>
      <vt:lpstr>Compound Light Microscopes</vt:lpstr>
      <vt:lpstr>Parts of Stereomicroscope</vt:lpstr>
      <vt:lpstr>Parts of Brightfield Light Microscope-A</vt:lpstr>
      <vt:lpstr>Parts of Brightfield Light Microscope -B</vt:lpstr>
      <vt:lpstr>How to carry a compound microscope:</vt:lpstr>
      <vt:lpstr>Care of microscopes:</vt:lpstr>
      <vt:lpstr>How to Use a Compound Microscope:</vt:lpstr>
      <vt:lpstr>How to practice and understand inversion:</vt:lpstr>
      <vt:lpstr>Practice and Calculate the Field of View (FOV)</vt:lpstr>
      <vt:lpstr>Practice Depth of the Field (DOF)</vt:lpstr>
      <vt:lpstr>Calculating Magnification Power</vt:lpstr>
      <vt:lpstr>How to Prepare a Wet-mount slide</vt:lpstr>
      <vt:lpstr>Prepare and Examine the Protists in Wet Mount Slide</vt:lpstr>
      <vt:lpstr>Paramecium</vt:lpstr>
      <vt:lpstr>Euglena</vt:lpstr>
      <vt:lpstr>Amoeba</vt:lpstr>
      <vt:lpstr>Examine Parasitic Microorganisms on Dry Mount Slides </vt:lpstr>
      <vt:lpstr>Examine Parasitic Microorganisms on Dry Mount Slides </vt:lpstr>
      <vt:lpstr>Algae</vt:lpstr>
      <vt:lpstr>Algae</vt:lpstr>
      <vt:lpstr>Fungi</vt:lpstr>
      <vt:lpstr>Fungi</vt:lpstr>
      <vt:lpstr>Fungi- Candida albicans</vt:lpstr>
      <vt:lpstr>HELMINTS</vt:lpstr>
      <vt:lpstr>Flukes (Trematodes)</vt:lpstr>
      <vt:lpstr>Tapeworms (Cestodes)</vt:lpstr>
      <vt:lpstr>Roundworms (Nematodes)</vt:lpstr>
      <vt:lpstr>Enterobius vermicularis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Ayda Martin</dc:creator>
  <cp:lastModifiedBy>Ayda Martin</cp:lastModifiedBy>
  <cp:revision>1</cp:revision>
  <dcterms:created xsi:type="dcterms:W3CDTF">2025-05-06T14:54:59Z</dcterms:created>
  <dcterms:modified xsi:type="dcterms:W3CDTF">2025-05-23T01:41:05Z</dcterms:modified>
</cp:coreProperties>
</file>