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F078F-8A04-474E-A457-046DCAA8B02A}" v="20" dt="2025-05-06T14:40:15.010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60"/>
  </p:normalViewPr>
  <p:slideViewPr>
    <p:cSldViewPr snapToGrid="0">
      <p:cViewPr>
        <p:scale>
          <a:sx n="92" d="100"/>
          <a:sy n="92" d="100"/>
        </p:scale>
        <p:origin x="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da Martin" userId="60e1db80-c8d2-4eee-8095-46793a63096b" providerId="ADAL" clId="{A05F078F-8A04-474E-A457-046DCAA8B02A}"/>
    <pc:docChg chg="undo redo custSel addSld delSld modSld">
      <pc:chgData name="Ayda Martin" userId="60e1db80-c8d2-4eee-8095-46793a63096b" providerId="ADAL" clId="{A05F078F-8A04-474E-A457-046DCAA8B02A}" dt="2025-05-06T14:48:56.511" v="642" actId="1076"/>
      <pc:docMkLst>
        <pc:docMk/>
      </pc:docMkLst>
      <pc:sldChg chg="addSp delSp modSp mod setBg addAnim delAnim">
        <pc:chgData name="Ayda Martin" userId="60e1db80-c8d2-4eee-8095-46793a63096b" providerId="ADAL" clId="{A05F078F-8A04-474E-A457-046DCAA8B02A}" dt="2025-05-06T14:48:56.511" v="642" actId="1076"/>
        <pc:sldMkLst>
          <pc:docMk/>
          <pc:sldMk cId="3774897304" sldId="256"/>
        </pc:sldMkLst>
        <pc:spChg chg="mod">
          <ac:chgData name="Ayda Martin" userId="60e1db80-c8d2-4eee-8095-46793a63096b" providerId="ADAL" clId="{A05F078F-8A04-474E-A457-046DCAA8B02A}" dt="2025-05-06T14:48:52.487" v="641" actId="1076"/>
          <ac:spMkLst>
            <pc:docMk/>
            <pc:sldMk cId="3774897304" sldId="256"/>
            <ac:spMk id="2" creationId="{9C9288C7-02B1-B51E-9A23-4CC4D7BD292D}"/>
          </ac:spMkLst>
        </pc:spChg>
        <pc:spChg chg="mod ord">
          <ac:chgData name="Ayda Martin" userId="60e1db80-c8d2-4eee-8095-46793a63096b" providerId="ADAL" clId="{A05F078F-8A04-474E-A457-046DCAA8B02A}" dt="2025-05-06T14:48:56.511" v="642" actId="1076"/>
          <ac:spMkLst>
            <pc:docMk/>
            <pc:sldMk cId="3774897304" sldId="256"/>
            <ac:spMk id="3" creationId="{5875EC30-1C16-ED4C-6340-5DF7B9481A49}"/>
          </ac:spMkLst>
        </pc:spChg>
        <pc:spChg chg="add mod">
          <ac:chgData name="Ayda Martin" userId="60e1db80-c8d2-4eee-8095-46793a63096b" providerId="ADAL" clId="{A05F078F-8A04-474E-A457-046DCAA8B02A}" dt="2025-05-06T14:48:35.470" v="639" actId="207"/>
          <ac:spMkLst>
            <pc:docMk/>
            <pc:sldMk cId="3774897304" sldId="256"/>
            <ac:spMk id="6" creationId="{49558E1C-AC36-57BD-CE26-BE55FCDFB0C2}"/>
          </ac:spMkLst>
        </pc:spChg>
        <pc:spChg chg="add del">
          <ac:chgData name="Ayda Martin" userId="60e1db80-c8d2-4eee-8095-46793a63096b" providerId="ADAL" clId="{A05F078F-8A04-474E-A457-046DCAA8B02A}" dt="2025-05-06T14:40:26.262" v="588" actId="26606"/>
          <ac:spMkLst>
            <pc:docMk/>
            <pc:sldMk cId="3774897304" sldId="256"/>
            <ac:spMk id="9" creationId="{870A1295-61BC-4214-AA3E-D396673024D0}"/>
          </ac:spMkLst>
        </pc:spChg>
        <pc:spChg chg="add del">
          <ac:chgData name="Ayda Martin" userId="60e1db80-c8d2-4eee-8095-46793a63096b" providerId="ADAL" clId="{A05F078F-8A04-474E-A457-046DCAA8B02A}" dt="2025-05-06T14:41:40.155" v="598" actId="26606"/>
          <ac:spMkLst>
            <pc:docMk/>
            <pc:sldMk cId="3774897304" sldId="256"/>
            <ac:spMk id="17" creationId="{ECC07320-C2CA-4E29-8481-9D9E143C7788}"/>
          </ac:spMkLst>
        </pc:spChg>
        <pc:spChg chg="add del">
          <ac:chgData name="Ayda Martin" userId="60e1db80-c8d2-4eee-8095-46793a63096b" providerId="ADAL" clId="{A05F078F-8A04-474E-A457-046DCAA8B02A}" dt="2025-05-06T14:41:40.155" v="598" actId="26606"/>
          <ac:spMkLst>
            <pc:docMk/>
            <pc:sldMk cId="3774897304" sldId="256"/>
            <ac:spMk id="18" creationId="{178FB36B-5BFE-42CA-BC60-1115E0D95EEC}"/>
          </ac:spMkLst>
        </pc:spChg>
        <pc:spChg chg="add del">
          <ac:chgData name="Ayda Martin" userId="60e1db80-c8d2-4eee-8095-46793a63096b" providerId="ADAL" clId="{A05F078F-8A04-474E-A457-046DCAA8B02A}" dt="2025-05-06T14:41:25.051" v="593" actId="26606"/>
          <ac:spMkLst>
            <pc:docMk/>
            <pc:sldMk cId="3774897304" sldId="256"/>
            <ac:spMk id="23" creationId="{ECC07320-C2CA-4E29-8481-9D9E143C7788}"/>
          </ac:spMkLst>
        </pc:spChg>
        <pc:spChg chg="add del">
          <ac:chgData name="Ayda Martin" userId="60e1db80-c8d2-4eee-8095-46793a63096b" providerId="ADAL" clId="{A05F078F-8A04-474E-A457-046DCAA8B02A}" dt="2025-05-06T14:41:25.051" v="593" actId="26606"/>
          <ac:spMkLst>
            <pc:docMk/>
            <pc:sldMk cId="3774897304" sldId="256"/>
            <ac:spMk id="25" creationId="{178FB36B-5BFE-42CA-BC60-1115E0D95EEC}"/>
          </ac:spMkLst>
        </pc:spChg>
        <pc:spChg chg="add del">
          <ac:chgData name="Ayda Martin" userId="60e1db80-c8d2-4eee-8095-46793a63096b" providerId="ADAL" clId="{A05F078F-8A04-474E-A457-046DCAA8B02A}" dt="2025-05-06T14:41:31" v="595" actId="26606"/>
          <ac:spMkLst>
            <pc:docMk/>
            <pc:sldMk cId="3774897304" sldId="256"/>
            <ac:spMk id="27" creationId="{AF2F604E-43BE-4DC3-B983-E071523364F8}"/>
          </ac:spMkLst>
        </pc:spChg>
        <pc:spChg chg="add del">
          <ac:chgData name="Ayda Martin" userId="60e1db80-c8d2-4eee-8095-46793a63096b" providerId="ADAL" clId="{A05F078F-8A04-474E-A457-046DCAA8B02A}" dt="2025-05-06T14:41:31" v="595" actId="26606"/>
          <ac:spMkLst>
            <pc:docMk/>
            <pc:sldMk cId="3774897304" sldId="256"/>
            <ac:spMk id="28" creationId="{E91DC736-0EF8-4F87-9146-EBF1D2EE4D3D}"/>
          </ac:spMkLst>
        </pc:spChg>
        <pc:spChg chg="add del">
          <ac:chgData name="Ayda Martin" userId="60e1db80-c8d2-4eee-8095-46793a63096b" providerId="ADAL" clId="{A05F078F-8A04-474E-A457-046DCAA8B02A}" dt="2025-05-06T14:41:31" v="595" actId="26606"/>
          <ac:spMkLst>
            <pc:docMk/>
            <pc:sldMk cId="3774897304" sldId="256"/>
            <ac:spMk id="29" creationId="{08C9B587-E65E-4B52-B37C-ABEBB6E87928}"/>
          </ac:spMkLst>
        </pc:spChg>
        <pc:spChg chg="add del">
          <ac:chgData name="Ayda Martin" userId="60e1db80-c8d2-4eee-8095-46793a63096b" providerId="ADAL" clId="{A05F078F-8A04-474E-A457-046DCAA8B02A}" dt="2025-05-06T14:41:31" v="595" actId="26606"/>
          <ac:spMkLst>
            <pc:docMk/>
            <pc:sldMk cId="3774897304" sldId="256"/>
            <ac:spMk id="30" creationId="{097CD68E-23E3-4007-8847-CD0944C4F7BE}"/>
          </ac:spMkLst>
        </pc:spChg>
        <pc:spChg chg="add del">
          <ac:chgData name="Ayda Martin" userId="60e1db80-c8d2-4eee-8095-46793a63096b" providerId="ADAL" clId="{A05F078F-8A04-474E-A457-046DCAA8B02A}" dt="2025-05-06T14:41:40.126" v="597" actId="26606"/>
          <ac:spMkLst>
            <pc:docMk/>
            <pc:sldMk cId="3774897304" sldId="256"/>
            <ac:spMk id="32" creationId="{ECC07320-C2CA-4E29-8481-9D9E143C7788}"/>
          </ac:spMkLst>
        </pc:spChg>
        <pc:spChg chg="add del">
          <ac:chgData name="Ayda Martin" userId="60e1db80-c8d2-4eee-8095-46793a63096b" providerId="ADAL" clId="{A05F078F-8A04-474E-A457-046DCAA8B02A}" dt="2025-05-06T14:41:40.126" v="597" actId="26606"/>
          <ac:spMkLst>
            <pc:docMk/>
            <pc:sldMk cId="3774897304" sldId="256"/>
            <ac:spMk id="33" creationId="{178FB36B-5BFE-42CA-BC60-1115E0D95EEC}"/>
          </ac:spMkLst>
        </pc:spChg>
        <pc:spChg chg="add del">
          <ac:chgData name="Ayda Martin" userId="60e1db80-c8d2-4eee-8095-46793a63096b" providerId="ADAL" clId="{A05F078F-8A04-474E-A457-046DCAA8B02A}" dt="2025-05-06T14:48:08.403" v="636" actId="26606"/>
          <ac:spMkLst>
            <pc:docMk/>
            <pc:sldMk cId="3774897304" sldId="256"/>
            <ac:spMk id="35" creationId="{9089EED9-F54D-4F20-A2C6-949DE4176959}"/>
          </ac:spMkLst>
        </pc:spChg>
        <pc:spChg chg="add del">
          <ac:chgData name="Ayda Martin" userId="60e1db80-c8d2-4eee-8095-46793a63096b" providerId="ADAL" clId="{A05F078F-8A04-474E-A457-046DCAA8B02A}" dt="2025-05-06T14:48:08.403" v="636" actId="26606"/>
          <ac:spMkLst>
            <pc:docMk/>
            <pc:sldMk cId="3774897304" sldId="256"/>
            <ac:spMk id="36" creationId="{7E46F721-3785-414D-8697-16AF490E6806}"/>
          </ac:spMkLst>
        </pc:spChg>
        <pc:spChg chg="add">
          <ac:chgData name="Ayda Martin" userId="60e1db80-c8d2-4eee-8095-46793a63096b" providerId="ADAL" clId="{A05F078F-8A04-474E-A457-046DCAA8B02A}" dt="2025-05-06T14:48:08.403" v="636" actId="26606"/>
          <ac:spMkLst>
            <pc:docMk/>
            <pc:sldMk cId="3774897304" sldId="256"/>
            <ac:spMk id="38" creationId="{870A1295-61BC-4214-AA3E-D396673024D0}"/>
          </ac:spMkLst>
        </pc:spChg>
        <pc:spChg chg="add del">
          <ac:chgData name="Ayda Martin" userId="60e1db80-c8d2-4eee-8095-46793a63096b" providerId="ADAL" clId="{A05F078F-8A04-474E-A457-046DCAA8B02A}" dt="2025-05-06T14:47:22.235" v="628" actId="26606"/>
          <ac:spMkLst>
            <pc:docMk/>
            <pc:sldMk cId="3774897304" sldId="256"/>
            <ac:spMk id="41" creationId="{870A1295-61BC-4214-AA3E-D396673024D0}"/>
          </ac:spMkLst>
        </pc:spChg>
        <pc:spChg chg="add del">
          <ac:chgData name="Ayda Martin" userId="60e1db80-c8d2-4eee-8095-46793a63096b" providerId="ADAL" clId="{A05F078F-8A04-474E-A457-046DCAA8B02A}" dt="2025-05-06T14:47:36.410" v="630" actId="26606"/>
          <ac:spMkLst>
            <pc:docMk/>
            <pc:sldMk cId="3774897304" sldId="256"/>
            <ac:spMk id="49" creationId="{A3363022-C969-41E9-8EB2-E4C94908C1FA}"/>
          </ac:spMkLst>
        </pc:spChg>
        <pc:spChg chg="add del">
          <ac:chgData name="Ayda Martin" userId="60e1db80-c8d2-4eee-8095-46793a63096b" providerId="ADAL" clId="{A05F078F-8A04-474E-A457-046DCAA8B02A}" dt="2025-05-06T14:47:36.410" v="630" actId="26606"/>
          <ac:spMkLst>
            <pc:docMk/>
            <pc:sldMk cId="3774897304" sldId="256"/>
            <ac:spMk id="50" creationId="{8D1AD6B3-BE88-4CEB-BA17-790657CC4729}"/>
          </ac:spMkLst>
        </pc:spChg>
        <pc:spChg chg="add del">
          <ac:chgData name="Ayda Martin" userId="60e1db80-c8d2-4eee-8095-46793a63096b" providerId="ADAL" clId="{A05F078F-8A04-474E-A457-046DCAA8B02A}" dt="2025-05-06T14:47:45.051" v="634" actId="26606"/>
          <ac:spMkLst>
            <pc:docMk/>
            <pc:sldMk cId="3774897304" sldId="256"/>
            <ac:spMk id="55" creationId="{9089EED9-F54D-4F20-A2C6-949DE4176959}"/>
          </ac:spMkLst>
        </pc:spChg>
        <pc:spChg chg="add del">
          <ac:chgData name="Ayda Martin" userId="60e1db80-c8d2-4eee-8095-46793a63096b" providerId="ADAL" clId="{A05F078F-8A04-474E-A457-046DCAA8B02A}" dt="2025-05-06T14:47:45.051" v="634" actId="26606"/>
          <ac:spMkLst>
            <pc:docMk/>
            <pc:sldMk cId="3774897304" sldId="256"/>
            <ac:spMk id="56" creationId="{7E46F721-3785-414D-8697-16AF490E6806}"/>
          </ac:spMkLst>
        </pc:spChg>
        <pc:grpChg chg="add del">
          <ac:chgData name="Ayda Martin" userId="60e1db80-c8d2-4eee-8095-46793a63096b" providerId="ADAL" clId="{A05F078F-8A04-474E-A457-046DCAA8B02A}" dt="2025-05-06T14:40:26.262" v="588" actId="26606"/>
          <ac:grpSpMkLst>
            <pc:docMk/>
            <pc:sldMk cId="3774897304" sldId="256"/>
            <ac:grpSpMk id="11" creationId="{0B139475-2B26-4CA9-9413-DE741E49F7BB}"/>
          </ac:grpSpMkLst>
        </pc:grpChg>
        <pc:grpChg chg="add">
          <ac:chgData name="Ayda Martin" userId="60e1db80-c8d2-4eee-8095-46793a63096b" providerId="ADAL" clId="{A05F078F-8A04-474E-A457-046DCAA8B02A}" dt="2025-05-06T14:48:08.403" v="636" actId="26606"/>
          <ac:grpSpMkLst>
            <pc:docMk/>
            <pc:sldMk cId="3774897304" sldId="256"/>
            <ac:grpSpMk id="39" creationId="{0B139475-2B26-4CA9-9413-DE741E49F7BB}"/>
          </ac:grpSpMkLst>
        </pc:grpChg>
        <pc:grpChg chg="add del">
          <ac:chgData name="Ayda Martin" userId="60e1db80-c8d2-4eee-8095-46793a63096b" providerId="ADAL" clId="{A05F078F-8A04-474E-A457-046DCAA8B02A}" dt="2025-05-06T14:47:22.235" v="628" actId="26606"/>
          <ac:grpSpMkLst>
            <pc:docMk/>
            <pc:sldMk cId="3774897304" sldId="256"/>
            <ac:grpSpMk id="43" creationId="{0B139475-2B26-4CA9-9413-DE741E49F7BB}"/>
          </ac:grpSpMkLst>
        </pc:grpChg>
        <pc:grpChg chg="add del">
          <ac:chgData name="Ayda Martin" userId="60e1db80-c8d2-4eee-8095-46793a63096b" providerId="ADAL" clId="{A05F078F-8A04-474E-A457-046DCAA8B02A}" dt="2025-05-06T14:47:36.410" v="630" actId="26606"/>
          <ac:grpSpMkLst>
            <pc:docMk/>
            <pc:sldMk cId="3774897304" sldId="256"/>
            <ac:grpSpMk id="51" creationId="{89D1390B-7E13-4B4F-9CB2-391063412E54}"/>
          </ac:grpSpMkLst>
        </pc:grpChg>
        <pc:picChg chg="add mod ord">
          <ac:chgData name="Ayda Martin" userId="60e1db80-c8d2-4eee-8095-46793a63096b" providerId="ADAL" clId="{A05F078F-8A04-474E-A457-046DCAA8B02A}" dt="2025-05-06T14:48:08.403" v="636" actId="26606"/>
          <ac:picMkLst>
            <pc:docMk/>
            <pc:sldMk cId="3774897304" sldId="256"/>
            <ac:picMk id="4" creationId="{BCBFC1FA-8E02-FEFE-765B-D7168743A723}"/>
          </ac:picMkLst>
        </pc:picChg>
      </pc:sldChg>
      <pc:sldChg chg="modSp mod">
        <pc:chgData name="Ayda Martin" userId="60e1db80-c8d2-4eee-8095-46793a63096b" providerId="ADAL" clId="{A05F078F-8A04-474E-A457-046DCAA8B02A}" dt="2025-05-06T14:20:32.275" v="385" actId="27636"/>
        <pc:sldMkLst>
          <pc:docMk/>
          <pc:sldMk cId="3504364329" sldId="257"/>
        </pc:sldMkLst>
        <pc:spChg chg="mod">
          <ac:chgData name="Ayda Martin" userId="60e1db80-c8d2-4eee-8095-46793a63096b" providerId="ADAL" clId="{A05F078F-8A04-474E-A457-046DCAA8B02A}" dt="2025-05-06T14:09:30.037" v="269" actId="339"/>
          <ac:spMkLst>
            <pc:docMk/>
            <pc:sldMk cId="3504364329" sldId="257"/>
            <ac:spMk id="2" creationId="{2A5E32A3-65AB-DEDD-7ADE-426873DA83EA}"/>
          </ac:spMkLst>
        </pc:spChg>
        <pc:spChg chg="mod">
          <ac:chgData name="Ayda Martin" userId="60e1db80-c8d2-4eee-8095-46793a63096b" providerId="ADAL" clId="{A05F078F-8A04-474E-A457-046DCAA8B02A}" dt="2025-05-06T14:20:32.275" v="385" actId="27636"/>
          <ac:spMkLst>
            <pc:docMk/>
            <pc:sldMk cId="3504364329" sldId="257"/>
            <ac:spMk id="3" creationId="{03659E43-370E-53E7-BFE3-DBEC54366243}"/>
          </ac:spMkLst>
        </pc:spChg>
      </pc:sldChg>
      <pc:sldChg chg="addSp delSp modSp mod setBg">
        <pc:chgData name="Ayda Martin" userId="60e1db80-c8d2-4eee-8095-46793a63096b" providerId="ADAL" clId="{A05F078F-8A04-474E-A457-046DCAA8B02A}" dt="2025-05-06T14:37:07.221" v="579" actId="20577"/>
        <pc:sldMkLst>
          <pc:docMk/>
          <pc:sldMk cId="1228736984" sldId="258"/>
        </pc:sldMkLst>
        <pc:spChg chg="mod">
          <ac:chgData name="Ayda Martin" userId="60e1db80-c8d2-4eee-8095-46793a63096b" providerId="ADAL" clId="{A05F078F-8A04-474E-A457-046DCAA8B02A}" dt="2025-05-06T14:07:35.888" v="262" actId="339"/>
          <ac:spMkLst>
            <pc:docMk/>
            <pc:sldMk cId="1228736984" sldId="258"/>
            <ac:spMk id="4" creationId="{6C610251-5854-19B7-4DAB-F10432B25A43}"/>
          </ac:spMkLst>
        </pc:spChg>
        <pc:spChg chg="mod">
          <ac:chgData name="Ayda Martin" userId="60e1db80-c8d2-4eee-8095-46793a63096b" providerId="ADAL" clId="{A05F078F-8A04-474E-A457-046DCAA8B02A}" dt="2025-05-06T14:13:03.244" v="315" actId="20577"/>
          <ac:spMkLst>
            <pc:docMk/>
            <pc:sldMk cId="1228736984" sldId="258"/>
            <ac:spMk id="5" creationId="{1CDFDACE-395C-7923-9366-55E331980C8C}"/>
          </ac:spMkLst>
        </pc:spChg>
        <pc:spChg chg="del">
          <ac:chgData name="Ayda Martin" userId="60e1db80-c8d2-4eee-8095-46793a63096b" providerId="ADAL" clId="{A05F078F-8A04-474E-A457-046DCAA8B02A}" dt="2025-05-06T13:55:56.769" v="0"/>
          <ac:spMkLst>
            <pc:docMk/>
            <pc:sldMk cId="1228736984" sldId="258"/>
            <ac:spMk id="6" creationId="{816D768D-84D5-950E-E2A0-9776988FA789}"/>
          </ac:spMkLst>
        </pc:spChg>
        <pc:spChg chg="add del mod">
          <ac:chgData name="Ayda Martin" userId="60e1db80-c8d2-4eee-8095-46793a63096b" providerId="ADAL" clId="{A05F078F-8A04-474E-A457-046DCAA8B02A}" dt="2025-05-06T13:56:36.470" v="10" actId="20577"/>
          <ac:spMkLst>
            <pc:docMk/>
            <pc:sldMk cId="1228736984" sldId="258"/>
            <ac:spMk id="8" creationId="{453D8C31-4A30-D2C6-6851-2A5266A4BE8B}"/>
          </ac:spMkLst>
        </pc:spChg>
        <pc:spChg chg="add del">
          <ac:chgData name="Ayda Martin" userId="60e1db80-c8d2-4eee-8095-46793a63096b" providerId="ADAL" clId="{A05F078F-8A04-474E-A457-046DCAA8B02A}" dt="2025-05-06T13:57:50.256" v="18" actId="26606"/>
          <ac:spMkLst>
            <pc:docMk/>
            <pc:sldMk cId="1228736984" sldId="258"/>
            <ac:spMk id="9" creationId="{2EB492CD-616E-47F8-933B-5E2D952A0593}"/>
          </ac:spMkLst>
        </pc:spChg>
        <pc:spChg chg="add del">
          <ac:chgData name="Ayda Martin" userId="60e1db80-c8d2-4eee-8095-46793a63096b" providerId="ADAL" clId="{A05F078F-8A04-474E-A457-046DCAA8B02A}" dt="2025-05-06T13:56:23.104" v="6" actId="26606"/>
          <ac:spMkLst>
            <pc:docMk/>
            <pc:sldMk cId="1228736984" sldId="258"/>
            <ac:spMk id="10" creationId="{DBC6133C-0615-4CE4-9132-37E609A9BDFA}"/>
          </ac:spMkLst>
        </pc:spChg>
        <pc:spChg chg="add del">
          <ac:chgData name="Ayda Martin" userId="60e1db80-c8d2-4eee-8095-46793a63096b" providerId="ADAL" clId="{A05F078F-8A04-474E-A457-046DCAA8B02A}" dt="2025-05-06T13:57:50.256" v="18" actId="26606"/>
          <ac:spMkLst>
            <pc:docMk/>
            <pc:sldMk cId="1228736984" sldId="258"/>
            <ac:spMk id="11" creationId="{59383CF9-23B5-4335-9B21-1791C4CF1C75}"/>
          </ac:spMkLst>
        </pc:spChg>
        <pc:spChg chg="add del">
          <ac:chgData name="Ayda Martin" userId="60e1db80-c8d2-4eee-8095-46793a63096b" providerId="ADAL" clId="{A05F078F-8A04-474E-A457-046DCAA8B02A}" dt="2025-05-06T13:57:30.644" v="16" actId="26606"/>
          <ac:spMkLst>
            <pc:docMk/>
            <pc:sldMk cId="1228736984" sldId="258"/>
            <ac:spMk id="12" creationId="{4AC6B390-BC59-4F1D-A0EE-D71A92F0A0B2}"/>
          </ac:spMkLst>
        </pc:spChg>
        <pc:spChg chg="add del">
          <ac:chgData name="Ayda Martin" userId="60e1db80-c8d2-4eee-8095-46793a63096b" providerId="ADAL" clId="{A05F078F-8A04-474E-A457-046DCAA8B02A}" dt="2025-05-06T13:56:08.625" v="4" actId="26606"/>
          <ac:spMkLst>
            <pc:docMk/>
            <pc:sldMk cId="1228736984" sldId="258"/>
            <ac:spMk id="13" creationId="{1A95671B-3CC6-4792-9114-B74FAEA224E6}"/>
          </ac:spMkLst>
        </pc:spChg>
        <pc:spChg chg="add del">
          <ac:chgData name="Ayda Martin" userId="60e1db80-c8d2-4eee-8095-46793a63096b" providerId="ADAL" clId="{A05F078F-8A04-474E-A457-046DCAA8B02A}" dt="2025-05-06T13:57:30.644" v="16" actId="26606"/>
          <ac:spMkLst>
            <pc:docMk/>
            <pc:sldMk cId="1228736984" sldId="258"/>
            <ac:spMk id="14" creationId="{B6C60D79-16F1-4C4B-B7E3-7634E7069CDE}"/>
          </ac:spMkLst>
        </pc:spChg>
        <pc:spChg chg="add del">
          <ac:chgData name="Ayda Martin" userId="60e1db80-c8d2-4eee-8095-46793a63096b" providerId="ADAL" clId="{A05F078F-8A04-474E-A457-046DCAA8B02A}" dt="2025-05-06T13:56:23.104" v="6" actId="26606"/>
          <ac:spMkLst>
            <pc:docMk/>
            <pc:sldMk cId="1228736984" sldId="258"/>
            <ac:spMk id="15" creationId="{169CC832-2974-4E8D-90ED-3E2941BA7336}"/>
          </ac:spMkLst>
        </pc:spChg>
        <pc:spChg chg="add del">
          <ac:chgData name="Ayda Martin" userId="60e1db80-c8d2-4eee-8095-46793a63096b" providerId="ADAL" clId="{A05F078F-8A04-474E-A457-046DCAA8B02A}" dt="2025-05-06T13:57:30.644" v="16" actId="26606"/>
          <ac:spMkLst>
            <pc:docMk/>
            <pc:sldMk cId="1228736984" sldId="258"/>
            <ac:spMk id="16" creationId="{426B127E-6498-4C77-9C9D-4553A5113B80}"/>
          </ac:spMkLst>
        </pc:spChg>
        <pc:spChg chg="add del">
          <ac:chgData name="Ayda Martin" userId="60e1db80-c8d2-4eee-8095-46793a63096b" providerId="ADAL" clId="{A05F078F-8A04-474E-A457-046DCAA8B02A}" dt="2025-05-06T13:56:23.104" v="6" actId="26606"/>
          <ac:spMkLst>
            <pc:docMk/>
            <pc:sldMk cId="1228736984" sldId="258"/>
            <ac:spMk id="17" creationId="{55222F96-971A-4F90-B841-6BAB416C7AC1}"/>
          </ac:spMkLst>
        </pc:spChg>
        <pc:spChg chg="add del">
          <ac:chgData name="Ayda Martin" userId="60e1db80-c8d2-4eee-8095-46793a63096b" providerId="ADAL" clId="{A05F078F-8A04-474E-A457-046DCAA8B02A}" dt="2025-05-06T13:57:50.256" v="18" actId="26606"/>
          <ac:spMkLst>
            <pc:docMk/>
            <pc:sldMk cId="1228736984" sldId="258"/>
            <ac:spMk id="18" creationId="{0007FE00-9498-4706-B255-6437B0252C02}"/>
          </ac:spMkLst>
        </pc:spChg>
        <pc:spChg chg="add del">
          <ac:chgData name="Ayda Martin" userId="60e1db80-c8d2-4eee-8095-46793a63096b" providerId="ADAL" clId="{A05F078F-8A04-474E-A457-046DCAA8B02A}" dt="2025-05-06T13:56:23.104" v="6" actId="26606"/>
          <ac:spMkLst>
            <pc:docMk/>
            <pc:sldMk cId="1228736984" sldId="258"/>
            <ac:spMk id="19" creationId="{08980754-6F4B-43C9-B9BE-127B6BED6586}"/>
          </ac:spMkLst>
        </pc:spChg>
        <pc:spChg chg="add del">
          <ac:chgData name="Ayda Martin" userId="60e1db80-c8d2-4eee-8095-46793a63096b" providerId="ADAL" clId="{A05F078F-8A04-474E-A457-046DCAA8B02A}" dt="2025-05-06T13:56:23.104" v="6" actId="26606"/>
          <ac:spMkLst>
            <pc:docMk/>
            <pc:sldMk cId="1228736984" sldId="258"/>
            <ac:spMk id="21" creationId="{2C1BBA94-3F40-40AA-8BB9-E69E25E537C1}"/>
          </ac:spMkLst>
        </pc:spChg>
        <pc:spChg chg="add del mod">
          <ac:chgData name="Ayda Martin" userId="60e1db80-c8d2-4eee-8095-46793a63096b" providerId="ADAL" clId="{A05F078F-8A04-474E-A457-046DCAA8B02A}" dt="2025-05-06T13:58:46.892" v="29" actId="3680"/>
          <ac:spMkLst>
            <pc:docMk/>
            <pc:sldMk cId="1228736984" sldId="258"/>
            <ac:spMk id="22" creationId="{1BAB6B82-ADAC-3D98-98A2-01B8645B32EA}"/>
          </ac:spMkLst>
        </pc:spChg>
        <pc:spChg chg="add del mod">
          <ac:chgData name="Ayda Martin" userId="60e1db80-c8d2-4eee-8095-46793a63096b" providerId="ADAL" clId="{A05F078F-8A04-474E-A457-046DCAA8B02A}" dt="2025-05-06T14:01:25.401" v="92" actId="3680"/>
          <ac:spMkLst>
            <pc:docMk/>
            <pc:sldMk cId="1228736984" sldId="258"/>
            <ac:spMk id="25" creationId="{7C4BFC83-33D6-1796-7E82-75048D7004BC}"/>
          </ac:spMkLst>
        </pc:spChg>
        <pc:graphicFrameChg chg="add del mod modGraphic">
          <ac:chgData name="Ayda Martin" userId="60e1db80-c8d2-4eee-8095-46793a63096b" providerId="ADAL" clId="{A05F078F-8A04-474E-A457-046DCAA8B02A}" dt="2025-05-06T13:58:32.739" v="28" actId="478"/>
          <ac:graphicFrameMkLst>
            <pc:docMk/>
            <pc:sldMk cId="1228736984" sldId="258"/>
            <ac:graphicFrameMk id="7" creationId="{745BF34F-4593-4430-8D04-F61EC81A9011}"/>
          </ac:graphicFrameMkLst>
        </pc:graphicFrameChg>
        <pc:graphicFrameChg chg="add del mod ord modGraphic">
          <ac:chgData name="Ayda Martin" userId="60e1db80-c8d2-4eee-8095-46793a63096b" providerId="ADAL" clId="{A05F078F-8A04-474E-A457-046DCAA8B02A}" dt="2025-05-06T14:01:08.923" v="91" actId="478"/>
          <ac:graphicFrameMkLst>
            <pc:docMk/>
            <pc:sldMk cId="1228736984" sldId="258"/>
            <ac:graphicFrameMk id="23" creationId="{1D180F50-8F67-7AD2-1974-2AC2685C2F4F}"/>
          </ac:graphicFrameMkLst>
        </pc:graphicFrameChg>
        <pc:graphicFrameChg chg="add mod ord modGraphic">
          <ac:chgData name="Ayda Martin" userId="60e1db80-c8d2-4eee-8095-46793a63096b" providerId="ADAL" clId="{A05F078F-8A04-474E-A457-046DCAA8B02A}" dt="2025-05-06T14:37:07.221" v="579" actId="20577"/>
          <ac:graphicFrameMkLst>
            <pc:docMk/>
            <pc:sldMk cId="1228736984" sldId="258"/>
            <ac:graphicFrameMk id="26" creationId="{8BE35F7E-1AC5-2AAA-C755-1B040253B910}"/>
          </ac:graphicFrameMkLst>
        </pc:graphicFrameChg>
      </pc:sldChg>
      <pc:sldChg chg="addSp delSp modSp mod modClrScheme chgLayout">
        <pc:chgData name="Ayda Martin" userId="60e1db80-c8d2-4eee-8095-46793a63096b" providerId="ADAL" clId="{A05F078F-8A04-474E-A457-046DCAA8B02A}" dt="2025-05-06T14:36:17.447" v="559" actId="14100"/>
        <pc:sldMkLst>
          <pc:docMk/>
          <pc:sldMk cId="686214275" sldId="259"/>
        </pc:sldMkLst>
        <pc:spChg chg="del mod ord">
          <ac:chgData name="Ayda Martin" userId="60e1db80-c8d2-4eee-8095-46793a63096b" providerId="ADAL" clId="{A05F078F-8A04-474E-A457-046DCAA8B02A}" dt="2025-05-06T14:16:06.533" v="316" actId="700"/>
          <ac:spMkLst>
            <pc:docMk/>
            <pc:sldMk cId="686214275" sldId="259"/>
            <ac:spMk id="2" creationId="{FAC7D6E7-6BFE-746B-373E-F29CBA1402FA}"/>
          </ac:spMkLst>
        </pc:spChg>
        <pc:spChg chg="del mod ord">
          <ac:chgData name="Ayda Martin" userId="60e1db80-c8d2-4eee-8095-46793a63096b" providerId="ADAL" clId="{A05F078F-8A04-474E-A457-046DCAA8B02A}" dt="2025-05-06T14:16:06.533" v="316" actId="700"/>
          <ac:spMkLst>
            <pc:docMk/>
            <pc:sldMk cId="686214275" sldId="259"/>
            <ac:spMk id="3" creationId="{FC7D53B1-DB94-9ED4-C2EC-FF28B8B1C306}"/>
          </ac:spMkLst>
        </pc:spChg>
        <pc:spChg chg="add mod ord">
          <ac:chgData name="Ayda Martin" userId="60e1db80-c8d2-4eee-8095-46793a63096b" providerId="ADAL" clId="{A05F078F-8A04-474E-A457-046DCAA8B02A}" dt="2025-05-06T14:16:59.412" v="356" actId="339"/>
          <ac:spMkLst>
            <pc:docMk/>
            <pc:sldMk cId="686214275" sldId="259"/>
            <ac:spMk id="4" creationId="{07919D31-CB14-C92F-DB95-48724F15118E}"/>
          </ac:spMkLst>
        </pc:spChg>
        <pc:spChg chg="add mod ord">
          <ac:chgData name="Ayda Martin" userId="60e1db80-c8d2-4eee-8095-46793a63096b" providerId="ADAL" clId="{A05F078F-8A04-474E-A457-046DCAA8B02A}" dt="2025-05-06T14:36:17.447" v="559" actId="14100"/>
          <ac:spMkLst>
            <pc:docMk/>
            <pc:sldMk cId="686214275" sldId="259"/>
            <ac:spMk id="5" creationId="{748BE57D-053C-E0FC-0F1E-C7458237BA0D}"/>
          </ac:spMkLst>
        </pc:spChg>
        <pc:spChg chg="add del mod ord">
          <ac:chgData name="Ayda Martin" userId="60e1db80-c8d2-4eee-8095-46793a63096b" providerId="ADAL" clId="{A05F078F-8A04-474E-A457-046DCAA8B02A}" dt="2025-05-06T14:34:05.361" v="529"/>
          <ac:spMkLst>
            <pc:docMk/>
            <pc:sldMk cId="686214275" sldId="259"/>
            <ac:spMk id="6" creationId="{05E12E62-F5E0-4F1F-03AD-702B8E4D9429}"/>
          </ac:spMkLst>
        </pc:spChg>
        <pc:spChg chg="add mod">
          <ac:chgData name="Ayda Martin" userId="60e1db80-c8d2-4eee-8095-46793a63096b" providerId="ADAL" clId="{A05F078F-8A04-474E-A457-046DCAA8B02A}" dt="2025-05-06T14:35:11.208" v="552" actId="1076"/>
          <ac:spMkLst>
            <pc:docMk/>
            <pc:sldMk cId="686214275" sldId="259"/>
            <ac:spMk id="9" creationId="{6C65938D-22CE-CD07-E482-C768AD4BD7E3}"/>
          </ac:spMkLst>
        </pc:spChg>
        <pc:picChg chg="add mod">
          <ac:chgData name="Ayda Martin" userId="60e1db80-c8d2-4eee-8095-46793a63096b" providerId="ADAL" clId="{A05F078F-8A04-474E-A457-046DCAA8B02A}" dt="2025-05-06T14:35:57.279" v="555" actId="339"/>
          <ac:picMkLst>
            <pc:docMk/>
            <pc:sldMk cId="686214275" sldId="259"/>
            <ac:picMk id="7" creationId="{686CBF96-6D03-54BE-BD48-F201C655972C}"/>
          </ac:picMkLst>
        </pc:picChg>
      </pc:sldChg>
      <pc:sldChg chg="modSp del mod">
        <pc:chgData name="Ayda Martin" userId="60e1db80-c8d2-4eee-8095-46793a63096b" providerId="ADAL" clId="{A05F078F-8A04-474E-A457-046DCAA8B02A}" dt="2025-05-06T14:31:37.660" v="528" actId="47"/>
        <pc:sldMkLst>
          <pc:docMk/>
          <pc:sldMk cId="4061038291" sldId="260"/>
        </pc:sldMkLst>
        <pc:spChg chg="mod">
          <ac:chgData name="Ayda Martin" userId="60e1db80-c8d2-4eee-8095-46793a63096b" providerId="ADAL" clId="{A05F078F-8A04-474E-A457-046DCAA8B02A}" dt="2025-05-06T14:09:46.518" v="272" actId="339"/>
          <ac:spMkLst>
            <pc:docMk/>
            <pc:sldMk cId="4061038291" sldId="260"/>
            <ac:spMk id="4" creationId="{61D06D6C-AB07-6AE6-19EF-EAA65DE30ABA}"/>
          </ac:spMkLst>
        </pc:spChg>
        <pc:spChg chg="mod">
          <ac:chgData name="Ayda Martin" userId="60e1db80-c8d2-4eee-8095-46793a63096b" providerId="ADAL" clId="{A05F078F-8A04-474E-A457-046DCAA8B02A}" dt="2025-05-06T13:58:08.338" v="25" actId="20577"/>
          <ac:spMkLst>
            <pc:docMk/>
            <pc:sldMk cId="4061038291" sldId="260"/>
            <ac:spMk id="5" creationId="{5F584CCB-7728-95B5-7806-1B89267D326F}"/>
          </ac:spMkLst>
        </pc:spChg>
      </pc:sldChg>
      <pc:sldChg chg="addSp delSp modSp new mod modClrScheme chgLayout">
        <pc:chgData name="Ayda Martin" userId="60e1db80-c8d2-4eee-8095-46793a63096b" providerId="ADAL" clId="{A05F078F-8A04-474E-A457-046DCAA8B02A}" dt="2025-05-06T14:38:06.820" v="585" actId="27636"/>
        <pc:sldMkLst>
          <pc:docMk/>
          <pc:sldMk cId="2781397402" sldId="261"/>
        </pc:sldMkLst>
        <pc:spChg chg="del mod ord">
          <ac:chgData name="Ayda Martin" userId="60e1db80-c8d2-4eee-8095-46793a63096b" providerId="ADAL" clId="{A05F078F-8A04-474E-A457-046DCAA8B02A}" dt="2025-05-06T14:26:50.176" v="426" actId="700"/>
          <ac:spMkLst>
            <pc:docMk/>
            <pc:sldMk cId="2781397402" sldId="261"/>
            <ac:spMk id="2" creationId="{0DF412A6-CCF2-404A-ACC5-3FFA3081C888}"/>
          </ac:spMkLst>
        </pc:spChg>
        <pc:spChg chg="del mod ord">
          <ac:chgData name="Ayda Martin" userId="60e1db80-c8d2-4eee-8095-46793a63096b" providerId="ADAL" clId="{A05F078F-8A04-474E-A457-046DCAA8B02A}" dt="2025-05-06T14:26:50.176" v="426" actId="700"/>
          <ac:spMkLst>
            <pc:docMk/>
            <pc:sldMk cId="2781397402" sldId="261"/>
            <ac:spMk id="3" creationId="{BDD74183-06D5-179F-A067-7CA1A3B703F3}"/>
          </ac:spMkLst>
        </pc:spChg>
        <pc:spChg chg="del">
          <ac:chgData name="Ayda Martin" userId="60e1db80-c8d2-4eee-8095-46793a63096b" providerId="ADAL" clId="{A05F078F-8A04-474E-A457-046DCAA8B02A}" dt="2025-05-06T14:26:50.176" v="426" actId="700"/>
          <ac:spMkLst>
            <pc:docMk/>
            <pc:sldMk cId="2781397402" sldId="261"/>
            <ac:spMk id="4" creationId="{29AF2529-8D35-5912-96FD-19BA7ABCB476}"/>
          </ac:spMkLst>
        </pc:spChg>
        <pc:spChg chg="add del mod ord">
          <ac:chgData name="Ayda Martin" userId="60e1db80-c8d2-4eee-8095-46793a63096b" providerId="ADAL" clId="{A05F078F-8A04-474E-A457-046DCAA8B02A}" dt="2025-05-06T14:27:11.968" v="433" actId="700"/>
          <ac:spMkLst>
            <pc:docMk/>
            <pc:sldMk cId="2781397402" sldId="261"/>
            <ac:spMk id="5" creationId="{ED14A3D7-533F-3565-4987-60BFB425466E}"/>
          </ac:spMkLst>
        </pc:spChg>
        <pc:spChg chg="add del mod ord">
          <ac:chgData name="Ayda Martin" userId="60e1db80-c8d2-4eee-8095-46793a63096b" providerId="ADAL" clId="{A05F078F-8A04-474E-A457-046DCAA8B02A}" dt="2025-05-06T14:27:11.968" v="433" actId="700"/>
          <ac:spMkLst>
            <pc:docMk/>
            <pc:sldMk cId="2781397402" sldId="261"/>
            <ac:spMk id="6" creationId="{3C97A93E-4C2B-EDA3-D398-AD8A61882867}"/>
          </ac:spMkLst>
        </pc:spChg>
        <pc:spChg chg="add mod ord">
          <ac:chgData name="Ayda Martin" userId="60e1db80-c8d2-4eee-8095-46793a63096b" providerId="ADAL" clId="{A05F078F-8A04-474E-A457-046DCAA8B02A}" dt="2025-05-06T14:30:37.481" v="501" actId="20577"/>
          <ac:spMkLst>
            <pc:docMk/>
            <pc:sldMk cId="2781397402" sldId="261"/>
            <ac:spMk id="7" creationId="{A3D0E5FD-FB45-CAED-E63A-8EE382E78500}"/>
          </ac:spMkLst>
        </pc:spChg>
        <pc:spChg chg="add mod ord">
          <ac:chgData name="Ayda Martin" userId="60e1db80-c8d2-4eee-8095-46793a63096b" providerId="ADAL" clId="{A05F078F-8A04-474E-A457-046DCAA8B02A}" dt="2025-05-06T14:38:06.820" v="585" actId="27636"/>
          <ac:spMkLst>
            <pc:docMk/>
            <pc:sldMk cId="2781397402" sldId="261"/>
            <ac:spMk id="8" creationId="{5244F70A-F621-D6F6-93D7-229D90CB5B8D}"/>
          </ac:spMkLst>
        </pc:spChg>
        <pc:spChg chg="add mod ord">
          <ac:chgData name="Ayda Martin" userId="60e1db80-c8d2-4eee-8095-46793a63096b" providerId="ADAL" clId="{A05F078F-8A04-474E-A457-046DCAA8B02A}" dt="2025-05-06T14:38:06.820" v="584" actId="27636"/>
          <ac:spMkLst>
            <pc:docMk/>
            <pc:sldMk cId="2781397402" sldId="261"/>
            <ac:spMk id="9" creationId="{777A7E28-0CFF-1A4B-B458-0BBB764483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C11C-2992-FC96-9E63-52BA76F7C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7F6AA-02BF-6BEE-4A53-541B41F52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02774-3AAE-178E-2B03-479A42B0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84092-1351-4B9E-9CE6-B628463C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F0CFC-CEF9-B3F4-07D9-955AB8EC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77BF-38CB-40A4-E384-5CC01AEC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B48AE-C6F1-0C41-E0A2-76D03BBD0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C9C44-E936-C405-0415-CBAEDB80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13598-2E3B-1240-5CD6-146B3160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CEAD6-0F77-27E6-0F60-92726F66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7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B55B4-E8FA-866E-A429-9BBFD6A6A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ED5FA-5FBA-8A1F-A9D5-C4DAEAA3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1512-E1BD-57A4-4547-520943D1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4656B-A1ED-B177-C08B-FD9A6693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F0DB-F84C-D5F1-1953-C85D117E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4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D283-6960-D0AC-7319-CDDDF2A0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EAE61-9162-E26A-28CE-F028A3F2C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FEFE9-8636-E7B9-3163-DBB67AB5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E9B0E-8410-37B9-878B-383B16FA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7706-F5E3-215A-1C63-5CA3260B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2851-3C17-7999-3B35-7C9FD672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BC351-5370-27C9-B6ED-C5B58F58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B352C-4EA2-C075-0809-9B11D928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2966A-4CEF-4E4D-D1BE-3F1852B3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DB519-4326-CB54-82BC-C6669BD4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0F30-15EE-7420-877E-CDDAAF9D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14A8-EE6D-DE98-C48D-B31443308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A7C4-7A63-1FB0-9E63-5BD63B08B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05247-9344-7AB7-8240-E7E5E48E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4DC3A-1A25-1CF9-E6F2-EEC6C11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E2488-29D8-842A-2103-F2A989B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2DE9-B100-84BF-785A-C7DAADC5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553A1-AA9C-4CC7-86B0-B44A22ED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53691-0B53-B8B2-DD13-1A50F2100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5E280-7FA0-FBAA-0CE7-ECF84492E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CC069-FD90-9147-15C3-DCEBBD255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0F7A9-FE28-A47D-F8FA-CF3E10A1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EF223-2DE0-C035-9883-A61A0C3D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7AA9B-F537-137A-B204-CB7CEB61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6783-49E2-791E-59FF-DE5C4CEF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059E1-7280-A500-432A-3B20F7FD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A49BD-E45E-6141-F49B-31324333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1BC79-3945-D4E7-2564-728FBCFE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39BF1-1D3F-EE42-3B75-75CFFD8B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369D0-E0A4-381D-4ABB-365D4595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F9B48-DE28-0510-2E61-8486FBE8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3C3FA-93FB-543B-4485-85500891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DF4FE-52C2-006C-E9D9-A5A81223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1367E-B947-0CB9-C279-ADA027D2D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E96A6-5FDE-AE82-E5AF-76FE7290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1D4CE-D1EE-F900-91BD-BFF6B737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47F38-67AB-F531-A10C-2FE169D3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664F-31FE-E10B-97C1-72F9485D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BFE19-E1FE-5D63-A457-34A79864D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7B00D-D891-28C2-9749-4BEE172C2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F2781-E47C-FEFA-DC9F-F9864566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90697-3AA3-723C-9D95-B59AFE4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F4A9-8751-1EC6-E678-A8918843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1E9647-2A34-11FE-C3C3-71D6B20B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92485-647E-0103-E453-FC7742DC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69DEB-9623-7CF0-AE6D-3FF2B1C2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055577-30D6-4C07-AD92-36AF3E75265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AF9F-96D0-0F49-AA0D-3295B06A0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F512-245E-E728-5EB2-021170FF5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2EF949-5857-4416-B535-B5B1A545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288C7-02B1-B51E-9A23-4CC4D7BD2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640858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Gram Staining</a:t>
            </a:r>
          </a:p>
        </p:txBody>
      </p:sp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BCBFC1FA-8E02-FEFE-765B-D7168743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8" b="40954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44" name="Freeform: Shape 4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875EC30-1C16-ED4C-6340-5DF7B9481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500" y="5453621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Dr. Ayda </a:t>
            </a:r>
            <a:r>
              <a:rPr lang="en-US" sz="2000" dirty="0" err="1">
                <a:solidFill>
                  <a:schemeClr val="tx2"/>
                </a:solidFill>
              </a:rPr>
              <a:t>Basgul</a:t>
            </a:r>
            <a:r>
              <a:rPr lang="en-US" sz="2000" dirty="0">
                <a:solidFill>
                  <a:schemeClr val="tx2"/>
                </a:solidFill>
              </a:rPr>
              <a:t>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58E1C-AC36-57BD-CE26-BE55FCDFB0C2}"/>
              </a:ext>
            </a:extLst>
          </p:cNvPr>
          <p:cNvSpPr txBox="1"/>
          <p:nvPr/>
        </p:nvSpPr>
        <p:spPr>
          <a:xfrm>
            <a:off x="-1" y="3781315"/>
            <a:ext cx="12192001" cy="42014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/>
              <a:t>Photo credit to https://commons.wikimedia.org/wiki/File:Gram_positive_cocci_and_Gram_negative_bacilli.jpg</a:t>
            </a:r>
          </a:p>
        </p:txBody>
      </p:sp>
    </p:spTree>
    <p:extLst>
      <p:ext uri="{BB962C8B-B14F-4D97-AF65-F5344CB8AC3E}">
        <p14:creationId xmlns:p14="http://schemas.microsoft.com/office/powerpoint/2010/main" val="377489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2A3-65AB-DEDD-7ADE-426873DA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0166"/>
          </a:xfr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59E43-370E-53E7-BFE3-DBEC5436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53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i="1" dirty="0"/>
              <a:t>By the end of this lab, nursing students will be able to: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Explain the purpose</a:t>
            </a:r>
            <a:r>
              <a:rPr lang="en-US" sz="2200" dirty="0"/>
              <a:t> of Gram staining and its importance in clinical microbiology.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Describe the differences</a:t>
            </a:r>
            <a:r>
              <a:rPr lang="en-US" sz="2200" dirty="0"/>
              <a:t> between Gram-positive and Gram-negative bacteria based on cell wall structure and stain uptake.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Perform the Gram stain procedure</a:t>
            </a:r>
            <a:r>
              <a:rPr lang="en-US" sz="2200" dirty="0"/>
              <a:t> step-by-step using proper laboratory technique.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Identify bacteria</a:t>
            </a:r>
            <a:r>
              <a:rPr lang="en-US" sz="2200" dirty="0"/>
              <a:t> under the microscope as Gram-positive or Gram-negative based on color and morphology.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Demonstrate correct microscope handling</a:t>
            </a:r>
            <a:r>
              <a:rPr lang="en-US" sz="2200" dirty="0"/>
              <a:t> and slide preparation skills.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Interpret Gram stain results</a:t>
            </a:r>
            <a:r>
              <a:rPr lang="en-US" sz="2200" dirty="0"/>
              <a:t> to aid in preliminary diagnosis and treatment decisions.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6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610251-5854-19B7-4DAB-F10432B2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687820"/>
          </a:xfr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FDACE-395C-7923-9366-55E331980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836"/>
            <a:ext cx="5181600" cy="49231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i="1" dirty="0"/>
              <a:t>What is Gram Staining?</a:t>
            </a:r>
          </a:p>
          <a:p>
            <a:pPr marL="0" indent="0">
              <a:buNone/>
            </a:pPr>
            <a:r>
              <a:rPr lang="en-US" sz="1800" dirty="0"/>
              <a:t>Gram stain is a key diagnostic tool that guides clinical decisions in infection management.</a:t>
            </a:r>
          </a:p>
          <a:p>
            <a:pPr marL="0" indent="0">
              <a:buNone/>
            </a:pPr>
            <a:r>
              <a:rPr lang="en-US" sz="1800" dirty="0"/>
              <a:t>It is a differential staining technique used to classify bacteria into two groups : Gram-positive and Gram-negative.</a:t>
            </a:r>
          </a:p>
          <a:p>
            <a:pPr marL="0" indent="0">
              <a:buNone/>
            </a:pPr>
            <a:r>
              <a:rPr lang="en-US" sz="1800" b="1" i="1" dirty="0"/>
              <a:t>Why gram staining matter in nursing?</a:t>
            </a:r>
          </a:p>
          <a:p>
            <a:r>
              <a:rPr lang="en-US" sz="1800" dirty="0"/>
              <a:t>Provide quick identification of bacteria type</a:t>
            </a:r>
          </a:p>
          <a:p>
            <a:r>
              <a:rPr lang="en-US" sz="1800" dirty="0"/>
              <a:t>Helps guide antibiotic therapy</a:t>
            </a:r>
          </a:p>
          <a:p>
            <a:r>
              <a:rPr lang="en-US" sz="1800" dirty="0"/>
              <a:t>Aids in understanding infection control protocols</a:t>
            </a:r>
          </a:p>
          <a:p>
            <a:pPr marL="0" indent="0">
              <a:buNone/>
            </a:pPr>
            <a:r>
              <a:rPr lang="en-US" sz="1800" b="1" i="1" dirty="0"/>
              <a:t>Clinical Relevance:</a:t>
            </a:r>
          </a:p>
          <a:p>
            <a:r>
              <a:rPr lang="en-US" sz="1800" dirty="0"/>
              <a:t>Gram-negative infections may be more resistant to antibiotics</a:t>
            </a:r>
          </a:p>
          <a:p>
            <a:r>
              <a:rPr lang="en-US" sz="1800" dirty="0"/>
              <a:t>Certain infections require rapid identification for isolation (e.g., MRSA)</a:t>
            </a:r>
          </a:p>
          <a:p>
            <a:r>
              <a:rPr lang="en-US" sz="1800" dirty="0"/>
              <a:t>Knowing the Gram status helps predict severity and course of treatment</a:t>
            </a:r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8BE35F7E-1AC5-2AAA-C755-1B040253B9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6312735"/>
              </p:ext>
            </p:extLst>
          </p:nvPr>
        </p:nvGraphicFramePr>
        <p:xfrm>
          <a:off x="6241473" y="2064327"/>
          <a:ext cx="5181600" cy="2978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53787118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64182040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589370104"/>
                    </a:ext>
                  </a:extLst>
                </a:gridCol>
              </a:tblGrid>
              <a:tr h="757790">
                <a:tc>
                  <a:txBody>
                    <a:bodyPr/>
                    <a:lstStyle/>
                    <a:p>
                      <a:r>
                        <a:rPr lang="en-US" b="1" dirty="0"/>
                        <a:t>Bacteria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Color After Staining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Cell Wall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89111"/>
                  </a:ext>
                </a:extLst>
              </a:tr>
              <a:tr h="757790">
                <a:tc>
                  <a:txBody>
                    <a:bodyPr/>
                    <a:lstStyle/>
                    <a:p>
                      <a:r>
                        <a:rPr lang="en-US" dirty="0"/>
                        <a:t>Gram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Purple / Violet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Thick peptidoglycan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134704"/>
                  </a:ext>
                </a:extLst>
              </a:tr>
              <a:tr h="1407325">
                <a:tc>
                  <a:txBody>
                    <a:bodyPr/>
                    <a:lstStyle/>
                    <a:p>
                      <a:r>
                        <a:rPr lang="en-US" dirty="0"/>
                        <a:t>Gram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Pink /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 </a:t>
                      </a:r>
                      <a:r>
                        <a:rPr lang="en-US" dirty="0" err="1"/>
                        <a:t>peptidoglycanwall</a:t>
                      </a:r>
                      <a:r>
                        <a:rPr lang="en-US" dirty="0"/>
                        <a:t> and have an outer membrane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153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73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919D31-CB14-C92F-DB95-48724F15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457"/>
          </a:xfr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dirty="0"/>
              <a:t>Examples of Gram Negative and Positive Bacteria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BE57D-053C-E0FC-0F1E-C7458237B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63821"/>
            <a:ext cx="4648200" cy="40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Gram-positive:</a:t>
            </a:r>
          </a:p>
          <a:p>
            <a:r>
              <a:rPr lang="en-US" sz="2000" dirty="0"/>
              <a:t>Staphylococcus aureus (Cocci in clusters)</a:t>
            </a:r>
          </a:p>
          <a:p>
            <a:r>
              <a:rPr lang="en-US" sz="2000" dirty="0"/>
              <a:t>Streptococcus pneumoniae (Cocci in chain)</a:t>
            </a:r>
          </a:p>
          <a:p>
            <a:r>
              <a:rPr lang="en-US" sz="2000" dirty="0"/>
              <a:t>Bacillus subtilis (Rod-shaped)</a:t>
            </a:r>
          </a:p>
          <a:p>
            <a:pPr marL="0" indent="0">
              <a:buNone/>
            </a:pPr>
            <a:r>
              <a:rPr lang="it-IT" sz="2000" b="1" i="1" dirty="0"/>
              <a:t>Gram-negative:</a:t>
            </a:r>
          </a:p>
          <a:p>
            <a:r>
              <a:rPr lang="it-IT" sz="2000" dirty="0"/>
              <a:t>Escherichia coli (Rod-shaped)</a:t>
            </a:r>
          </a:p>
          <a:p>
            <a:r>
              <a:rPr lang="it-IT" sz="2000" dirty="0"/>
              <a:t>Pseudomonas aeruginosa (Rod-shaped)</a:t>
            </a:r>
          </a:p>
          <a:p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6CBF96-6D03-54BE-BD48-F201C65597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763820"/>
            <a:ext cx="5181600" cy="33303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65938D-22CE-CD07-E482-C768AD4BD7E3}"/>
              </a:ext>
            </a:extLst>
          </p:cNvPr>
          <p:cNvSpPr txBox="1"/>
          <p:nvPr/>
        </p:nvSpPr>
        <p:spPr>
          <a:xfrm>
            <a:off x="6040582" y="5319359"/>
            <a:ext cx="51054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Photo credit to https://assets.technologynetworks.com/production/dynamic/images/content/323007/gram-positive-vs-gram-negative-323007-1280x720.webp?cb=13323480</a:t>
            </a:r>
          </a:p>
        </p:txBody>
      </p:sp>
    </p:spTree>
    <p:extLst>
      <p:ext uri="{BB962C8B-B14F-4D97-AF65-F5344CB8AC3E}">
        <p14:creationId xmlns:p14="http://schemas.microsoft.com/office/powerpoint/2010/main" val="68621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D0E5FD-FB45-CAED-E63A-8EE382E7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Step-by-Step Gram Staining Procedure: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44F70A-F621-D6F6-93D7-229D90CB5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Prepare a Bacterial Smear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Place a small drop of water on a clean slide (if using solid culture).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Using a sterile loop, transfer a small amount of bacteria to the drop and spread thinly.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Air dry the smear completely.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Heat Fix the Slide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Pass the slide through a flame 2–3 times (smear side up) to fix the bacteria.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Stain with Crystal Violet (Primary Stain)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Cover the smear with </a:t>
            </a:r>
            <a:r>
              <a:rPr lang="en-US" b="1" dirty="0"/>
              <a:t>crystal violet</a:t>
            </a:r>
            <a:r>
              <a:rPr lang="en-US" dirty="0"/>
              <a:t> for </a:t>
            </a:r>
            <a:r>
              <a:rPr lang="en-US" b="1" dirty="0"/>
              <a:t>1 minute</a:t>
            </a:r>
            <a:r>
              <a:rPr lang="en-US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Rinse gently with </a:t>
            </a:r>
            <a:r>
              <a:rPr lang="en-US" b="1" dirty="0"/>
              <a:t>distilled water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Apply Gram's Iodine (Mordant)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Flood the slide with </a:t>
            </a:r>
            <a:r>
              <a:rPr lang="en-US" b="1" dirty="0"/>
              <a:t>iodine solution</a:t>
            </a:r>
            <a:r>
              <a:rPr lang="en-US" dirty="0"/>
              <a:t> for </a:t>
            </a:r>
            <a:r>
              <a:rPr lang="en-US" b="1" dirty="0"/>
              <a:t>1 minute</a:t>
            </a:r>
            <a:r>
              <a:rPr lang="en-US" dirty="0"/>
              <a:t> (acts as a mordant).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Rinse with </a:t>
            </a:r>
            <a:r>
              <a:rPr lang="en-US" b="1" dirty="0"/>
              <a:t>distilled water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7A7E28-0CFF-1A4B-B458-0BBB764483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4. Decolorize with Alcohol or Acetone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Gently apply </a:t>
            </a:r>
            <a:r>
              <a:rPr lang="en-US" b="1" dirty="0"/>
              <a:t>alcohol or acetone</a:t>
            </a:r>
            <a:r>
              <a:rPr lang="en-US" dirty="0"/>
              <a:t> for </a:t>
            </a:r>
            <a:r>
              <a:rPr lang="en-US" b="1" dirty="0"/>
              <a:t>10–20 seconds</a:t>
            </a:r>
            <a:r>
              <a:rPr lang="en-US" dirty="0"/>
              <a:t> (until runoff is clear).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Immediately rinse with </a:t>
            </a:r>
            <a:r>
              <a:rPr lang="en-US" b="1" dirty="0"/>
              <a:t>distilled water</a:t>
            </a:r>
            <a:r>
              <a:rPr lang="en-US" dirty="0"/>
              <a:t> to stop decolorization.</a:t>
            </a:r>
          </a:p>
          <a:p>
            <a:pPr marL="0" indent="0">
              <a:buNone/>
            </a:pPr>
            <a:r>
              <a:rPr lang="en-US" b="1" dirty="0"/>
              <a:t>5. Counterstain with Safranin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Stain with </a:t>
            </a:r>
            <a:r>
              <a:rPr lang="en-US" b="1" dirty="0"/>
              <a:t>safranin</a:t>
            </a:r>
            <a:r>
              <a:rPr lang="en-US" dirty="0"/>
              <a:t> for </a:t>
            </a:r>
            <a:r>
              <a:rPr lang="en-US" b="1" dirty="0"/>
              <a:t>1 minute</a:t>
            </a:r>
            <a:r>
              <a:rPr lang="en-US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Rinse with </a:t>
            </a:r>
            <a:r>
              <a:rPr lang="en-US" b="1" dirty="0"/>
              <a:t>distilled water</a:t>
            </a:r>
            <a:r>
              <a:rPr lang="en-US" dirty="0"/>
              <a:t> and blot dry with bibulous paper.</a:t>
            </a:r>
          </a:p>
          <a:p>
            <a:pPr marL="0" indent="0">
              <a:buNone/>
            </a:pPr>
            <a:r>
              <a:rPr lang="en-US" b="1" dirty="0"/>
              <a:t>6. Examine Under Microscope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Use </a:t>
            </a:r>
            <a:r>
              <a:rPr lang="en-US" b="1" dirty="0"/>
              <a:t>oil immersion (100x objective)</a:t>
            </a:r>
            <a:r>
              <a:rPr lang="en-US" dirty="0"/>
              <a:t> to observe bacteria.</a:t>
            </a:r>
          </a:p>
          <a:p>
            <a:pPr lvl="1"/>
            <a:r>
              <a:rPr lang="en-US" b="1" dirty="0"/>
              <a:t>Gram-positive</a:t>
            </a:r>
            <a:r>
              <a:rPr lang="en-US" dirty="0"/>
              <a:t> bacteria appear </a:t>
            </a:r>
            <a:r>
              <a:rPr lang="en-US" b="1" dirty="0"/>
              <a:t>purple/violet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Gram-negative</a:t>
            </a:r>
            <a:r>
              <a:rPr lang="en-US" dirty="0"/>
              <a:t> bacteria appear </a:t>
            </a:r>
            <a:r>
              <a:rPr lang="en-US" b="1" dirty="0"/>
              <a:t>pink/red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97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528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Gram Staining</vt:lpstr>
      <vt:lpstr>Learning Objectives</vt:lpstr>
      <vt:lpstr>Overview</vt:lpstr>
      <vt:lpstr>Examples of Gram Negative and Positive Bacteria</vt:lpstr>
      <vt:lpstr>Step-by-Step Gram Staining Procedure: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Ayda Martin</dc:creator>
  <cp:lastModifiedBy>Ayda Martin</cp:lastModifiedBy>
  <cp:revision>1</cp:revision>
  <dcterms:created xsi:type="dcterms:W3CDTF">2025-05-06T13:50:14Z</dcterms:created>
  <dcterms:modified xsi:type="dcterms:W3CDTF">2025-05-06T14:49:01Z</dcterms:modified>
</cp:coreProperties>
</file>